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256" r:id="rId2"/>
    <p:sldId id="309" r:id="rId3"/>
    <p:sldId id="310" r:id="rId4"/>
    <p:sldId id="311" r:id="rId5"/>
    <p:sldId id="312" r:id="rId6"/>
    <p:sldId id="308" r:id="rId7"/>
    <p:sldId id="257" r:id="rId8"/>
    <p:sldId id="313" r:id="rId9"/>
    <p:sldId id="314" r:id="rId10"/>
    <p:sldId id="315" r:id="rId11"/>
    <p:sldId id="316" r:id="rId12"/>
    <p:sldId id="317" r:id="rId13"/>
    <p:sldId id="318" r:id="rId14"/>
    <p:sldId id="319" r:id="rId15"/>
    <p:sldId id="320" r:id="rId16"/>
    <p:sldId id="321" r:id="rId17"/>
    <p:sldId id="322" r:id="rId18"/>
    <p:sldId id="323" r:id="rId19"/>
    <p:sldId id="337" r:id="rId20"/>
    <p:sldId id="324" r:id="rId21"/>
    <p:sldId id="325" r:id="rId22"/>
    <p:sldId id="326" r:id="rId23"/>
    <p:sldId id="327" r:id="rId24"/>
    <p:sldId id="336" r:id="rId25"/>
    <p:sldId id="329" r:id="rId26"/>
    <p:sldId id="330" r:id="rId27"/>
    <p:sldId id="331" r:id="rId28"/>
    <p:sldId id="332" r:id="rId29"/>
    <p:sldId id="333" r:id="rId30"/>
    <p:sldId id="334" r:id="rId31"/>
    <p:sldId id="335" r:id="rId32"/>
    <p:sldId id="258" r:id="rId33"/>
  </p:sldIdLst>
  <p:sldSz cx="9144000" cy="5143500" type="screen16x9"/>
  <p:notesSz cx="6858000" cy="9144000"/>
  <p:embeddedFontLst>
    <p:embeddedFont>
      <p:font typeface="Amatic SC" panose="00000500000000000000" pitchFamily="2" charset="-79"/>
      <p:regular r:id="rId35"/>
      <p:bold r:id="rId36"/>
    </p:embeddedFont>
    <p:embeddedFont>
      <p:font typeface="Calibri" panose="020F0502020204030204" pitchFamily="34" charset="0"/>
      <p:regular r:id="rId37"/>
      <p:bold r:id="rId38"/>
      <p:italic r:id="rId39"/>
      <p:boldItalic r:id="rId40"/>
    </p:embeddedFont>
    <p:embeddedFont>
      <p:font typeface="Cambria" panose="02040503050406030204" pitchFamily="18" charset="0"/>
      <p:regular r:id="rId41"/>
      <p:bold r:id="rId42"/>
      <p:italic r:id="rId43"/>
      <p:boldItalic r:id="rId44"/>
    </p:embeddedFont>
    <p:embeddedFont>
      <p:font typeface="Century" panose="02040604050505020304" pitchFamily="18" charset="0"/>
      <p:regular r:id="rId45"/>
    </p:embeddedFont>
    <p:embeddedFont>
      <p:font typeface="Montserrat" panose="020B0604020202020204" charset="-52"/>
      <p:regular r:id="rId46"/>
      <p:bold r:id="rId47"/>
      <p:italic r:id="rId48"/>
      <p:boldItalic r:id="rId49"/>
    </p:embeddedFont>
    <p:embeddedFont>
      <p:font typeface="Righteous" panose="020B0604020202020204" charset="0"/>
      <p:regular r:id="rId50"/>
    </p:embeddedFont>
    <p:embeddedFont>
      <p:font typeface="Roboto Condensed Light" panose="02000000000000000000" pitchFamily="2" charset="0"/>
      <p:regular r:id="rId51"/>
      <p: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4644"/>
    <a:srgbClr val="A17E55"/>
    <a:srgbClr val="98AFDB"/>
    <a:srgbClr val="C8CFBB"/>
    <a:srgbClr val="ABB598"/>
    <a:srgbClr val="7883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F90435-B39D-44FE-A8B1-1EFF68E5C78F}">
  <a:tblStyle styleId="{39F90435-B39D-44FE-A8B1-1EFF68E5C7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7" autoAdjust="0"/>
    <p:restoredTop sz="93273" autoAdjust="0"/>
  </p:normalViewPr>
  <p:slideViewPr>
    <p:cSldViewPr snapToGrid="0">
      <p:cViewPr>
        <p:scale>
          <a:sx n="100" d="100"/>
          <a:sy n="100" d="100"/>
        </p:scale>
        <p:origin x="1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diagrams/_rels/data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diagrams/_rels/data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image" Target="../media/image13.jpeg"/><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jpeg"/><Relationship Id="rId4" Type="http://schemas.openxmlformats.org/officeDocument/2006/relationships/image" Target="../media/image28.jpeg"/></Relationships>
</file>

<file path=ppt/diagrams/_rels/data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image" Target="../media/image32.jpeg"/><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image" Target="../media/image13.jpeg"/><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jpeg"/><Relationship Id="rId4" Type="http://schemas.openxmlformats.org/officeDocument/2006/relationships/image" Target="../media/image28.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image" Target="../media/image32.jpeg"/><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2E290-133F-4573-B772-DE266FCF8DEC}"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ru-KZ"/>
        </a:p>
      </dgm:t>
    </dgm:pt>
    <dgm:pt modelId="{C25D60DF-5602-477D-998D-7E53BE188C0C}">
      <dgm:prSet phldrT="[Текст]"/>
      <dgm:spPr/>
      <dgm:t>
        <a:bodyPr/>
        <a:lstStyle/>
        <a:p>
          <a:r>
            <a:rPr lang="en-US" b="1" dirty="0" err="1">
              <a:solidFill>
                <a:srgbClr val="00246C"/>
              </a:solidFill>
              <a:effectLst>
                <a:outerShdw blurRad="38100" dist="38100" dir="2700000" algn="tl">
                  <a:srgbClr val="000000">
                    <a:alpha val="43137"/>
                  </a:srgbClr>
                </a:outerShdw>
              </a:effectLst>
            </a:rPr>
            <a:t>Turmukhanova</a:t>
          </a:r>
          <a:r>
            <a:rPr lang="en-US" b="1" dirty="0">
              <a:solidFill>
                <a:srgbClr val="00246C"/>
              </a:solidFill>
              <a:effectLst>
                <a:outerShdw blurRad="38100" dist="38100" dir="2700000" algn="tl">
                  <a:srgbClr val="000000">
                    <a:alpha val="43137"/>
                  </a:srgbClr>
                </a:outerShdw>
              </a:effectLst>
            </a:rPr>
            <a:t> </a:t>
          </a:r>
          <a:r>
            <a:rPr lang="en-US" b="1" dirty="0" err="1">
              <a:solidFill>
                <a:srgbClr val="00246C"/>
              </a:solidFill>
              <a:effectLst>
                <a:outerShdw blurRad="38100" dist="38100" dir="2700000" algn="tl">
                  <a:srgbClr val="000000">
                    <a:alpha val="43137"/>
                  </a:srgbClr>
                </a:outerShdw>
              </a:effectLst>
            </a:rPr>
            <a:t>Mirgul</a:t>
          </a:r>
          <a:r>
            <a:rPr lang="en-US" b="1" dirty="0">
              <a:solidFill>
                <a:srgbClr val="00246C"/>
              </a:solidFill>
              <a:effectLst>
                <a:outerShdw blurRad="38100" dist="38100" dir="2700000" algn="tl">
                  <a:srgbClr val="000000">
                    <a:alpha val="43137"/>
                  </a:srgbClr>
                </a:outerShdw>
              </a:effectLst>
            </a:rPr>
            <a:t> </a:t>
          </a:r>
          <a:r>
            <a:rPr lang="en-US" b="1" dirty="0" err="1">
              <a:solidFill>
                <a:srgbClr val="00246C"/>
              </a:solidFill>
              <a:effectLst>
                <a:outerShdw blurRad="38100" dist="38100" dir="2700000" algn="tl">
                  <a:srgbClr val="000000">
                    <a:alpha val="43137"/>
                  </a:srgbClr>
                </a:outerShdw>
              </a:effectLst>
            </a:rPr>
            <a:t>Zhuragatovna</a:t>
          </a:r>
          <a:r>
            <a:rPr lang="en-US" b="1" dirty="0">
              <a:solidFill>
                <a:srgbClr val="00246C"/>
              </a:solidFill>
              <a:effectLst>
                <a:outerShdw blurRad="38100" dist="38100" dir="2700000" algn="tl">
                  <a:srgbClr val="000000">
                    <a:alpha val="43137"/>
                  </a:srgbClr>
                </a:outerShdw>
              </a:effectLst>
            </a:rPr>
            <a:t>,
Doctor of Chemical Sciences, Associate Professor</a:t>
          </a:r>
          <a:endParaRPr lang="ru-KZ" dirty="0"/>
        </a:p>
      </dgm:t>
    </dgm:pt>
    <dgm:pt modelId="{95EBA962-D5DD-4163-8A8F-F4DA7E85CA55}" type="parTrans" cxnId="{51817659-8E94-4956-B5D3-D488295DDED7}">
      <dgm:prSet/>
      <dgm:spPr/>
      <dgm:t>
        <a:bodyPr/>
        <a:lstStyle/>
        <a:p>
          <a:endParaRPr lang="ru-KZ"/>
        </a:p>
      </dgm:t>
    </dgm:pt>
    <dgm:pt modelId="{055B26DE-4133-43A4-AE6C-7FF4BB514397}" type="sibTrans" cxnId="{51817659-8E94-4956-B5D3-D488295DDED7}">
      <dgm:prSet/>
      <dgm:spPr/>
      <dgm:t>
        <a:bodyPr/>
        <a:lstStyle/>
        <a:p>
          <a:endParaRPr lang="ru-KZ"/>
        </a:p>
      </dgm:t>
    </dgm:pt>
    <dgm:pt modelId="{D25FF2F9-AB6B-40C4-B4C4-8C4C23C7E62C}">
      <dgm:prSet phldrT="[Текст]"/>
      <dgm:spPr/>
      <dgm:t>
        <a:bodyPr/>
        <a:lstStyle/>
        <a:p>
          <a:r>
            <a:rPr lang="en-US" b="1" dirty="0" err="1">
              <a:solidFill>
                <a:srgbClr val="00246C"/>
              </a:solidFill>
              <a:effectLst>
                <a:outerShdw blurRad="38100" dist="38100" dir="2700000" algn="tl">
                  <a:srgbClr val="000000">
                    <a:alpha val="43137"/>
                  </a:srgbClr>
                </a:outerShdw>
              </a:effectLst>
            </a:rPr>
            <a:t>Kalugin</a:t>
          </a:r>
          <a:r>
            <a:rPr lang="en-US" b="1" dirty="0">
              <a:solidFill>
                <a:srgbClr val="00246C"/>
              </a:solidFill>
              <a:effectLst>
                <a:outerShdw blurRad="38100" dist="38100" dir="2700000" algn="tl">
                  <a:srgbClr val="000000">
                    <a:alpha val="43137"/>
                  </a:srgbClr>
                </a:outerShdw>
              </a:effectLst>
            </a:rPr>
            <a:t> Sergey </a:t>
          </a:r>
          <a:r>
            <a:rPr lang="en-US" b="1" dirty="0" err="1">
              <a:solidFill>
                <a:srgbClr val="00246C"/>
              </a:solidFill>
              <a:effectLst>
                <a:outerShdw blurRad="38100" dist="38100" dir="2700000" algn="tl">
                  <a:srgbClr val="000000">
                    <a:alpha val="43137"/>
                  </a:srgbClr>
                </a:outerShdw>
              </a:effectLst>
            </a:rPr>
            <a:t>Nikolaevich</a:t>
          </a:r>
          <a:r>
            <a:rPr lang="en-US" b="1" dirty="0">
              <a:solidFill>
                <a:srgbClr val="00246C"/>
              </a:solidFill>
              <a:effectLst>
                <a:outerShdw blurRad="38100" dist="38100" dir="2700000" algn="tl">
                  <a:srgbClr val="000000">
                    <a:alpha val="43137"/>
                  </a:srgbClr>
                </a:outerShdw>
              </a:effectLst>
            </a:rPr>
            <a:t>,
Doctor of Chemical Sciences, Professor</a:t>
          </a:r>
          <a:endParaRPr lang="ru-KZ" dirty="0"/>
        </a:p>
      </dgm:t>
    </dgm:pt>
    <dgm:pt modelId="{E0813042-C4A1-413D-B385-963B791AFFF7}" type="parTrans" cxnId="{7215204D-CD5B-4730-8DE3-87670BC11AED}">
      <dgm:prSet/>
      <dgm:spPr/>
      <dgm:t>
        <a:bodyPr/>
        <a:lstStyle/>
        <a:p>
          <a:endParaRPr lang="ru-KZ"/>
        </a:p>
      </dgm:t>
    </dgm:pt>
    <dgm:pt modelId="{C4F0A2B3-2917-4D32-BCAC-386607FAD76F}" type="sibTrans" cxnId="{7215204D-CD5B-4730-8DE3-87670BC11AED}">
      <dgm:prSet/>
      <dgm:spPr/>
      <dgm:t>
        <a:bodyPr/>
        <a:lstStyle/>
        <a:p>
          <a:endParaRPr lang="ru-KZ"/>
        </a:p>
      </dgm:t>
    </dgm:pt>
    <dgm:pt modelId="{17706441-5F25-4C88-B4B4-1ADDA28AECCA}">
      <dgm:prSet phldrT="[Текст]"/>
      <dgm:spPr/>
      <dgm:t>
        <a:bodyPr/>
        <a:lstStyle/>
        <a:p>
          <a:r>
            <a:rPr lang="en-US" b="1" dirty="0" err="1">
              <a:solidFill>
                <a:srgbClr val="002060"/>
              </a:solidFill>
              <a:effectLst>
                <a:outerShdw blurRad="38100" dist="38100" dir="2700000" algn="tl">
                  <a:srgbClr val="000000">
                    <a:alpha val="43137"/>
                  </a:srgbClr>
                </a:outerShdw>
              </a:effectLst>
            </a:rPr>
            <a:t>Mamutova</a:t>
          </a:r>
          <a:r>
            <a:rPr lang="en-US" b="1" dirty="0">
              <a:solidFill>
                <a:srgbClr val="002060"/>
              </a:solidFill>
              <a:effectLst>
                <a:outerShdw blurRad="38100" dist="38100" dir="2700000" algn="tl">
                  <a:srgbClr val="000000">
                    <a:alpha val="43137"/>
                  </a:srgbClr>
                </a:outerShdw>
              </a:effectLst>
            </a:rPr>
            <a:t> </a:t>
          </a:r>
          <a:r>
            <a:rPr lang="en-US" b="1" dirty="0" err="1">
              <a:solidFill>
                <a:srgbClr val="002060"/>
              </a:solidFill>
              <a:effectLst>
                <a:outerShdw blurRad="38100" dist="38100" dir="2700000" algn="tl">
                  <a:srgbClr val="000000">
                    <a:alpha val="43137"/>
                  </a:srgbClr>
                </a:outerShdw>
              </a:effectLst>
            </a:rPr>
            <a:t>Alua</a:t>
          </a:r>
          <a:r>
            <a:rPr lang="en-US" b="1" dirty="0">
              <a:solidFill>
                <a:srgbClr val="002060"/>
              </a:solidFill>
              <a:effectLst>
                <a:outerShdw blurRad="38100" dist="38100" dir="2700000" algn="tl">
                  <a:srgbClr val="000000">
                    <a:alpha val="43137"/>
                  </a:srgbClr>
                </a:outerShdw>
              </a:effectLst>
            </a:rPr>
            <a:t> </a:t>
          </a:r>
          <a:r>
            <a:rPr lang="en-US" b="1" dirty="0" err="1">
              <a:solidFill>
                <a:srgbClr val="002060"/>
              </a:solidFill>
              <a:effectLst>
                <a:outerShdw blurRad="38100" dist="38100" dir="2700000" algn="tl">
                  <a:srgbClr val="000000">
                    <a:alpha val="43137"/>
                  </a:srgbClr>
                </a:outerShdw>
              </a:effectLst>
            </a:rPr>
            <a:t>Asabaevna</a:t>
          </a:r>
          <a:r>
            <a:rPr lang="en-US" b="1" dirty="0">
              <a:solidFill>
                <a:srgbClr val="002060"/>
              </a:solidFill>
              <a:effectLst>
                <a:outerShdw blurRad="38100" dist="38100" dir="2700000" algn="tl">
                  <a:srgbClr val="000000">
                    <a:alpha val="43137"/>
                  </a:srgbClr>
                </a:outerShdw>
              </a:effectLst>
            </a:rPr>
            <a:t>,
Candidate of Chemical Sciences, Associate Professor</a:t>
          </a:r>
          <a:endParaRPr lang="ru-KZ" dirty="0"/>
        </a:p>
      </dgm:t>
    </dgm:pt>
    <dgm:pt modelId="{A4EAD8C5-01B6-40CC-8CA5-81165A444662}" type="parTrans" cxnId="{7A178306-5B99-4BC2-A7AE-E9B419C452D3}">
      <dgm:prSet/>
      <dgm:spPr/>
      <dgm:t>
        <a:bodyPr/>
        <a:lstStyle/>
        <a:p>
          <a:endParaRPr lang="ru-KZ"/>
        </a:p>
      </dgm:t>
    </dgm:pt>
    <dgm:pt modelId="{5575EEF6-4489-4AF2-8635-3F2942DBB06D}" type="sibTrans" cxnId="{7A178306-5B99-4BC2-A7AE-E9B419C452D3}">
      <dgm:prSet/>
      <dgm:spPr/>
      <dgm:t>
        <a:bodyPr/>
        <a:lstStyle/>
        <a:p>
          <a:endParaRPr lang="ru-KZ"/>
        </a:p>
      </dgm:t>
    </dgm:pt>
    <dgm:pt modelId="{652EF187-EF7A-4DB4-8E7D-0CDB25EB134E}">
      <dgm:prSet phldrT="[Текст]"/>
      <dgm:spPr/>
      <dgm:t>
        <a:bodyPr/>
        <a:lstStyle/>
        <a:p>
          <a:r>
            <a:rPr lang="en-US" b="1" dirty="0" err="1">
              <a:solidFill>
                <a:srgbClr val="000066"/>
              </a:solidFill>
            </a:rPr>
            <a:t>Dyusebaeva</a:t>
          </a:r>
          <a:r>
            <a:rPr lang="en-US" b="1" dirty="0">
              <a:solidFill>
                <a:srgbClr val="000066"/>
              </a:solidFill>
            </a:rPr>
            <a:t> </a:t>
          </a:r>
          <a:r>
            <a:rPr lang="en-US" b="1" dirty="0" err="1">
              <a:solidFill>
                <a:srgbClr val="000066"/>
              </a:solidFill>
            </a:rPr>
            <a:t>Moldyr</a:t>
          </a:r>
          <a:r>
            <a:rPr lang="en-US" b="1" dirty="0">
              <a:solidFill>
                <a:srgbClr val="000066"/>
              </a:solidFill>
            </a:rPr>
            <a:t> </a:t>
          </a:r>
          <a:r>
            <a:rPr lang="en-US" b="1" dirty="0" err="1">
              <a:solidFill>
                <a:srgbClr val="000066"/>
              </a:solidFill>
            </a:rPr>
            <a:t>Akimzhanovna</a:t>
          </a:r>
          <a:r>
            <a:rPr lang="en-US" b="1" dirty="0">
              <a:solidFill>
                <a:srgbClr val="000066"/>
              </a:solidFill>
            </a:rPr>
            <a:t>,
Candidate of Chemical Sciences, Associate Professor</a:t>
          </a:r>
          <a:endParaRPr lang="ru-KZ" dirty="0"/>
        </a:p>
      </dgm:t>
    </dgm:pt>
    <dgm:pt modelId="{FAB21750-AB31-41F2-ABB0-2C283084EB5F}" type="parTrans" cxnId="{F8E0103A-4AC9-4AB4-96C0-9A8438B35F8B}">
      <dgm:prSet/>
      <dgm:spPr/>
      <dgm:t>
        <a:bodyPr/>
        <a:lstStyle/>
        <a:p>
          <a:endParaRPr lang="ru-KZ"/>
        </a:p>
      </dgm:t>
    </dgm:pt>
    <dgm:pt modelId="{1C1C7C37-7BF7-4406-9D10-E80FDFE73CB3}" type="sibTrans" cxnId="{F8E0103A-4AC9-4AB4-96C0-9A8438B35F8B}">
      <dgm:prSet/>
      <dgm:spPr/>
      <dgm:t>
        <a:bodyPr/>
        <a:lstStyle/>
        <a:p>
          <a:endParaRPr lang="ru-KZ"/>
        </a:p>
      </dgm:t>
    </dgm:pt>
    <dgm:pt modelId="{2CB7C9E4-F62B-4FE4-8FC3-3D1A6A4F936D}">
      <dgm:prSet phldrT="[Текст]"/>
      <dgm:spPr/>
      <dgm:t>
        <a:bodyPr/>
        <a:lstStyle/>
        <a:p>
          <a:r>
            <a:rPr lang="en-US" b="1" dirty="0">
              <a:solidFill>
                <a:srgbClr val="002060"/>
              </a:solidFill>
              <a:effectLst>
                <a:outerShdw blurRad="38100" dist="38100" dir="2700000" algn="tl">
                  <a:srgbClr val="000000">
                    <a:alpha val="43137"/>
                  </a:srgbClr>
                </a:outerShdw>
              </a:effectLst>
            </a:rPr>
            <a:t>Elibaeva </a:t>
          </a:r>
          <a:r>
            <a:rPr lang="en-US" b="1" dirty="0" err="1">
              <a:solidFill>
                <a:srgbClr val="002060"/>
              </a:solidFill>
              <a:effectLst>
                <a:outerShdw blurRad="38100" dist="38100" dir="2700000" algn="tl">
                  <a:srgbClr val="000000">
                    <a:alpha val="43137"/>
                  </a:srgbClr>
                </a:outerShdw>
              </a:effectLst>
            </a:rPr>
            <a:t>Nazym</a:t>
          </a:r>
          <a:r>
            <a:rPr lang="en-US" b="1" dirty="0">
              <a:solidFill>
                <a:srgbClr val="002060"/>
              </a:solidFill>
              <a:effectLst>
                <a:outerShdw blurRad="38100" dist="38100" dir="2700000" algn="tl">
                  <a:srgbClr val="000000">
                    <a:alpha val="43137"/>
                  </a:srgbClr>
                </a:outerShdw>
              </a:effectLst>
            </a:rPr>
            <a:t> </a:t>
          </a:r>
          <a:r>
            <a:rPr lang="en-US" b="1" dirty="0" err="1">
              <a:solidFill>
                <a:srgbClr val="002060"/>
              </a:solidFill>
              <a:effectLst>
                <a:outerShdw blurRad="38100" dist="38100" dir="2700000" algn="tl">
                  <a:srgbClr val="000000">
                    <a:alpha val="43137"/>
                  </a:srgbClr>
                </a:outerShdw>
              </a:effectLst>
            </a:rPr>
            <a:t>Saidildaevna</a:t>
          </a:r>
          <a:r>
            <a:rPr lang="en-US" b="1" dirty="0">
              <a:solidFill>
                <a:srgbClr val="002060"/>
              </a:solidFill>
              <a:effectLst>
                <a:outerShdw blurRad="38100" dist="38100" dir="2700000" algn="tl">
                  <a:srgbClr val="000000">
                    <a:alpha val="43137"/>
                  </a:srgbClr>
                </a:outerShdw>
              </a:effectLst>
            </a:rPr>
            <a:t>, PhD Senior Lecturer</a:t>
          </a:r>
          <a:endParaRPr lang="ru-KZ" dirty="0"/>
        </a:p>
      </dgm:t>
    </dgm:pt>
    <dgm:pt modelId="{EB564855-FA6E-407C-993D-83DCE2FD9992}" type="parTrans" cxnId="{183424EB-AA60-4AE6-9F1C-098F38AB70B8}">
      <dgm:prSet/>
      <dgm:spPr/>
      <dgm:t>
        <a:bodyPr/>
        <a:lstStyle/>
        <a:p>
          <a:endParaRPr lang="ru-KZ"/>
        </a:p>
      </dgm:t>
    </dgm:pt>
    <dgm:pt modelId="{D873592A-B0D2-4636-9A59-FAA165EC9543}" type="sibTrans" cxnId="{183424EB-AA60-4AE6-9F1C-098F38AB70B8}">
      <dgm:prSet/>
      <dgm:spPr/>
      <dgm:t>
        <a:bodyPr/>
        <a:lstStyle/>
        <a:p>
          <a:endParaRPr lang="ru-KZ"/>
        </a:p>
      </dgm:t>
    </dgm:pt>
    <dgm:pt modelId="{8795ED68-2EFE-4200-A1BA-DCDA91102828}">
      <dgm:prSet phldrT="[Текст]"/>
      <dgm:spPr/>
      <dgm:t>
        <a:bodyPr/>
        <a:lstStyle/>
        <a:p>
          <a:r>
            <a:rPr lang="en-US" b="1" dirty="0" err="1">
              <a:solidFill>
                <a:srgbClr val="000066"/>
              </a:solidFill>
            </a:rPr>
            <a:t>Zhilkibaev</a:t>
          </a:r>
          <a:r>
            <a:rPr lang="en-US" b="1" dirty="0">
              <a:solidFill>
                <a:srgbClr val="000066"/>
              </a:solidFill>
            </a:rPr>
            <a:t> Oral </a:t>
          </a:r>
          <a:r>
            <a:rPr lang="en-US" b="1" dirty="0" err="1">
              <a:solidFill>
                <a:srgbClr val="000066"/>
              </a:solidFill>
            </a:rPr>
            <a:t>Tankievich</a:t>
          </a:r>
          <a:r>
            <a:rPr lang="en-US" b="1" dirty="0">
              <a:solidFill>
                <a:srgbClr val="000066"/>
              </a:solidFill>
            </a:rPr>
            <a:t>, Doctor of Chemical Sciences, Professor</a:t>
          </a:r>
          <a:endParaRPr lang="ru-KZ" dirty="0"/>
        </a:p>
      </dgm:t>
    </dgm:pt>
    <dgm:pt modelId="{BEB5DEE7-1AB2-45B2-A1FB-28FE0AE4099E}" type="parTrans" cxnId="{1F9DB496-32ED-4BC3-B322-8E1B5BEF1C33}">
      <dgm:prSet/>
      <dgm:spPr/>
      <dgm:t>
        <a:bodyPr/>
        <a:lstStyle/>
        <a:p>
          <a:endParaRPr lang="ru-KZ"/>
        </a:p>
      </dgm:t>
    </dgm:pt>
    <dgm:pt modelId="{55F95696-D4B7-40CD-9D15-A97C7FC3FAF0}" type="sibTrans" cxnId="{1F9DB496-32ED-4BC3-B322-8E1B5BEF1C33}">
      <dgm:prSet/>
      <dgm:spPr/>
      <dgm:t>
        <a:bodyPr/>
        <a:lstStyle/>
        <a:p>
          <a:endParaRPr lang="ru-KZ"/>
        </a:p>
      </dgm:t>
    </dgm:pt>
    <dgm:pt modelId="{76A5766C-DEDE-444C-9A51-79EDCDE5C6D7}" type="pres">
      <dgm:prSet presAssocID="{4FB2E290-133F-4573-B772-DE266FCF8DEC}" presName="Name0" presStyleCnt="0">
        <dgm:presLayoutVars>
          <dgm:dir/>
          <dgm:resizeHandles val="exact"/>
        </dgm:presLayoutVars>
      </dgm:prSet>
      <dgm:spPr/>
    </dgm:pt>
    <dgm:pt modelId="{96A04115-3F57-44D7-AA3C-C1C88672FAB3}" type="pres">
      <dgm:prSet presAssocID="{C25D60DF-5602-477D-998D-7E53BE188C0C}" presName="composite" presStyleCnt="0"/>
      <dgm:spPr/>
    </dgm:pt>
    <dgm:pt modelId="{4BC5799C-F18E-4ED8-B1BC-348D1B19A6D1}" type="pres">
      <dgm:prSet presAssocID="{C25D60DF-5602-477D-998D-7E53BE188C0C}" presName="rect1" presStyleLbl="bgImgPlace1" presStyleIdx="0" presStyleCnt="6"/>
      <dgm:spPr>
        <a:blipFill dpi="0" rotWithShape="1">
          <a:blip xmlns:r="http://schemas.openxmlformats.org/officeDocument/2006/relationships" r:embed="rId1" cstate="print"/>
          <a:srcRect/>
          <a:stretch>
            <a:fillRect l="-759" t="-26808" r="759" b="-33192"/>
          </a:stretch>
        </a:blipFill>
      </dgm:spPr>
    </dgm:pt>
    <dgm:pt modelId="{506DBA97-00B0-4C64-90DA-D05C4F49E3C7}" type="pres">
      <dgm:prSet presAssocID="{C25D60DF-5602-477D-998D-7E53BE188C0C}" presName="wedgeRectCallout1" presStyleLbl="node1" presStyleIdx="0" presStyleCnt="6">
        <dgm:presLayoutVars>
          <dgm:bulletEnabled val="1"/>
        </dgm:presLayoutVars>
      </dgm:prSet>
      <dgm:spPr/>
    </dgm:pt>
    <dgm:pt modelId="{DCF9015D-15B8-47EE-92DC-06CE771E9FE2}" type="pres">
      <dgm:prSet presAssocID="{055B26DE-4133-43A4-AE6C-7FF4BB514397}" presName="sibTrans" presStyleCnt="0"/>
      <dgm:spPr/>
    </dgm:pt>
    <dgm:pt modelId="{6F3EDEE8-3854-48CB-AC2C-D9537FDB5AB4}" type="pres">
      <dgm:prSet presAssocID="{D25FF2F9-AB6B-40C4-B4C4-8C4C23C7E62C}" presName="composite" presStyleCnt="0"/>
      <dgm:spPr/>
    </dgm:pt>
    <dgm:pt modelId="{271BF6AA-0A94-4B4C-A850-FE4F3D63D0F1}" type="pres">
      <dgm:prSet presAssocID="{D25FF2F9-AB6B-40C4-B4C4-8C4C23C7E62C}" presName="rect1" presStyleLbl="bgImgPlace1" presStyleIdx="1" presStyleCnt="6"/>
      <dgm:spPr>
        <a:blipFill dpi="0" rotWithShape="1">
          <a:blip xmlns:r="http://schemas.openxmlformats.org/officeDocument/2006/relationships" r:embed="rId2" cstate="print"/>
          <a:srcRect/>
          <a:stretch>
            <a:fillRect l="-759" t="-26808" r="759" b="-61192"/>
          </a:stretch>
        </a:blipFill>
      </dgm:spPr>
    </dgm:pt>
    <dgm:pt modelId="{6950195E-EEFF-4F15-BD91-8EC3262F13B2}" type="pres">
      <dgm:prSet presAssocID="{D25FF2F9-AB6B-40C4-B4C4-8C4C23C7E62C}" presName="wedgeRectCallout1" presStyleLbl="node1" presStyleIdx="1" presStyleCnt="6">
        <dgm:presLayoutVars>
          <dgm:bulletEnabled val="1"/>
        </dgm:presLayoutVars>
      </dgm:prSet>
      <dgm:spPr/>
    </dgm:pt>
    <dgm:pt modelId="{A24BC7B1-1D57-4507-9BDB-E116BD1D091C}" type="pres">
      <dgm:prSet presAssocID="{C4F0A2B3-2917-4D32-BCAC-386607FAD76F}" presName="sibTrans" presStyleCnt="0"/>
      <dgm:spPr/>
    </dgm:pt>
    <dgm:pt modelId="{D86163F1-DC2E-48BE-ACAB-F3EF47175638}" type="pres">
      <dgm:prSet presAssocID="{17706441-5F25-4C88-B4B4-1ADDA28AECCA}" presName="composite" presStyleCnt="0"/>
      <dgm:spPr/>
    </dgm:pt>
    <dgm:pt modelId="{AF297C5B-8680-4DC2-AF66-03D580476E04}" type="pres">
      <dgm:prSet presAssocID="{17706441-5F25-4C88-B4B4-1ADDA28AECCA}" presName="rect1" presStyleLbl="bgImgPlace1" presStyleIdx="2" presStyleCnt="6"/>
      <dgm:spPr>
        <a:blipFill dpi="0" rotWithShape="1">
          <a:blip xmlns:r="http://schemas.openxmlformats.org/officeDocument/2006/relationships" r:embed="rId3" cstate="print"/>
          <a:srcRect/>
          <a:stretch>
            <a:fillRect t="-33249" b="-60751"/>
          </a:stretch>
        </a:blipFill>
      </dgm:spPr>
    </dgm:pt>
    <dgm:pt modelId="{DA5B6AEE-4CBC-4CF9-9E66-A981266AF2C1}" type="pres">
      <dgm:prSet presAssocID="{17706441-5F25-4C88-B4B4-1ADDA28AECCA}" presName="wedgeRectCallout1" presStyleLbl="node1" presStyleIdx="2" presStyleCnt="6">
        <dgm:presLayoutVars>
          <dgm:bulletEnabled val="1"/>
        </dgm:presLayoutVars>
      </dgm:prSet>
      <dgm:spPr/>
    </dgm:pt>
    <dgm:pt modelId="{5DFE0A31-8D3F-4D99-8EA4-06E0BD1E6BFB}" type="pres">
      <dgm:prSet presAssocID="{5575EEF6-4489-4AF2-8635-3F2942DBB06D}" presName="sibTrans" presStyleCnt="0"/>
      <dgm:spPr/>
    </dgm:pt>
    <dgm:pt modelId="{793D3FC4-B9E9-4AAF-90B3-938098768331}" type="pres">
      <dgm:prSet presAssocID="{652EF187-EF7A-4DB4-8E7D-0CDB25EB134E}" presName="composite" presStyleCnt="0"/>
      <dgm:spPr/>
    </dgm:pt>
    <dgm:pt modelId="{352EDF18-1AB0-4E1B-9D8B-60BA35B1E5DE}" type="pres">
      <dgm:prSet presAssocID="{652EF187-EF7A-4DB4-8E7D-0CDB25EB134E}" presName="rect1" presStyleLbl="bgImgPlace1" presStyleIdx="3" presStyleCnt="6"/>
      <dgm:spPr>
        <a:blipFill dpi="0" rotWithShape="1">
          <a:blip xmlns:r="http://schemas.openxmlformats.org/officeDocument/2006/relationships" r:embed="rId4" cstate="print"/>
          <a:srcRect/>
          <a:stretch>
            <a:fillRect t="-30342" b="-55658"/>
          </a:stretch>
        </a:blipFill>
      </dgm:spPr>
    </dgm:pt>
    <dgm:pt modelId="{48219EEC-A861-403E-9B9F-116E8B0376CB}" type="pres">
      <dgm:prSet presAssocID="{652EF187-EF7A-4DB4-8E7D-0CDB25EB134E}" presName="wedgeRectCallout1" presStyleLbl="node1" presStyleIdx="3" presStyleCnt="6">
        <dgm:presLayoutVars>
          <dgm:bulletEnabled val="1"/>
        </dgm:presLayoutVars>
      </dgm:prSet>
      <dgm:spPr/>
    </dgm:pt>
    <dgm:pt modelId="{15798564-5D71-4CAE-A6E8-B1BBE7F3EE80}" type="pres">
      <dgm:prSet presAssocID="{1C1C7C37-7BF7-4406-9D10-E80FDFE73CB3}" presName="sibTrans" presStyleCnt="0"/>
      <dgm:spPr/>
    </dgm:pt>
    <dgm:pt modelId="{91EEB1C9-574C-4747-A170-743F89100EEA}" type="pres">
      <dgm:prSet presAssocID="{8795ED68-2EFE-4200-A1BA-DCDA91102828}" presName="composite" presStyleCnt="0"/>
      <dgm:spPr/>
    </dgm:pt>
    <dgm:pt modelId="{AC11B410-5BEB-4990-8DDC-D3BD9D2C3781}" type="pres">
      <dgm:prSet presAssocID="{8795ED68-2EFE-4200-A1BA-DCDA91102828}" presName="rect1" presStyleLbl="bgImgPlace1" presStyleIdx="4" presStyleCnt="6"/>
      <dgm:spPr>
        <a:blipFill dpi="0" rotWithShape="1">
          <a:blip xmlns:r="http://schemas.openxmlformats.org/officeDocument/2006/relationships" r:embed="rId5" cstate="print"/>
          <a:srcRect/>
          <a:stretch>
            <a:fillRect t="-33784" b="-44216"/>
          </a:stretch>
        </a:blipFill>
      </dgm:spPr>
    </dgm:pt>
    <dgm:pt modelId="{7E56A718-5071-453C-9861-81183A43D0C1}" type="pres">
      <dgm:prSet presAssocID="{8795ED68-2EFE-4200-A1BA-DCDA91102828}" presName="wedgeRectCallout1" presStyleLbl="node1" presStyleIdx="4" presStyleCnt="6">
        <dgm:presLayoutVars>
          <dgm:bulletEnabled val="1"/>
        </dgm:presLayoutVars>
      </dgm:prSet>
      <dgm:spPr/>
    </dgm:pt>
    <dgm:pt modelId="{1CEFA807-A00C-4A29-B1D8-989B2C238757}" type="pres">
      <dgm:prSet presAssocID="{55F95696-D4B7-40CD-9D15-A97C7FC3FAF0}" presName="sibTrans" presStyleCnt="0"/>
      <dgm:spPr/>
    </dgm:pt>
    <dgm:pt modelId="{A3567BCB-7355-47F3-A682-83578E972EF6}" type="pres">
      <dgm:prSet presAssocID="{2CB7C9E4-F62B-4FE4-8FC3-3D1A6A4F936D}" presName="composite" presStyleCnt="0"/>
      <dgm:spPr/>
    </dgm:pt>
    <dgm:pt modelId="{7ABFD0A4-8AE0-4989-A9CD-63C9FCA4839D}" type="pres">
      <dgm:prSet presAssocID="{2CB7C9E4-F62B-4FE4-8FC3-3D1A6A4F936D}" presName="rect1" presStyleLbl="bgImgPlace1" presStyleIdx="5" presStyleCnt="6"/>
      <dgm:spPr>
        <a:blipFill dpi="0" rotWithShape="1">
          <a:blip xmlns:r="http://schemas.openxmlformats.org/officeDocument/2006/relationships" r:embed="rId6"/>
          <a:srcRect/>
          <a:stretch>
            <a:fillRect t="-28982" b="-65018"/>
          </a:stretch>
        </a:blipFill>
      </dgm:spPr>
    </dgm:pt>
    <dgm:pt modelId="{CE47EBFC-3061-4D9D-A3EA-C1620ABE4EDC}" type="pres">
      <dgm:prSet presAssocID="{2CB7C9E4-F62B-4FE4-8FC3-3D1A6A4F936D}" presName="wedgeRectCallout1" presStyleLbl="node1" presStyleIdx="5" presStyleCnt="6">
        <dgm:presLayoutVars>
          <dgm:bulletEnabled val="1"/>
        </dgm:presLayoutVars>
      </dgm:prSet>
      <dgm:spPr/>
    </dgm:pt>
  </dgm:ptLst>
  <dgm:cxnLst>
    <dgm:cxn modelId="{0C80F905-CEE5-4691-BA6B-EF5AE40EA53B}" type="presOf" srcId="{17706441-5F25-4C88-B4B4-1ADDA28AECCA}" destId="{DA5B6AEE-4CBC-4CF9-9E66-A981266AF2C1}" srcOrd="0" destOrd="0" presId="urn:microsoft.com/office/officeart/2008/layout/BendingPictureCaptionList"/>
    <dgm:cxn modelId="{7A178306-5B99-4BC2-A7AE-E9B419C452D3}" srcId="{4FB2E290-133F-4573-B772-DE266FCF8DEC}" destId="{17706441-5F25-4C88-B4B4-1ADDA28AECCA}" srcOrd="2" destOrd="0" parTransId="{A4EAD8C5-01B6-40CC-8CA5-81165A444662}" sibTransId="{5575EEF6-4489-4AF2-8635-3F2942DBB06D}"/>
    <dgm:cxn modelId="{0E1D3A20-AC83-4500-BC6F-D2329F15AC19}" type="presOf" srcId="{4FB2E290-133F-4573-B772-DE266FCF8DEC}" destId="{76A5766C-DEDE-444C-9A51-79EDCDE5C6D7}" srcOrd="0" destOrd="0" presId="urn:microsoft.com/office/officeart/2008/layout/BendingPictureCaptionList"/>
    <dgm:cxn modelId="{EECAA729-04ED-4E15-8EFF-65CC0DDFFA3C}" type="presOf" srcId="{C25D60DF-5602-477D-998D-7E53BE188C0C}" destId="{506DBA97-00B0-4C64-90DA-D05C4F49E3C7}" srcOrd="0" destOrd="0" presId="urn:microsoft.com/office/officeart/2008/layout/BendingPictureCaptionList"/>
    <dgm:cxn modelId="{C8A6BE2A-0098-4B5A-90AD-9D4CC07B434E}" type="presOf" srcId="{8795ED68-2EFE-4200-A1BA-DCDA91102828}" destId="{7E56A718-5071-453C-9861-81183A43D0C1}" srcOrd="0" destOrd="0" presId="urn:microsoft.com/office/officeart/2008/layout/BendingPictureCaptionList"/>
    <dgm:cxn modelId="{F8E0103A-4AC9-4AB4-96C0-9A8438B35F8B}" srcId="{4FB2E290-133F-4573-B772-DE266FCF8DEC}" destId="{652EF187-EF7A-4DB4-8E7D-0CDB25EB134E}" srcOrd="3" destOrd="0" parTransId="{FAB21750-AB31-41F2-ABB0-2C283084EB5F}" sibTransId="{1C1C7C37-7BF7-4406-9D10-E80FDFE73CB3}"/>
    <dgm:cxn modelId="{7215204D-CD5B-4730-8DE3-87670BC11AED}" srcId="{4FB2E290-133F-4573-B772-DE266FCF8DEC}" destId="{D25FF2F9-AB6B-40C4-B4C4-8C4C23C7E62C}" srcOrd="1" destOrd="0" parTransId="{E0813042-C4A1-413D-B385-963B791AFFF7}" sibTransId="{C4F0A2B3-2917-4D32-BCAC-386607FAD76F}"/>
    <dgm:cxn modelId="{BB3B1F51-C10B-4F8A-B1B8-6B20B5D57D3C}" type="presOf" srcId="{2CB7C9E4-F62B-4FE4-8FC3-3D1A6A4F936D}" destId="{CE47EBFC-3061-4D9D-A3EA-C1620ABE4EDC}" srcOrd="0" destOrd="0" presId="urn:microsoft.com/office/officeart/2008/layout/BendingPictureCaptionList"/>
    <dgm:cxn modelId="{51817659-8E94-4956-B5D3-D488295DDED7}" srcId="{4FB2E290-133F-4573-B772-DE266FCF8DEC}" destId="{C25D60DF-5602-477D-998D-7E53BE188C0C}" srcOrd="0" destOrd="0" parTransId="{95EBA962-D5DD-4163-8A8F-F4DA7E85CA55}" sibTransId="{055B26DE-4133-43A4-AE6C-7FF4BB514397}"/>
    <dgm:cxn modelId="{59833894-1305-45C6-BDE1-9B30D2CF56AE}" type="presOf" srcId="{652EF187-EF7A-4DB4-8E7D-0CDB25EB134E}" destId="{48219EEC-A861-403E-9B9F-116E8B0376CB}" srcOrd="0" destOrd="0" presId="urn:microsoft.com/office/officeart/2008/layout/BendingPictureCaptionList"/>
    <dgm:cxn modelId="{1F9DB496-32ED-4BC3-B322-8E1B5BEF1C33}" srcId="{4FB2E290-133F-4573-B772-DE266FCF8DEC}" destId="{8795ED68-2EFE-4200-A1BA-DCDA91102828}" srcOrd="4" destOrd="0" parTransId="{BEB5DEE7-1AB2-45B2-A1FB-28FE0AE4099E}" sibTransId="{55F95696-D4B7-40CD-9D15-A97C7FC3FAF0}"/>
    <dgm:cxn modelId="{D790BCAF-167B-4F34-8C66-9C4581FFA349}" type="presOf" srcId="{D25FF2F9-AB6B-40C4-B4C4-8C4C23C7E62C}" destId="{6950195E-EEFF-4F15-BD91-8EC3262F13B2}" srcOrd="0" destOrd="0" presId="urn:microsoft.com/office/officeart/2008/layout/BendingPictureCaptionList"/>
    <dgm:cxn modelId="{183424EB-AA60-4AE6-9F1C-098F38AB70B8}" srcId="{4FB2E290-133F-4573-B772-DE266FCF8DEC}" destId="{2CB7C9E4-F62B-4FE4-8FC3-3D1A6A4F936D}" srcOrd="5" destOrd="0" parTransId="{EB564855-FA6E-407C-993D-83DCE2FD9992}" sibTransId="{D873592A-B0D2-4636-9A59-FAA165EC9543}"/>
    <dgm:cxn modelId="{DAB8871B-083A-42DA-B9B8-3FF89FD24DDE}" type="presParOf" srcId="{76A5766C-DEDE-444C-9A51-79EDCDE5C6D7}" destId="{96A04115-3F57-44D7-AA3C-C1C88672FAB3}" srcOrd="0" destOrd="0" presId="urn:microsoft.com/office/officeart/2008/layout/BendingPictureCaptionList"/>
    <dgm:cxn modelId="{2F37EBC3-3928-41FA-A7B0-2EA9478F8DD1}" type="presParOf" srcId="{96A04115-3F57-44D7-AA3C-C1C88672FAB3}" destId="{4BC5799C-F18E-4ED8-B1BC-348D1B19A6D1}" srcOrd="0" destOrd="0" presId="urn:microsoft.com/office/officeart/2008/layout/BendingPictureCaptionList"/>
    <dgm:cxn modelId="{6843FA44-5BA3-4510-B11E-3597DDC6EBE1}" type="presParOf" srcId="{96A04115-3F57-44D7-AA3C-C1C88672FAB3}" destId="{506DBA97-00B0-4C64-90DA-D05C4F49E3C7}" srcOrd="1" destOrd="0" presId="urn:microsoft.com/office/officeart/2008/layout/BendingPictureCaptionList"/>
    <dgm:cxn modelId="{3FA8E36C-4C35-49DF-B5EE-6BBCC4364683}" type="presParOf" srcId="{76A5766C-DEDE-444C-9A51-79EDCDE5C6D7}" destId="{DCF9015D-15B8-47EE-92DC-06CE771E9FE2}" srcOrd="1" destOrd="0" presId="urn:microsoft.com/office/officeart/2008/layout/BendingPictureCaptionList"/>
    <dgm:cxn modelId="{E5110117-D8FB-4610-9189-4A0E65BE56EB}" type="presParOf" srcId="{76A5766C-DEDE-444C-9A51-79EDCDE5C6D7}" destId="{6F3EDEE8-3854-48CB-AC2C-D9537FDB5AB4}" srcOrd="2" destOrd="0" presId="urn:microsoft.com/office/officeart/2008/layout/BendingPictureCaptionList"/>
    <dgm:cxn modelId="{A9D2E41A-BFE9-427F-8162-038E2FBE1F4E}" type="presParOf" srcId="{6F3EDEE8-3854-48CB-AC2C-D9537FDB5AB4}" destId="{271BF6AA-0A94-4B4C-A850-FE4F3D63D0F1}" srcOrd="0" destOrd="0" presId="urn:microsoft.com/office/officeart/2008/layout/BendingPictureCaptionList"/>
    <dgm:cxn modelId="{71CAF5FC-BA5C-445E-B425-47A4BFDD3534}" type="presParOf" srcId="{6F3EDEE8-3854-48CB-AC2C-D9537FDB5AB4}" destId="{6950195E-EEFF-4F15-BD91-8EC3262F13B2}" srcOrd="1" destOrd="0" presId="urn:microsoft.com/office/officeart/2008/layout/BendingPictureCaptionList"/>
    <dgm:cxn modelId="{9EBC09FC-4F15-4DDA-8E7C-1C630281FF1A}" type="presParOf" srcId="{76A5766C-DEDE-444C-9A51-79EDCDE5C6D7}" destId="{A24BC7B1-1D57-4507-9BDB-E116BD1D091C}" srcOrd="3" destOrd="0" presId="urn:microsoft.com/office/officeart/2008/layout/BendingPictureCaptionList"/>
    <dgm:cxn modelId="{F93A3E1F-73B9-4898-A771-ED1598B83AD8}" type="presParOf" srcId="{76A5766C-DEDE-444C-9A51-79EDCDE5C6D7}" destId="{D86163F1-DC2E-48BE-ACAB-F3EF47175638}" srcOrd="4" destOrd="0" presId="urn:microsoft.com/office/officeart/2008/layout/BendingPictureCaptionList"/>
    <dgm:cxn modelId="{487859C1-6651-44C0-BB00-8747966C6609}" type="presParOf" srcId="{D86163F1-DC2E-48BE-ACAB-F3EF47175638}" destId="{AF297C5B-8680-4DC2-AF66-03D580476E04}" srcOrd="0" destOrd="0" presId="urn:microsoft.com/office/officeart/2008/layout/BendingPictureCaptionList"/>
    <dgm:cxn modelId="{52EA1548-0EFD-4F57-AF8C-417295B53F23}" type="presParOf" srcId="{D86163F1-DC2E-48BE-ACAB-F3EF47175638}" destId="{DA5B6AEE-4CBC-4CF9-9E66-A981266AF2C1}" srcOrd="1" destOrd="0" presId="urn:microsoft.com/office/officeart/2008/layout/BendingPictureCaptionList"/>
    <dgm:cxn modelId="{03B818FE-24A3-4F17-8874-1A2608F4BF81}" type="presParOf" srcId="{76A5766C-DEDE-444C-9A51-79EDCDE5C6D7}" destId="{5DFE0A31-8D3F-4D99-8EA4-06E0BD1E6BFB}" srcOrd="5" destOrd="0" presId="urn:microsoft.com/office/officeart/2008/layout/BendingPictureCaptionList"/>
    <dgm:cxn modelId="{ABCB298B-98DC-47D1-AF51-A5244DAD0D50}" type="presParOf" srcId="{76A5766C-DEDE-444C-9A51-79EDCDE5C6D7}" destId="{793D3FC4-B9E9-4AAF-90B3-938098768331}" srcOrd="6" destOrd="0" presId="urn:microsoft.com/office/officeart/2008/layout/BendingPictureCaptionList"/>
    <dgm:cxn modelId="{90E8F4C3-A8C9-4D8F-B752-A49BB5366537}" type="presParOf" srcId="{793D3FC4-B9E9-4AAF-90B3-938098768331}" destId="{352EDF18-1AB0-4E1B-9D8B-60BA35B1E5DE}" srcOrd="0" destOrd="0" presId="urn:microsoft.com/office/officeart/2008/layout/BendingPictureCaptionList"/>
    <dgm:cxn modelId="{3F496F0E-2C16-45CD-A5AA-14D649BB82AE}" type="presParOf" srcId="{793D3FC4-B9E9-4AAF-90B3-938098768331}" destId="{48219EEC-A861-403E-9B9F-116E8B0376CB}" srcOrd="1" destOrd="0" presId="urn:microsoft.com/office/officeart/2008/layout/BendingPictureCaptionList"/>
    <dgm:cxn modelId="{0E15BC3B-DB3C-4BBE-9419-51C3C8D881AC}" type="presParOf" srcId="{76A5766C-DEDE-444C-9A51-79EDCDE5C6D7}" destId="{15798564-5D71-4CAE-A6E8-B1BBE7F3EE80}" srcOrd="7" destOrd="0" presId="urn:microsoft.com/office/officeart/2008/layout/BendingPictureCaptionList"/>
    <dgm:cxn modelId="{191A1B28-BDA6-4BBB-81C5-7264A473721D}" type="presParOf" srcId="{76A5766C-DEDE-444C-9A51-79EDCDE5C6D7}" destId="{91EEB1C9-574C-4747-A170-743F89100EEA}" srcOrd="8" destOrd="0" presId="urn:microsoft.com/office/officeart/2008/layout/BendingPictureCaptionList"/>
    <dgm:cxn modelId="{63AE07EE-77D2-4605-9B52-21ED9F78DFAD}" type="presParOf" srcId="{91EEB1C9-574C-4747-A170-743F89100EEA}" destId="{AC11B410-5BEB-4990-8DDC-D3BD9D2C3781}" srcOrd="0" destOrd="0" presId="urn:microsoft.com/office/officeart/2008/layout/BendingPictureCaptionList"/>
    <dgm:cxn modelId="{0BCB1E3D-338B-4305-AEF8-2DDDAF2256E7}" type="presParOf" srcId="{91EEB1C9-574C-4747-A170-743F89100EEA}" destId="{7E56A718-5071-453C-9861-81183A43D0C1}" srcOrd="1" destOrd="0" presId="urn:microsoft.com/office/officeart/2008/layout/BendingPictureCaptionList"/>
    <dgm:cxn modelId="{75106D7A-AD57-41F9-A051-BEC808458518}" type="presParOf" srcId="{76A5766C-DEDE-444C-9A51-79EDCDE5C6D7}" destId="{1CEFA807-A00C-4A29-B1D8-989B2C238757}" srcOrd="9" destOrd="0" presId="urn:microsoft.com/office/officeart/2008/layout/BendingPictureCaptionList"/>
    <dgm:cxn modelId="{52A87027-9824-4A78-B73D-7FF87997BC54}" type="presParOf" srcId="{76A5766C-DEDE-444C-9A51-79EDCDE5C6D7}" destId="{A3567BCB-7355-47F3-A682-83578E972EF6}" srcOrd="10" destOrd="0" presId="urn:microsoft.com/office/officeart/2008/layout/BendingPictureCaptionList"/>
    <dgm:cxn modelId="{5BB42F47-D6E5-43E4-A7B4-053AE83A8EB9}" type="presParOf" srcId="{A3567BCB-7355-47F3-A682-83578E972EF6}" destId="{7ABFD0A4-8AE0-4989-A9CD-63C9FCA4839D}" srcOrd="0" destOrd="0" presId="urn:microsoft.com/office/officeart/2008/layout/BendingPictureCaptionList"/>
    <dgm:cxn modelId="{C048585D-7B5E-49CC-9E84-81C9488BB55F}" type="presParOf" srcId="{A3567BCB-7355-47F3-A682-83578E972EF6}" destId="{CE47EBFC-3061-4D9D-A3EA-C1620ABE4EDC}"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B8D3C2-8587-4FC3-B7DD-B9B03E269FFA}"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ru-KZ"/>
        </a:p>
      </dgm:t>
    </dgm:pt>
    <dgm:pt modelId="{5A98781A-4486-4ED4-9D42-54B6D17EB378}">
      <dgm:prSet phldrT="[Текст]"/>
      <dgm:spPr/>
      <dgm:t>
        <a:bodyPr/>
        <a:lstStyle/>
        <a:p>
          <a:r>
            <a:rPr lang="en-US" b="1" dirty="0">
              <a:solidFill>
                <a:srgbClr val="000066"/>
              </a:solidFill>
              <a:latin typeface="+mj-lt"/>
            </a:rPr>
            <a:t>Professor </a:t>
          </a:r>
          <a:r>
            <a:rPr lang="en-US" b="1" dirty="0" err="1">
              <a:solidFill>
                <a:srgbClr val="000066"/>
              </a:solidFill>
              <a:latin typeface="+mj-lt"/>
            </a:rPr>
            <a:t>Zhusupova</a:t>
          </a:r>
          <a:r>
            <a:rPr lang="en-US" b="1" dirty="0">
              <a:solidFill>
                <a:srgbClr val="000066"/>
              </a:solidFill>
              <a:latin typeface="+mj-lt"/>
            </a:rPr>
            <a:t> G.E. with students</a:t>
          </a:r>
          <a:endParaRPr lang="ru-KZ" dirty="0"/>
        </a:p>
      </dgm:t>
    </dgm:pt>
    <dgm:pt modelId="{6A386F89-34CF-4CE0-8D14-6B50762B75C1}" type="parTrans" cxnId="{AC0FF1D2-EB7C-4E33-8471-EBD4A6F7BAAC}">
      <dgm:prSet/>
      <dgm:spPr/>
      <dgm:t>
        <a:bodyPr/>
        <a:lstStyle/>
        <a:p>
          <a:endParaRPr lang="ru-KZ"/>
        </a:p>
      </dgm:t>
    </dgm:pt>
    <dgm:pt modelId="{FCC07445-7057-414C-B962-930933C31ECB}" type="sibTrans" cxnId="{AC0FF1D2-EB7C-4E33-8471-EBD4A6F7BAAC}">
      <dgm:prSet/>
      <dgm:spPr/>
      <dgm:t>
        <a:bodyPr/>
        <a:lstStyle/>
        <a:p>
          <a:endParaRPr lang="ru-KZ"/>
        </a:p>
      </dgm:t>
    </dgm:pt>
    <dgm:pt modelId="{99C61116-BDCB-4D9C-9C27-EA5CA2418FFD}">
      <dgm:prSet phldrT="[Текст]"/>
      <dgm:spPr/>
      <dgm:t>
        <a:bodyPr/>
        <a:lstStyle/>
        <a:p>
          <a:r>
            <a:rPr lang="en-US" b="1" dirty="0">
              <a:solidFill>
                <a:srgbClr val="000066"/>
              </a:solidFill>
              <a:latin typeface="+mj-lt"/>
            </a:rPr>
            <a:t>Professor </a:t>
          </a:r>
          <a:r>
            <a:rPr lang="en-US" b="1" dirty="0" err="1">
              <a:solidFill>
                <a:srgbClr val="000066"/>
              </a:solidFill>
              <a:latin typeface="+mj-lt"/>
            </a:rPr>
            <a:t>Burasheva</a:t>
          </a:r>
          <a:r>
            <a:rPr lang="en-US" b="1" dirty="0">
              <a:solidFill>
                <a:srgbClr val="000066"/>
              </a:solidFill>
              <a:latin typeface="+mj-lt"/>
            </a:rPr>
            <a:t> </a:t>
          </a:r>
          <a:r>
            <a:rPr lang="en-US" b="1" dirty="0" err="1">
              <a:solidFill>
                <a:srgbClr val="000066"/>
              </a:solidFill>
              <a:latin typeface="+mj-lt"/>
            </a:rPr>
            <a:t>G.Sh</a:t>
          </a:r>
          <a:r>
            <a:rPr lang="en-US" b="1" dirty="0">
              <a:solidFill>
                <a:srgbClr val="000066"/>
              </a:solidFill>
              <a:latin typeface="+mj-lt"/>
            </a:rPr>
            <a:t>.</a:t>
          </a:r>
          <a:r>
            <a:rPr lang="ru-RU" b="1" dirty="0">
              <a:solidFill>
                <a:srgbClr val="000066"/>
              </a:solidFill>
              <a:latin typeface="+mj-lt"/>
            </a:rPr>
            <a:t> </a:t>
          </a:r>
          <a:endParaRPr lang="ru-KZ" dirty="0"/>
        </a:p>
      </dgm:t>
    </dgm:pt>
    <dgm:pt modelId="{E1F7B597-AD8E-4510-B524-D2D3BD0F10BB}" type="parTrans" cxnId="{684DF184-F9C5-4129-A43B-514E74C68B3C}">
      <dgm:prSet/>
      <dgm:spPr/>
      <dgm:t>
        <a:bodyPr/>
        <a:lstStyle/>
        <a:p>
          <a:endParaRPr lang="ru-KZ"/>
        </a:p>
      </dgm:t>
    </dgm:pt>
    <dgm:pt modelId="{3787BBA8-BD72-428E-AF69-7E77049D96AC}" type="sibTrans" cxnId="{684DF184-F9C5-4129-A43B-514E74C68B3C}">
      <dgm:prSet/>
      <dgm:spPr/>
      <dgm:t>
        <a:bodyPr/>
        <a:lstStyle/>
        <a:p>
          <a:endParaRPr lang="ru-KZ"/>
        </a:p>
      </dgm:t>
    </dgm:pt>
    <dgm:pt modelId="{D6CE7EA1-7056-4602-8709-51D865A63005}" type="pres">
      <dgm:prSet presAssocID="{C5B8D3C2-8587-4FC3-B7DD-B9B03E269FFA}" presName="Name0" presStyleCnt="0">
        <dgm:presLayoutVars>
          <dgm:dir/>
          <dgm:resizeHandles val="exact"/>
        </dgm:presLayoutVars>
      </dgm:prSet>
      <dgm:spPr/>
    </dgm:pt>
    <dgm:pt modelId="{DD77ADB1-D755-486A-92CF-FEC91E4E63A1}" type="pres">
      <dgm:prSet presAssocID="{5A98781A-4486-4ED4-9D42-54B6D17EB378}" presName="composite" presStyleCnt="0"/>
      <dgm:spPr/>
    </dgm:pt>
    <dgm:pt modelId="{D0CDB721-A50C-4555-81BE-CFD546EE40F9}" type="pres">
      <dgm:prSet presAssocID="{5A98781A-4486-4ED4-9D42-54B6D17EB378}" presName="rect1" presStyleLbl="bgImgPlace1" presStyleIdx="0" presStyleCnt="2"/>
      <dgm:spPr>
        <a:blipFill rotWithShape="1">
          <a:blip xmlns:r="http://schemas.openxmlformats.org/officeDocument/2006/relationships" r:embed="rId1" cstate="print"/>
          <a:srcRect/>
          <a:stretch>
            <a:fillRect l="-2000" r="-2000"/>
          </a:stretch>
        </a:blipFill>
      </dgm:spPr>
    </dgm:pt>
    <dgm:pt modelId="{3FD7236D-58CD-4F68-8202-D1C29C776923}" type="pres">
      <dgm:prSet presAssocID="{5A98781A-4486-4ED4-9D42-54B6D17EB378}" presName="wedgeRectCallout1" presStyleLbl="node1" presStyleIdx="0" presStyleCnt="2">
        <dgm:presLayoutVars>
          <dgm:bulletEnabled val="1"/>
        </dgm:presLayoutVars>
      </dgm:prSet>
      <dgm:spPr/>
    </dgm:pt>
    <dgm:pt modelId="{DFB70337-15B4-4B47-8B3A-D573B13E1A4B}" type="pres">
      <dgm:prSet presAssocID="{FCC07445-7057-414C-B962-930933C31ECB}" presName="sibTrans" presStyleCnt="0"/>
      <dgm:spPr/>
    </dgm:pt>
    <dgm:pt modelId="{7F1E19BE-8A60-46C0-A193-92C2116AC94D}" type="pres">
      <dgm:prSet presAssocID="{99C61116-BDCB-4D9C-9C27-EA5CA2418FFD}" presName="composite" presStyleCnt="0"/>
      <dgm:spPr/>
    </dgm:pt>
    <dgm:pt modelId="{38FCAB42-94A1-41EC-A016-8752EE20B253}" type="pres">
      <dgm:prSet presAssocID="{99C61116-BDCB-4D9C-9C27-EA5CA2418FFD}" presName="rect1" presStyleLbl="bgImgPlace1" presStyleIdx="1" presStyleCnt="2"/>
      <dgm:spPr>
        <a:blipFill rotWithShape="1">
          <a:blip xmlns:r="http://schemas.openxmlformats.org/officeDocument/2006/relationships" r:embed="rId2" cstate="print"/>
          <a:srcRect/>
          <a:stretch>
            <a:fillRect l="-1000" r="-1000"/>
          </a:stretch>
        </a:blipFill>
      </dgm:spPr>
    </dgm:pt>
    <dgm:pt modelId="{E4213B28-F051-4768-A2D5-3908DE8A0975}" type="pres">
      <dgm:prSet presAssocID="{99C61116-BDCB-4D9C-9C27-EA5CA2418FFD}" presName="wedgeRectCallout1" presStyleLbl="node1" presStyleIdx="1" presStyleCnt="2">
        <dgm:presLayoutVars>
          <dgm:bulletEnabled val="1"/>
        </dgm:presLayoutVars>
      </dgm:prSet>
      <dgm:spPr/>
    </dgm:pt>
  </dgm:ptLst>
  <dgm:cxnLst>
    <dgm:cxn modelId="{51E12401-D6CC-4C68-92EC-4E1B42A2F87B}" type="presOf" srcId="{99C61116-BDCB-4D9C-9C27-EA5CA2418FFD}" destId="{E4213B28-F051-4768-A2D5-3908DE8A0975}" srcOrd="0" destOrd="0" presId="urn:microsoft.com/office/officeart/2008/layout/BendingPictureCaptionList"/>
    <dgm:cxn modelId="{DE577609-AC28-4296-800C-CE298A9B2903}" type="presOf" srcId="{5A98781A-4486-4ED4-9D42-54B6D17EB378}" destId="{3FD7236D-58CD-4F68-8202-D1C29C776923}" srcOrd="0" destOrd="0" presId="urn:microsoft.com/office/officeart/2008/layout/BendingPictureCaptionList"/>
    <dgm:cxn modelId="{F4BD5130-DCD4-4616-918B-B3B39F7572F4}" type="presOf" srcId="{C5B8D3C2-8587-4FC3-B7DD-B9B03E269FFA}" destId="{D6CE7EA1-7056-4602-8709-51D865A63005}" srcOrd="0" destOrd="0" presId="urn:microsoft.com/office/officeart/2008/layout/BendingPictureCaptionList"/>
    <dgm:cxn modelId="{684DF184-F9C5-4129-A43B-514E74C68B3C}" srcId="{C5B8D3C2-8587-4FC3-B7DD-B9B03E269FFA}" destId="{99C61116-BDCB-4D9C-9C27-EA5CA2418FFD}" srcOrd="1" destOrd="0" parTransId="{E1F7B597-AD8E-4510-B524-D2D3BD0F10BB}" sibTransId="{3787BBA8-BD72-428E-AF69-7E77049D96AC}"/>
    <dgm:cxn modelId="{AC0FF1D2-EB7C-4E33-8471-EBD4A6F7BAAC}" srcId="{C5B8D3C2-8587-4FC3-B7DD-B9B03E269FFA}" destId="{5A98781A-4486-4ED4-9D42-54B6D17EB378}" srcOrd="0" destOrd="0" parTransId="{6A386F89-34CF-4CE0-8D14-6B50762B75C1}" sibTransId="{FCC07445-7057-414C-B962-930933C31ECB}"/>
    <dgm:cxn modelId="{3871D303-A1A6-4CDB-8CB3-9AB0F122C23C}" type="presParOf" srcId="{D6CE7EA1-7056-4602-8709-51D865A63005}" destId="{DD77ADB1-D755-486A-92CF-FEC91E4E63A1}" srcOrd="0" destOrd="0" presId="urn:microsoft.com/office/officeart/2008/layout/BendingPictureCaptionList"/>
    <dgm:cxn modelId="{12CD677A-22C2-4CA8-9C49-88CBB50ECF0F}" type="presParOf" srcId="{DD77ADB1-D755-486A-92CF-FEC91E4E63A1}" destId="{D0CDB721-A50C-4555-81BE-CFD546EE40F9}" srcOrd="0" destOrd="0" presId="urn:microsoft.com/office/officeart/2008/layout/BendingPictureCaptionList"/>
    <dgm:cxn modelId="{F9AC1E1D-D70E-4203-9D89-394B66BFFC79}" type="presParOf" srcId="{DD77ADB1-D755-486A-92CF-FEC91E4E63A1}" destId="{3FD7236D-58CD-4F68-8202-D1C29C776923}" srcOrd="1" destOrd="0" presId="urn:microsoft.com/office/officeart/2008/layout/BendingPictureCaptionList"/>
    <dgm:cxn modelId="{BEA0D6C6-AD28-43C5-9E65-03A3C29C2147}" type="presParOf" srcId="{D6CE7EA1-7056-4602-8709-51D865A63005}" destId="{DFB70337-15B4-4B47-8B3A-D573B13E1A4B}" srcOrd="1" destOrd="0" presId="urn:microsoft.com/office/officeart/2008/layout/BendingPictureCaptionList"/>
    <dgm:cxn modelId="{DB69631C-7AA3-4C47-9046-A37019330640}" type="presParOf" srcId="{D6CE7EA1-7056-4602-8709-51D865A63005}" destId="{7F1E19BE-8A60-46C0-A193-92C2116AC94D}" srcOrd="2" destOrd="0" presId="urn:microsoft.com/office/officeart/2008/layout/BendingPictureCaptionList"/>
    <dgm:cxn modelId="{D1B327E1-C39B-41A7-B4A4-D196C3CC6DCA}" type="presParOf" srcId="{7F1E19BE-8A60-46C0-A193-92C2116AC94D}" destId="{38FCAB42-94A1-41EC-A016-8752EE20B253}" srcOrd="0" destOrd="0" presId="urn:microsoft.com/office/officeart/2008/layout/BendingPictureCaptionList"/>
    <dgm:cxn modelId="{38F94EC2-280D-4F73-A21E-00A21C8D7791}" type="presParOf" srcId="{7F1E19BE-8A60-46C0-A193-92C2116AC94D}" destId="{E4213B28-F051-4768-A2D5-3908DE8A097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AB16D0-4D2A-4B76-877B-2681FC74B1E0}"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ru-KZ"/>
        </a:p>
      </dgm:t>
    </dgm:pt>
    <dgm:pt modelId="{A448236F-F80E-4C34-B772-B1825AF97889}">
      <dgm:prSet phldrT="[Текст]"/>
      <dgm:spPr/>
      <dgm:t>
        <a:bodyPr/>
        <a:lstStyle/>
        <a:p>
          <a:r>
            <a:rPr lang="en-US" b="1" dirty="0" err="1">
              <a:solidFill>
                <a:srgbClr val="002060"/>
              </a:solidFill>
              <a:effectLst>
                <a:outerShdw blurRad="38100" dist="38100" dir="2700000" algn="tl">
                  <a:srgbClr val="000000">
                    <a:alpha val="43137"/>
                  </a:srgbClr>
                </a:outerShdw>
              </a:effectLst>
            </a:rPr>
            <a:t>Burasheva</a:t>
          </a:r>
          <a:r>
            <a:rPr lang="en-US" b="1" dirty="0">
              <a:solidFill>
                <a:srgbClr val="002060"/>
              </a:solidFill>
              <a:effectLst>
                <a:outerShdw blurRad="38100" dist="38100" dir="2700000" algn="tl">
                  <a:srgbClr val="000000">
                    <a:alpha val="43137"/>
                  </a:srgbClr>
                </a:outerShdw>
              </a:effectLst>
            </a:rPr>
            <a:t> </a:t>
          </a:r>
          <a:r>
            <a:rPr lang="en-US" b="1" dirty="0" err="1">
              <a:solidFill>
                <a:srgbClr val="002060"/>
              </a:solidFill>
              <a:effectLst>
                <a:outerShdw blurRad="38100" dist="38100" dir="2700000" algn="tl">
                  <a:srgbClr val="000000">
                    <a:alpha val="43137"/>
                  </a:srgbClr>
                </a:outerShdw>
              </a:effectLst>
            </a:rPr>
            <a:t>Gaukhar</a:t>
          </a:r>
          <a:r>
            <a:rPr lang="en-US" b="1" dirty="0">
              <a:solidFill>
                <a:srgbClr val="002060"/>
              </a:solidFill>
              <a:effectLst>
                <a:outerShdw blurRad="38100" dist="38100" dir="2700000" algn="tl">
                  <a:srgbClr val="000000">
                    <a:alpha val="43137"/>
                  </a:srgbClr>
                </a:outerShdw>
              </a:effectLst>
            </a:rPr>
            <a:t> </a:t>
          </a:r>
          <a:r>
            <a:rPr lang="en-US" b="1" dirty="0" err="1">
              <a:solidFill>
                <a:srgbClr val="002060"/>
              </a:solidFill>
              <a:effectLst>
                <a:outerShdw blurRad="38100" dist="38100" dir="2700000" algn="tl">
                  <a:srgbClr val="000000">
                    <a:alpha val="43137"/>
                  </a:srgbClr>
                </a:outerShdw>
              </a:effectLst>
            </a:rPr>
            <a:t>Shakhmanovna</a:t>
          </a:r>
          <a:r>
            <a:rPr lang="en-US" b="1" dirty="0">
              <a:solidFill>
                <a:srgbClr val="002060"/>
              </a:solidFill>
              <a:effectLst>
                <a:outerShdw blurRad="38100" dist="38100" dir="2700000" algn="tl">
                  <a:srgbClr val="000000">
                    <a:alpha val="43137"/>
                  </a:srgbClr>
                </a:outerShdw>
              </a:effectLst>
            </a:rPr>
            <a:t>,
Doctor of Chemical Sciences, Professor</a:t>
          </a:r>
          <a:endParaRPr lang="ru-KZ" dirty="0"/>
        </a:p>
      </dgm:t>
    </dgm:pt>
    <dgm:pt modelId="{7B948B32-A557-49AD-B806-134076F64807}" type="parTrans" cxnId="{682DB36D-6F7E-4876-9EDD-A10B933843AA}">
      <dgm:prSet/>
      <dgm:spPr/>
      <dgm:t>
        <a:bodyPr/>
        <a:lstStyle/>
        <a:p>
          <a:endParaRPr lang="ru-KZ"/>
        </a:p>
      </dgm:t>
    </dgm:pt>
    <dgm:pt modelId="{BA09D53B-5D8C-44D4-9AB9-5A2AE9B6691B}" type="sibTrans" cxnId="{682DB36D-6F7E-4876-9EDD-A10B933843AA}">
      <dgm:prSet/>
      <dgm:spPr/>
      <dgm:t>
        <a:bodyPr/>
        <a:lstStyle/>
        <a:p>
          <a:endParaRPr lang="ru-KZ"/>
        </a:p>
      </dgm:t>
    </dgm:pt>
    <dgm:pt modelId="{6A0BCE7D-13B6-4C6B-94F7-633B6F1C3F75}">
      <dgm:prSet phldrT="[Текст]"/>
      <dgm:spPr/>
      <dgm:t>
        <a:bodyPr/>
        <a:lstStyle/>
        <a:p>
          <a:r>
            <a:rPr lang="en-US" b="1" dirty="0" err="1">
              <a:solidFill>
                <a:srgbClr val="002060"/>
              </a:solidFill>
              <a:effectLst>
                <a:outerShdw blurRad="38100" dist="38100" dir="2700000" algn="tl">
                  <a:srgbClr val="000000">
                    <a:alpha val="43137"/>
                  </a:srgbClr>
                </a:outerShdw>
              </a:effectLst>
            </a:rPr>
            <a:t>Zhusupova</a:t>
          </a:r>
          <a:r>
            <a:rPr lang="en-US" b="1" dirty="0">
              <a:solidFill>
                <a:srgbClr val="002060"/>
              </a:solidFill>
              <a:effectLst>
                <a:outerShdw blurRad="38100" dist="38100" dir="2700000" algn="tl">
                  <a:srgbClr val="000000">
                    <a:alpha val="43137"/>
                  </a:srgbClr>
                </a:outerShdw>
              </a:effectLst>
            </a:rPr>
            <a:t> </a:t>
          </a:r>
          <a:r>
            <a:rPr lang="en-US" b="1" dirty="0" err="1">
              <a:solidFill>
                <a:srgbClr val="002060"/>
              </a:solidFill>
              <a:effectLst>
                <a:outerShdw blurRad="38100" dist="38100" dir="2700000" algn="tl">
                  <a:srgbClr val="000000">
                    <a:alpha val="43137"/>
                  </a:srgbClr>
                </a:outerShdw>
              </a:effectLst>
            </a:rPr>
            <a:t>Galiya</a:t>
          </a:r>
          <a:r>
            <a:rPr lang="en-US" b="1" dirty="0">
              <a:solidFill>
                <a:srgbClr val="002060"/>
              </a:solidFill>
              <a:effectLst>
                <a:outerShdw blurRad="38100" dist="38100" dir="2700000" algn="tl">
                  <a:srgbClr val="000000">
                    <a:alpha val="43137"/>
                  </a:srgbClr>
                </a:outerShdw>
              </a:effectLst>
            </a:rPr>
            <a:t> </a:t>
          </a:r>
          <a:r>
            <a:rPr lang="en-US" b="1" dirty="0" err="1">
              <a:solidFill>
                <a:srgbClr val="002060"/>
              </a:solidFill>
              <a:effectLst>
                <a:outerShdw blurRad="38100" dist="38100" dir="2700000" algn="tl">
                  <a:srgbClr val="000000">
                    <a:alpha val="43137"/>
                  </a:srgbClr>
                </a:outerShdw>
              </a:effectLst>
            </a:rPr>
            <a:t>Eintaevna</a:t>
          </a:r>
          <a:r>
            <a:rPr lang="en-US" b="1" dirty="0">
              <a:solidFill>
                <a:srgbClr val="002060"/>
              </a:solidFill>
              <a:effectLst>
                <a:outerShdw blurRad="38100" dist="38100" dir="2700000" algn="tl">
                  <a:srgbClr val="000000">
                    <a:alpha val="43137"/>
                  </a:srgbClr>
                </a:outerShdw>
              </a:effectLst>
            </a:rPr>
            <a:t>, Doctor of Chemical Sciences, Professor</a:t>
          </a:r>
          <a:endParaRPr lang="ru-KZ" dirty="0"/>
        </a:p>
      </dgm:t>
    </dgm:pt>
    <dgm:pt modelId="{2E07C728-4560-4AE2-AA67-AE1BDE9CB457}" type="parTrans" cxnId="{9B089938-C278-47AD-9E06-DD171830FE9A}">
      <dgm:prSet/>
      <dgm:spPr/>
      <dgm:t>
        <a:bodyPr/>
        <a:lstStyle/>
        <a:p>
          <a:endParaRPr lang="ru-KZ"/>
        </a:p>
      </dgm:t>
    </dgm:pt>
    <dgm:pt modelId="{F3342DCB-6F9C-4A4D-A9EA-BB938F73454C}" type="sibTrans" cxnId="{9B089938-C278-47AD-9E06-DD171830FE9A}">
      <dgm:prSet/>
      <dgm:spPr/>
      <dgm:t>
        <a:bodyPr/>
        <a:lstStyle/>
        <a:p>
          <a:endParaRPr lang="ru-KZ"/>
        </a:p>
      </dgm:t>
    </dgm:pt>
    <dgm:pt modelId="{026857D0-39B6-4A60-BF42-6F183DED20EB}">
      <dgm:prSet phldrT="[Текст]"/>
      <dgm:spPr/>
      <dgm:t>
        <a:bodyPr/>
        <a:lstStyle/>
        <a:p>
          <a:r>
            <a:rPr lang="en-US" b="1" dirty="0">
              <a:solidFill>
                <a:srgbClr val="002060"/>
              </a:solidFill>
              <a:effectLst>
                <a:outerShdw blurRad="38100" dist="38100" dir="2700000" algn="tl">
                  <a:srgbClr val="000000">
                    <a:alpha val="43137"/>
                  </a:srgbClr>
                </a:outerShdw>
              </a:effectLst>
            </a:rPr>
            <a:t>Dmitry </a:t>
          </a:r>
          <a:r>
            <a:rPr lang="en-US" b="1" dirty="0" err="1">
              <a:solidFill>
                <a:srgbClr val="002060"/>
              </a:solidFill>
              <a:effectLst>
                <a:outerShdw blurRad="38100" dist="38100" dir="2700000" algn="tl">
                  <a:srgbClr val="000000">
                    <a:alpha val="43137"/>
                  </a:srgbClr>
                </a:outerShdw>
              </a:effectLst>
            </a:rPr>
            <a:t>Korulkin</a:t>
          </a:r>
          <a:r>
            <a:rPr lang="en-US" b="1" dirty="0">
              <a:solidFill>
                <a:srgbClr val="002060"/>
              </a:solidFill>
              <a:effectLst>
                <a:outerShdw blurRad="38100" dist="38100" dir="2700000" algn="tl">
                  <a:srgbClr val="000000">
                    <a:alpha val="43137"/>
                  </a:srgbClr>
                </a:outerShdw>
              </a:effectLst>
            </a:rPr>
            <a:t>,
Doctor of Chemical Sciences, Professor</a:t>
          </a:r>
          <a:endParaRPr lang="ru-KZ" dirty="0"/>
        </a:p>
      </dgm:t>
    </dgm:pt>
    <dgm:pt modelId="{95EDF75A-D15F-4E0A-B3EB-82E052600A6A}" type="parTrans" cxnId="{02FC65B2-9868-4980-B311-FED54D77CF68}">
      <dgm:prSet/>
      <dgm:spPr/>
      <dgm:t>
        <a:bodyPr/>
        <a:lstStyle/>
        <a:p>
          <a:endParaRPr lang="ru-KZ"/>
        </a:p>
      </dgm:t>
    </dgm:pt>
    <dgm:pt modelId="{099870BD-4320-47F8-A076-44498EE04F19}" type="sibTrans" cxnId="{02FC65B2-9868-4980-B311-FED54D77CF68}">
      <dgm:prSet/>
      <dgm:spPr/>
      <dgm:t>
        <a:bodyPr/>
        <a:lstStyle/>
        <a:p>
          <a:endParaRPr lang="ru-KZ"/>
        </a:p>
      </dgm:t>
    </dgm:pt>
    <dgm:pt modelId="{0DFEA465-3797-4EAD-AE6F-A1590CE1C67F}">
      <dgm:prSet phldrT="[Текст]"/>
      <dgm:spPr/>
      <dgm:t>
        <a:bodyPr/>
        <a:lstStyle/>
        <a:p>
          <a:r>
            <a:rPr lang="en-US" b="1" dirty="0" err="1">
              <a:solidFill>
                <a:srgbClr val="000066"/>
              </a:solidFill>
              <a:effectLst>
                <a:outerShdw blurRad="38100" dist="38100" dir="2700000" algn="tl">
                  <a:srgbClr val="000000">
                    <a:alpha val="43137"/>
                  </a:srgbClr>
                </a:outerShdw>
              </a:effectLst>
            </a:rPr>
            <a:t>Zhenis</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Zhanar</a:t>
          </a:r>
          <a:r>
            <a:rPr lang="en-US" b="1" dirty="0">
              <a:solidFill>
                <a:srgbClr val="000066"/>
              </a:solidFill>
              <a:effectLst>
                <a:outerShdw blurRad="38100" dist="38100" dir="2700000" algn="tl">
                  <a:srgbClr val="000000">
                    <a:alpha val="43137"/>
                  </a:srgbClr>
                </a:outerShdw>
              </a:effectLst>
            </a:rPr>
            <a:t>, PhD, professor</a:t>
          </a:r>
          <a:endParaRPr lang="ru-KZ" dirty="0"/>
        </a:p>
      </dgm:t>
    </dgm:pt>
    <dgm:pt modelId="{1B45E6E3-7CCA-4D73-9974-72650A0029D0}" type="sibTrans" cxnId="{A07840BC-74A3-4E39-BC32-D2B354175E56}">
      <dgm:prSet/>
      <dgm:spPr/>
      <dgm:t>
        <a:bodyPr/>
        <a:lstStyle/>
        <a:p>
          <a:endParaRPr lang="ru-KZ"/>
        </a:p>
      </dgm:t>
    </dgm:pt>
    <dgm:pt modelId="{3559FBE4-24A9-4DAD-A15F-794D43FA4A0D}" type="parTrans" cxnId="{A07840BC-74A3-4E39-BC32-D2B354175E56}">
      <dgm:prSet/>
      <dgm:spPr/>
      <dgm:t>
        <a:bodyPr/>
        <a:lstStyle/>
        <a:p>
          <a:endParaRPr lang="ru-KZ"/>
        </a:p>
      </dgm:t>
    </dgm:pt>
    <dgm:pt modelId="{0DBDAFA3-B71B-4FFD-BC45-51631A785C61}">
      <dgm:prSet phldrT="[Текст]"/>
      <dgm:spPr/>
      <dgm:t>
        <a:bodyPr/>
        <a:lstStyle/>
        <a:p>
          <a:r>
            <a:rPr lang="en-US" b="1" dirty="0" err="1">
              <a:solidFill>
                <a:srgbClr val="00246C"/>
              </a:solidFill>
            </a:rPr>
            <a:t>Kipchakbaeva</a:t>
          </a:r>
          <a:r>
            <a:rPr lang="en-US" b="1" dirty="0">
              <a:solidFill>
                <a:srgbClr val="00246C"/>
              </a:solidFill>
            </a:rPr>
            <a:t> Aliya </a:t>
          </a:r>
          <a:r>
            <a:rPr lang="en-US" b="1" dirty="0" err="1">
              <a:solidFill>
                <a:srgbClr val="00246C"/>
              </a:solidFill>
            </a:rPr>
            <a:t>Kuanyshovna</a:t>
          </a:r>
          <a:r>
            <a:rPr lang="en-US" b="1" dirty="0">
              <a:solidFill>
                <a:srgbClr val="00246C"/>
              </a:solidFill>
            </a:rPr>
            <a:t>, PhD Senior Lecturer</a:t>
          </a:r>
          <a:endParaRPr lang="ru-KZ" dirty="0"/>
        </a:p>
      </dgm:t>
    </dgm:pt>
    <dgm:pt modelId="{7CB2107C-E5A0-4B08-993A-2D9CC9B811E4}" type="parTrans" cxnId="{05D865D9-17FF-48CA-8DF4-F3B14A4640A1}">
      <dgm:prSet/>
      <dgm:spPr/>
      <dgm:t>
        <a:bodyPr/>
        <a:lstStyle/>
        <a:p>
          <a:endParaRPr lang="ru-KZ"/>
        </a:p>
      </dgm:t>
    </dgm:pt>
    <dgm:pt modelId="{52678C16-41D0-458E-9D1F-6A4C1D52E55E}" type="sibTrans" cxnId="{05D865D9-17FF-48CA-8DF4-F3B14A4640A1}">
      <dgm:prSet/>
      <dgm:spPr/>
      <dgm:t>
        <a:bodyPr/>
        <a:lstStyle/>
        <a:p>
          <a:endParaRPr lang="ru-KZ"/>
        </a:p>
      </dgm:t>
    </dgm:pt>
    <dgm:pt modelId="{CC43BC7D-7D31-4A49-9DE5-708D449CD8C6}">
      <dgm:prSet phldrT="[Текст]"/>
      <dgm:spPr/>
      <dgm:t>
        <a:bodyPr/>
        <a:lstStyle/>
        <a:p>
          <a:r>
            <a:rPr lang="en-US" b="1" dirty="0" err="1">
              <a:solidFill>
                <a:srgbClr val="000066"/>
              </a:solidFill>
              <a:effectLst>
                <a:outerShdw blurRad="38100" dist="38100" dir="2700000" algn="tl">
                  <a:srgbClr val="000000">
                    <a:alpha val="43137"/>
                  </a:srgbClr>
                </a:outerShdw>
              </a:effectLst>
            </a:rPr>
            <a:t>Seitimova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Gulnaz</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Absattarovna</a:t>
          </a:r>
          <a:r>
            <a:rPr lang="en-US" b="1" dirty="0">
              <a:solidFill>
                <a:srgbClr val="000066"/>
              </a:solidFill>
              <a:effectLst>
                <a:outerShdw blurRad="38100" dist="38100" dir="2700000" algn="tl">
                  <a:srgbClr val="000000">
                    <a:alpha val="43137"/>
                  </a:srgbClr>
                </a:outerShdw>
              </a:effectLst>
            </a:rPr>
            <a:t>, PhD., Acting associate professor</a:t>
          </a:r>
          <a:endParaRPr lang="ru-KZ" dirty="0"/>
        </a:p>
      </dgm:t>
    </dgm:pt>
    <dgm:pt modelId="{6BEA7FE7-095C-4421-A0E5-98D8A8435958}" type="parTrans" cxnId="{970B96A6-3991-4E88-80F7-683329B21895}">
      <dgm:prSet/>
      <dgm:spPr/>
      <dgm:t>
        <a:bodyPr/>
        <a:lstStyle/>
        <a:p>
          <a:endParaRPr lang="ru-KZ"/>
        </a:p>
      </dgm:t>
    </dgm:pt>
    <dgm:pt modelId="{C227A77E-DA25-4975-BA98-ECF5120A3343}" type="sibTrans" cxnId="{970B96A6-3991-4E88-80F7-683329B21895}">
      <dgm:prSet/>
      <dgm:spPr/>
      <dgm:t>
        <a:bodyPr/>
        <a:lstStyle/>
        <a:p>
          <a:endParaRPr lang="ru-KZ"/>
        </a:p>
      </dgm:t>
    </dgm:pt>
    <dgm:pt modelId="{07F21011-5CF3-4BCC-A24B-2B1C8B4A0256}">
      <dgm:prSet phldrT="[Текст]"/>
      <dgm:spPr/>
      <dgm:t>
        <a:bodyPr/>
        <a:lstStyle/>
        <a:p>
          <a:r>
            <a:rPr lang="en-US" b="1" dirty="0" err="1">
              <a:solidFill>
                <a:srgbClr val="000066"/>
              </a:solidFill>
              <a:effectLst>
                <a:outerShdw blurRad="38100" dist="38100" dir="2700000" algn="tl">
                  <a:srgbClr val="000000">
                    <a:alpha val="43137"/>
                  </a:srgbClr>
                </a:outerShdw>
              </a:effectLst>
            </a:rPr>
            <a:t>Umbetova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Almagul</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Kendebaevna</a:t>
          </a:r>
          <a:r>
            <a:rPr lang="en-US" b="1" dirty="0">
              <a:solidFill>
                <a:srgbClr val="000066"/>
              </a:solidFill>
              <a:effectLst>
                <a:outerShdw blurRad="38100" dist="38100" dir="2700000" algn="tl">
                  <a:srgbClr val="000000">
                    <a:alpha val="43137"/>
                  </a:srgbClr>
                </a:outerShdw>
              </a:effectLst>
            </a:rPr>
            <a:t>, Ph.D. Senior Lecturer</a:t>
          </a:r>
          <a:endParaRPr lang="ru-KZ" dirty="0"/>
        </a:p>
      </dgm:t>
    </dgm:pt>
    <dgm:pt modelId="{7F7382EB-AF1C-4957-BC81-4C5096BB3D6C}" type="parTrans" cxnId="{399CCD31-769C-49A1-BE3A-217BE60E4D82}">
      <dgm:prSet/>
      <dgm:spPr/>
      <dgm:t>
        <a:bodyPr/>
        <a:lstStyle/>
        <a:p>
          <a:endParaRPr lang="ru-KZ"/>
        </a:p>
      </dgm:t>
    </dgm:pt>
    <dgm:pt modelId="{A37606E5-AEBE-478B-8C02-E688C35A62D9}" type="sibTrans" cxnId="{399CCD31-769C-49A1-BE3A-217BE60E4D82}">
      <dgm:prSet/>
      <dgm:spPr/>
      <dgm:t>
        <a:bodyPr/>
        <a:lstStyle/>
        <a:p>
          <a:endParaRPr lang="ru-KZ"/>
        </a:p>
      </dgm:t>
    </dgm:pt>
    <dgm:pt modelId="{89FA039A-79F3-4424-B881-B4DBBCFE7662}">
      <dgm:prSet phldrT="[Текст]"/>
      <dgm:spPr/>
      <dgm:t>
        <a:bodyPr/>
        <a:lstStyle/>
        <a:p>
          <a:r>
            <a:rPr lang="en-US" b="1" dirty="0">
              <a:solidFill>
                <a:srgbClr val="000066"/>
              </a:solidFill>
              <a:effectLst>
                <a:outerShdw blurRad="38100" dist="38100" dir="2700000" algn="tl">
                  <a:srgbClr val="000000">
                    <a:alpha val="43137"/>
                  </a:srgbClr>
                </a:outerShdw>
              </a:effectLst>
            </a:rPr>
            <a:t>Litvinenko </a:t>
          </a:r>
          <a:r>
            <a:rPr lang="en-US" b="1" dirty="0" err="1">
              <a:solidFill>
                <a:srgbClr val="000066"/>
              </a:solidFill>
              <a:effectLst>
                <a:outerShdw blurRad="38100" dist="38100" dir="2700000" algn="tl">
                  <a:srgbClr val="000000">
                    <a:alpha val="43137"/>
                  </a:srgbClr>
                </a:outerShdw>
              </a:effectLst>
            </a:rPr>
            <a:t>Yulia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Alekseevna</a:t>
          </a:r>
          <a:r>
            <a:rPr lang="en-US" b="1" dirty="0">
              <a:solidFill>
                <a:srgbClr val="000066"/>
              </a:solidFill>
              <a:effectLst>
                <a:outerShdw blurRad="38100" dist="38100" dir="2700000" algn="tl">
                  <a:srgbClr val="000000">
                    <a:alpha val="43137"/>
                  </a:srgbClr>
                </a:outerShdw>
              </a:effectLst>
            </a:rPr>
            <a:t>, Candidate of Chemical Sciences, Senior Lecturer</a:t>
          </a:r>
          <a:endParaRPr lang="ru-KZ" dirty="0"/>
        </a:p>
      </dgm:t>
    </dgm:pt>
    <dgm:pt modelId="{A2410CD6-DB57-4EC6-BD53-E6F3B42BA67B}" type="parTrans" cxnId="{97D706A9-7FB0-491C-B81B-4B4ACFFCA327}">
      <dgm:prSet/>
      <dgm:spPr/>
      <dgm:t>
        <a:bodyPr/>
        <a:lstStyle/>
        <a:p>
          <a:endParaRPr lang="ru-KZ"/>
        </a:p>
      </dgm:t>
    </dgm:pt>
    <dgm:pt modelId="{1FF1C72A-5A71-4ECA-AA15-0010F0DA1CB4}" type="sibTrans" cxnId="{97D706A9-7FB0-491C-B81B-4B4ACFFCA327}">
      <dgm:prSet/>
      <dgm:spPr/>
      <dgm:t>
        <a:bodyPr/>
        <a:lstStyle/>
        <a:p>
          <a:endParaRPr lang="ru-KZ"/>
        </a:p>
      </dgm:t>
    </dgm:pt>
    <dgm:pt modelId="{41148256-4EA7-46F8-9F99-7771C9944AE2}">
      <dgm:prSet phldrT="[Текст]" custT="1"/>
      <dgm:spPr/>
      <dgm:t>
        <a:bodyPr/>
        <a:lstStyle/>
        <a:p>
          <a:r>
            <a:rPr lang="en-US" sz="800" b="1" kern="1200" dirty="0" err="1">
              <a:solidFill>
                <a:srgbClr val="000066"/>
              </a:solidFill>
              <a:effectLst>
                <a:outerShdw blurRad="38100" dist="38100" dir="2700000" algn="tl">
                  <a:srgbClr val="000000">
                    <a:alpha val="43137"/>
                  </a:srgbClr>
                </a:outerShdw>
              </a:effectLst>
              <a:latin typeface="Arial"/>
              <a:ea typeface="+mn-ea"/>
              <a:cs typeface="+mn-cs"/>
            </a:rPr>
            <a:t>Ikhsanov</a:t>
          </a:r>
          <a:r>
            <a:rPr lang="en-US" sz="8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800" b="1" kern="1200" dirty="0" err="1">
              <a:solidFill>
                <a:srgbClr val="000066"/>
              </a:solidFill>
              <a:effectLst>
                <a:outerShdw blurRad="38100" dist="38100" dir="2700000" algn="tl">
                  <a:srgbClr val="000000">
                    <a:alpha val="43137"/>
                  </a:srgbClr>
                </a:outerShdw>
              </a:effectLst>
              <a:latin typeface="Arial"/>
              <a:ea typeface="+mn-ea"/>
              <a:cs typeface="+mn-cs"/>
            </a:rPr>
            <a:t>Erbol</a:t>
          </a:r>
          <a:r>
            <a:rPr lang="en-US" sz="8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800" b="1" kern="1200" dirty="0" err="1">
              <a:solidFill>
                <a:srgbClr val="000066"/>
              </a:solidFill>
              <a:effectLst>
                <a:outerShdw blurRad="38100" dist="38100" dir="2700000" algn="tl">
                  <a:srgbClr val="000000">
                    <a:alpha val="43137"/>
                  </a:srgbClr>
                </a:outerShdw>
              </a:effectLst>
              <a:latin typeface="Arial"/>
              <a:ea typeface="+mn-ea"/>
              <a:cs typeface="+mn-cs"/>
            </a:rPr>
            <a:t>Saginovich</a:t>
          </a:r>
          <a:r>
            <a:rPr lang="en-US" sz="8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KZ" sz="800" b="1" kern="1200" dirty="0">
            <a:solidFill>
              <a:srgbClr val="000066"/>
            </a:solidFill>
            <a:effectLst>
              <a:outerShdw blurRad="38100" dist="38100" dir="2700000" algn="tl">
                <a:srgbClr val="000000">
                  <a:alpha val="43137"/>
                </a:srgbClr>
              </a:outerShdw>
            </a:effectLst>
            <a:latin typeface="Arial"/>
            <a:ea typeface="+mn-ea"/>
            <a:cs typeface="+mn-cs"/>
          </a:endParaRPr>
        </a:p>
      </dgm:t>
    </dgm:pt>
    <dgm:pt modelId="{B246EA6F-0C1A-42A9-ACC0-04E52289E157}" type="parTrans" cxnId="{4CFC4D20-3687-4536-AE82-36DFE98FBB21}">
      <dgm:prSet/>
      <dgm:spPr/>
      <dgm:t>
        <a:bodyPr/>
        <a:lstStyle/>
        <a:p>
          <a:endParaRPr lang="ru-KZ"/>
        </a:p>
      </dgm:t>
    </dgm:pt>
    <dgm:pt modelId="{38575261-1DA1-4914-A6DC-0A29202B34B8}" type="sibTrans" cxnId="{4CFC4D20-3687-4536-AE82-36DFE98FBB21}">
      <dgm:prSet/>
      <dgm:spPr/>
      <dgm:t>
        <a:bodyPr/>
        <a:lstStyle/>
        <a:p>
          <a:endParaRPr lang="ru-KZ"/>
        </a:p>
      </dgm:t>
    </dgm:pt>
    <dgm:pt modelId="{7958922C-90E5-41BE-808C-9888D30279AB}">
      <dgm:prSet phldrT="[Текст]" custT="1"/>
      <dgm:spPr/>
      <dgm:t>
        <a:bodyPr/>
        <a:lstStyle/>
        <a:p>
          <a:pPr marL="0" lvl="0" indent="0" algn="ctr" defTabSz="355600">
            <a:lnSpc>
              <a:spcPct val="90000"/>
            </a:lnSpc>
            <a:spcBef>
              <a:spcPct val="0"/>
            </a:spcBef>
            <a:spcAft>
              <a:spcPct val="35000"/>
            </a:spcAft>
            <a:buNone/>
          </a:pPr>
          <a:r>
            <a:rPr lang="en-US" sz="800" b="1" kern="1200" dirty="0">
              <a:solidFill>
                <a:srgbClr val="000066"/>
              </a:solidFill>
              <a:effectLst>
                <a:outerShdw blurRad="38100" dist="38100" dir="2700000" algn="tl">
                  <a:srgbClr val="000000">
                    <a:alpha val="43137"/>
                  </a:srgbClr>
                </a:outerShdw>
              </a:effectLst>
              <a:latin typeface="Arial"/>
              <a:ea typeface="+mn-ea"/>
              <a:cs typeface="+mn-cs"/>
            </a:rPr>
            <a:t>Shevchenko Anastasia </a:t>
          </a:r>
          <a:r>
            <a:rPr lang="en-US" sz="800" b="1" kern="1200" dirty="0" err="1">
              <a:solidFill>
                <a:srgbClr val="000066"/>
              </a:solidFill>
              <a:effectLst>
                <a:outerShdw blurRad="38100" dist="38100" dir="2700000" algn="tl">
                  <a:srgbClr val="000000">
                    <a:alpha val="43137"/>
                  </a:srgbClr>
                </a:outerShdw>
              </a:effectLst>
              <a:latin typeface="Arial"/>
              <a:ea typeface="+mn-ea"/>
              <a:cs typeface="+mn-cs"/>
            </a:rPr>
            <a:t>Sergeevna</a:t>
          </a:r>
          <a:r>
            <a:rPr lang="en-US" sz="8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KZ" sz="800" b="1" kern="1200" dirty="0">
            <a:solidFill>
              <a:srgbClr val="000066"/>
            </a:solidFill>
            <a:effectLst>
              <a:outerShdw blurRad="38100" dist="38100" dir="2700000" algn="tl">
                <a:srgbClr val="000000">
                  <a:alpha val="43137"/>
                </a:srgbClr>
              </a:outerShdw>
            </a:effectLst>
            <a:latin typeface="Arial"/>
            <a:ea typeface="+mn-ea"/>
            <a:cs typeface="+mn-cs"/>
          </a:endParaRPr>
        </a:p>
      </dgm:t>
    </dgm:pt>
    <dgm:pt modelId="{FE459228-1B94-4872-8F74-50488F32C5C2}" type="parTrans" cxnId="{741404F7-0F46-4D3C-9F9E-2F84F5DE548F}">
      <dgm:prSet/>
      <dgm:spPr/>
      <dgm:t>
        <a:bodyPr/>
        <a:lstStyle/>
        <a:p>
          <a:endParaRPr lang="ru-KZ"/>
        </a:p>
      </dgm:t>
    </dgm:pt>
    <dgm:pt modelId="{A6A0AEC1-732B-4A6A-BA3C-24145DE6F4EB}" type="sibTrans" cxnId="{741404F7-0F46-4D3C-9F9E-2F84F5DE548F}">
      <dgm:prSet/>
      <dgm:spPr/>
      <dgm:t>
        <a:bodyPr/>
        <a:lstStyle/>
        <a:p>
          <a:endParaRPr lang="ru-KZ"/>
        </a:p>
      </dgm:t>
    </dgm:pt>
    <dgm:pt modelId="{A079E663-451D-4F25-8DC5-F8B28835E526}" type="pres">
      <dgm:prSet presAssocID="{2BAB16D0-4D2A-4B76-877B-2681FC74B1E0}" presName="Name0" presStyleCnt="0">
        <dgm:presLayoutVars>
          <dgm:dir/>
          <dgm:resizeHandles val="exact"/>
        </dgm:presLayoutVars>
      </dgm:prSet>
      <dgm:spPr/>
    </dgm:pt>
    <dgm:pt modelId="{4600E305-57C0-44C9-A6EF-5EB4652B1817}" type="pres">
      <dgm:prSet presAssocID="{A448236F-F80E-4C34-B772-B1825AF97889}" presName="composite" presStyleCnt="0"/>
      <dgm:spPr/>
    </dgm:pt>
    <dgm:pt modelId="{B2AF209A-491F-4C51-9BE5-7A667C6FDCF8}" type="pres">
      <dgm:prSet presAssocID="{A448236F-F80E-4C34-B772-B1825AF97889}" presName="rect1" presStyleLbl="bgImgPlace1" presStyleIdx="0" presStyleCnt="10"/>
      <dgm:spPr>
        <a:blipFill dpi="0" rotWithShape="1">
          <a:blip xmlns:r="http://schemas.openxmlformats.org/officeDocument/2006/relationships" r:embed="rId1" cstate="print"/>
          <a:srcRect/>
          <a:stretch>
            <a:fillRect l="314" t="-21277" r="-314" b="-52723"/>
          </a:stretch>
        </a:blipFill>
      </dgm:spPr>
    </dgm:pt>
    <dgm:pt modelId="{315BFEBF-FB51-46CC-9A01-29F7EA8DCDCF}" type="pres">
      <dgm:prSet presAssocID="{A448236F-F80E-4C34-B772-B1825AF97889}" presName="wedgeRectCallout1" presStyleLbl="node1" presStyleIdx="0" presStyleCnt="10">
        <dgm:presLayoutVars>
          <dgm:bulletEnabled val="1"/>
        </dgm:presLayoutVars>
      </dgm:prSet>
      <dgm:spPr/>
    </dgm:pt>
    <dgm:pt modelId="{850F7E94-8E62-436D-BD07-1124856149E3}" type="pres">
      <dgm:prSet presAssocID="{BA09D53B-5D8C-44D4-9AB9-5A2AE9B6691B}" presName="sibTrans" presStyleCnt="0"/>
      <dgm:spPr/>
    </dgm:pt>
    <dgm:pt modelId="{551169F0-7249-47D6-9D07-8E66B62D206B}" type="pres">
      <dgm:prSet presAssocID="{6A0BCE7D-13B6-4C6B-94F7-633B6F1C3F75}" presName="composite" presStyleCnt="0"/>
      <dgm:spPr/>
    </dgm:pt>
    <dgm:pt modelId="{89429C14-354A-40E4-99E9-3621D722FA25}" type="pres">
      <dgm:prSet presAssocID="{6A0BCE7D-13B6-4C6B-94F7-633B6F1C3F75}" presName="rect1" presStyleLbl="bgImgPlace1" presStyleIdx="1" presStyleCnt="10"/>
      <dgm:spPr>
        <a:blipFill dpi="0" rotWithShape="1">
          <a:blip xmlns:r="http://schemas.openxmlformats.org/officeDocument/2006/relationships" r:embed="rId2" cstate="print"/>
          <a:srcRect/>
          <a:stretch>
            <a:fillRect t="-9311" b="-44689"/>
          </a:stretch>
        </a:blipFill>
      </dgm:spPr>
    </dgm:pt>
    <dgm:pt modelId="{42D1B92D-850A-4913-AC56-B153F19A9755}" type="pres">
      <dgm:prSet presAssocID="{6A0BCE7D-13B6-4C6B-94F7-633B6F1C3F75}" presName="wedgeRectCallout1" presStyleLbl="node1" presStyleIdx="1" presStyleCnt="10">
        <dgm:presLayoutVars>
          <dgm:bulletEnabled val="1"/>
        </dgm:presLayoutVars>
      </dgm:prSet>
      <dgm:spPr/>
    </dgm:pt>
    <dgm:pt modelId="{90ABA306-0BF3-4DB3-A240-C58269E85752}" type="pres">
      <dgm:prSet presAssocID="{F3342DCB-6F9C-4A4D-A9EA-BB938F73454C}" presName="sibTrans" presStyleCnt="0"/>
      <dgm:spPr/>
    </dgm:pt>
    <dgm:pt modelId="{01434200-AFDA-4E4D-9A6C-DB97C89B9FF9}" type="pres">
      <dgm:prSet presAssocID="{026857D0-39B6-4A60-BF42-6F183DED20EB}" presName="composite" presStyleCnt="0"/>
      <dgm:spPr/>
    </dgm:pt>
    <dgm:pt modelId="{57B677ED-159B-4D57-9D51-630F4FB732A3}" type="pres">
      <dgm:prSet presAssocID="{026857D0-39B6-4A60-BF42-6F183DED20EB}" presName="rect1" presStyleLbl="bgImgPlace1" presStyleIdx="2" presStyleCnt="10"/>
      <dgm:spPr>
        <a:blipFill dpi="0" rotWithShape="1">
          <a:blip xmlns:r="http://schemas.openxmlformats.org/officeDocument/2006/relationships" r:embed="rId3" cstate="print"/>
          <a:srcRect/>
          <a:stretch>
            <a:fillRect l="-540" t="-5883" r="540" b="-38117"/>
          </a:stretch>
        </a:blipFill>
      </dgm:spPr>
    </dgm:pt>
    <dgm:pt modelId="{EA7BE42A-DC4E-4AAE-ABE9-4D9B92F74B2A}" type="pres">
      <dgm:prSet presAssocID="{026857D0-39B6-4A60-BF42-6F183DED20EB}" presName="wedgeRectCallout1" presStyleLbl="node1" presStyleIdx="2" presStyleCnt="10">
        <dgm:presLayoutVars>
          <dgm:bulletEnabled val="1"/>
        </dgm:presLayoutVars>
      </dgm:prSet>
      <dgm:spPr/>
    </dgm:pt>
    <dgm:pt modelId="{74364F29-2D15-4CFC-AC0C-4F12A15CD5E2}" type="pres">
      <dgm:prSet presAssocID="{099870BD-4320-47F8-A076-44498EE04F19}" presName="sibTrans" presStyleCnt="0"/>
      <dgm:spPr/>
    </dgm:pt>
    <dgm:pt modelId="{72F9E864-9CD1-4B2F-AFC4-13D02BA76F21}" type="pres">
      <dgm:prSet presAssocID="{0DFEA465-3797-4EAD-AE6F-A1590CE1C67F}" presName="composite" presStyleCnt="0"/>
      <dgm:spPr/>
    </dgm:pt>
    <dgm:pt modelId="{F45ECB2C-1621-4931-98EE-D4DDD315A649}" type="pres">
      <dgm:prSet presAssocID="{0DFEA465-3797-4EAD-AE6F-A1590CE1C67F}" presName="rect1" presStyleLbl="bgImgPlace1" presStyleIdx="3" presStyleCnt="10"/>
      <dgm:spPr>
        <a:blipFill rotWithShape="1">
          <a:blip xmlns:r="http://schemas.openxmlformats.org/officeDocument/2006/relationships" r:embed="rId4"/>
          <a:srcRect/>
          <a:stretch>
            <a:fillRect t="-20000" b="-20000"/>
          </a:stretch>
        </a:blipFill>
      </dgm:spPr>
    </dgm:pt>
    <dgm:pt modelId="{9E72A538-5781-44E1-A34C-A1540E85B3F7}" type="pres">
      <dgm:prSet presAssocID="{0DFEA465-3797-4EAD-AE6F-A1590CE1C67F}" presName="wedgeRectCallout1" presStyleLbl="node1" presStyleIdx="3" presStyleCnt="10">
        <dgm:presLayoutVars>
          <dgm:bulletEnabled val="1"/>
        </dgm:presLayoutVars>
      </dgm:prSet>
      <dgm:spPr/>
    </dgm:pt>
    <dgm:pt modelId="{ABB895CE-CD37-4810-ACC1-7A120348C135}" type="pres">
      <dgm:prSet presAssocID="{1B45E6E3-7CCA-4D73-9974-72650A0029D0}" presName="sibTrans" presStyleCnt="0"/>
      <dgm:spPr/>
    </dgm:pt>
    <dgm:pt modelId="{F134111F-509E-4F94-8E65-BFF94EEBC799}" type="pres">
      <dgm:prSet presAssocID="{0DBDAFA3-B71B-4FFD-BC45-51631A785C61}" presName="composite" presStyleCnt="0"/>
      <dgm:spPr/>
    </dgm:pt>
    <dgm:pt modelId="{258827A3-62F6-403E-87A2-D56FD7E1CBF4}" type="pres">
      <dgm:prSet presAssocID="{0DBDAFA3-B71B-4FFD-BC45-51631A785C61}" presName="rect1" presStyleLbl="bgImgPlace1" presStyleIdx="4" presStyleCnt="10" custLinFactNeighborX="2141" custLinFactNeighborY="351"/>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33000" b="-33000"/>
          </a:stretch>
        </a:blipFill>
      </dgm:spPr>
    </dgm:pt>
    <dgm:pt modelId="{1188F2D8-57D5-4969-99EE-3599246FABA9}" type="pres">
      <dgm:prSet presAssocID="{0DBDAFA3-B71B-4FFD-BC45-51631A785C61}" presName="wedgeRectCallout1" presStyleLbl="node1" presStyleIdx="4" presStyleCnt="10">
        <dgm:presLayoutVars>
          <dgm:bulletEnabled val="1"/>
        </dgm:presLayoutVars>
      </dgm:prSet>
      <dgm:spPr/>
    </dgm:pt>
    <dgm:pt modelId="{2838AE9C-7512-4E2E-9B64-87E7B6387CE3}" type="pres">
      <dgm:prSet presAssocID="{52678C16-41D0-458E-9D1F-6A4C1D52E55E}" presName="sibTrans" presStyleCnt="0"/>
      <dgm:spPr/>
    </dgm:pt>
    <dgm:pt modelId="{F30C609A-8A6F-41CC-A638-3F803E0F74FF}" type="pres">
      <dgm:prSet presAssocID="{CC43BC7D-7D31-4A49-9DE5-708D449CD8C6}" presName="composite" presStyleCnt="0"/>
      <dgm:spPr/>
    </dgm:pt>
    <dgm:pt modelId="{1B0D613D-B169-49C6-B9E2-53D294F13C90}" type="pres">
      <dgm:prSet presAssocID="{CC43BC7D-7D31-4A49-9DE5-708D449CD8C6}" presName="rect1" presStyleLbl="bgImgPlace1" presStyleIdx="5" presStyleCnt="10"/>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t="-33000" b="-33000"/>
          </a:stretch>
        </a:blipFill>
      </dgm:spPr>
    </dgm:pt>
    <dgm:pt modelId="{E12B3B4D-5637-4733-B45B-86936EF46135}" type="pres">
      <dgm:prSet presAssocID="{CC43BC7D-7D31-4A49-9DE5-708D449CD8C6}" presName="wedgeRectCallout1" presStyleLbl="node1" presStyleIdx="5" presStyleCnt="10">
        <dgm:presLayoutVars>
          <dgm:bulletEnabled val="1"/>
        </dgm:presLayoutVars>
      </dgm:prSet>
      <dgm:spPr/>
    </dgm:pt>
    <dgm:pt modelId="{374EB98C-1E6C-4433-BFED-676D3AFA6247}" type="pres">
      <dgm:prSet presAssocID="{C227A77E-DA25-4975-BA98-ECF5120A3343}" presName="sibTrans" presStyleCnt="0"/>
      <dgm:spPr/>
    </dgm:pt>
    <dgm:pt modelId="{FA4E3328-FBDA-48B1-863F-1DCF62C166AB}" type="pres">
      <dgm:prSet presAssocID="{07F21011-5CF3-4BCC-A24B-2B1C8B4A0256}" presName="composite" presStyleCnt="0"/>
      <dgm:spPr/>
    </dgm:pt>
    <dgm:pt modelId="{3B8B82F9-0FDD-4820-95E5-AA26035A85AD}" type="pres">
      <dgm:prSet presAssocID="{07F21011-5CF3-4BCC-A24B-2B1C8B4A0256}" presName="rect1" presStyleLbl="bgImgPlace1" presStyleIdx="6" presStyleCnt="10"/>
      <dgm:spPr>
        <a:blipFill dpi="0" rotWithShape="1">
          <a:blip xmlns:r="http://schemas.openxmlformats.org/officeDocument/2006/relationships" r:embed="rId7" cstate="print"/>
          <a:srcRect/>
          <a:stretch>
            <a:fillRect l="-540" t="-15490" r="540" b="-48510"/>
          </a:stretch>
        </a:blipFill>
      </dgm:spPr>
    </dgm:pt>
    <dgm:pt modelId="{A98AC2BA-02C7-4752-A4F1-32A3BE36AF3A}" type="pres">
      <dgm:prSet presAssocID="{07F21011-5CF3-4BCC-A24B-2B1C8B4A0256}" presName="wedgeRectCallout1" presStyleLbl="node1" presStyleIdx="6" presStyleCnt="10">
        <dgm:presLayoutVars>
          <dgm:bulletEnabled val="1"/>
        </dgm:presLayoutVars>
      </dgm:prSet>
      <dgm:spPr/>
    </dgm:pt>
    <dgm:pt modelId="{553F7BEA-99FE-4250-8656-FC5C57AEADF4}" type="pres">
      <dgm:prSet presAssocID="{A37606E5-AEBE-478B-8C02-E688C35A62D9}" presName="sibTrans" presStyleCnt="0"/>
      <dgm:spPr/>
    </dgm:pt>
    <dgm:pt modelId="{25BEDD54-9536-4426-BE57-80B3667F4DF9}" type="pres">
      <dgm:prSet presAssocID="{89FA039A-79F3-4424-B881-B4DBBCFE7662}" presName="composite" presStyleCnt="0"/>
      <dgm:spPr/>
    </dgm:pt>
    <dgm:pt modelId="{E4A335F7-5FF5-411A-816F-CED8D0959F42}" type="pres">
      <dgm:prSet presAssocID="{89FA039A-79F3-4424-B881-B4DBBCFE7662}" presName="rect1" presStyleLbl="bgImgPlace1" presStyleIdx="7" presStyleCnt="10" custLinFactNeighborX="126" custLinFactNeighborY="265"/>
      <dgm:spPr>
        <a:blipFill dpi="0" rotWithShape="1">
          <a:blip xmlns:r="http://schemas.openxmlformats.org/officeDocument/2006/relationships" r:embed="rId8" cstate="print"/>
          <a:srcRect/>
          <a:stretch>
            <a:fillRect l="629" t="-20421" r="-629" b="-45579"/>
          </a:stretch>
        </a:blipFill>
      </dgm:spPr>
    </dgm:pt>
    <dgm:pt modelId="{80FB0F2F-1B34-446C-8158-067EFCDB1CE5}" type="pres">
      <dgm:prSet presAssocID="{89FA039A-79F3-4424-B881-B4DBBCFE7662}" presName="wedgeRectCallout1" presStyleLbl="node1" presStyleIdx="7" presStyleCnt="10">
        <dgm:presLayoutVars>
          <dgm:bulletEnabled val="1"/>
        </dgm:presLayoutVars>
      </dgm:prSet>
      <dgm:spPr/>
    </dgm:pt>
    <dgm:pt modelId="{C2AE099B-AC38-4CEE-B031-F1EDB79CCE28}" type="pres">
      <dgm:prSet presAssocID="{1FF1C72A-5A71-4ECA-AA15-0010F0DA1CB4}" presName="sibTrans" presStyleCnt="0"/>
      <dgm:spPr/>
    </dgm:pt>
    <dgm:pt modelId="{C09514CD-1C49-4AAE-B153-0F98EDADFCAD}" type="pres">
      <dgm:prSet presAssocID="{41148256-4EA7-46F8-9F99-7771C9944AE2}" presName="composite" presStyleCnt="0"/>
      <dgm:spPr/>
    </dgm:pt>
    <dgm:pt modelId="{8AAFB0C5-FE9C-4227-962F-EEA0D8906981}" type="pres">
      <dgm:prSet presAssocID="{41148256-4EA7-46F8-9F99-7771C9944AE2}" presName="rect1" presStyleLbl="bgImgPlace1" presStyleIdx="8" presStyleCnt="10"/>
      <dgm:spPr>
        <a:blipFill rotWithShape="1">
          <a:blip xmlns:r="http://schemas.openxmlformats.org/officeDocument/2006/relationships" r:embed="rId9"/>
          <a:srcRect/>
          <a:stretch>
            <a:fillRect t="-30000" b="-30000"/>
          </a:stretch>
        </a:blipFill>
      </dgm:spPr>
    </dgm:pt>
    <dgm:pt modelId="{C6C2662C-BD7E-4193-A830-AFF7F0CD1AAB}" type="pres">
      <dgm:prSet presAssocID="{41148256-4EA7-46F8-9F99-7771C9944AE2}" presName="wedgeRectCallout1" presStyleLbl="node1" presStyleIdx="8" presStyleCnt="10">
        <dgm:presLayoutVars>
          <dgm:bulletEnabled val="1"/>
        </dgm:presLayoutVars>
      </dgm:prSet>
      <dgm:spPr/>
    </dgm:pt>
    <dgm:pt modelId="{EFFD9437-89E8-458D-954A-40FF2E5A8D93}" type="pres">
      <dgm:prSet presAssocID="{38575261-1DA1-4914-A6DC-0A29202B34B8}" presName="sibTrans" presStyleCnt="0"/>
      <dgm:spPr/>
    </dgm:pt>
    <dgm:pt modelId="{EAA5676F-645F-41C4-8E04-E2180CA9291D}" type="pres">
      <dgm:prSet presAssocID="{7958922C-90E5-41BE-808C-9888D30279AB}" presName="composite" presStyleCnt="0"/>
      <dgm:spPr/>
    </dgm:pt>
    <dgm:pt modelId="{7C709D85-3634-4E92-A8CE-A087EBDA8F0E}" type="pres">
      <dgm:prSet presAssocID="{7958922C-90E5-41BE-808C-9888D30279AB}" presName="rect1" presStyleLbl="bgImgPlace1" presStyleIdx="9" presStyleCnt="10"/>
      <dgm:spPr>
        <a:blipFill rotWithShape="1">
          <a:blip xmlns:r="http://schemas.openxmlformats.org/officeDocument/2006/relationships" r:embed="rId10"/>
          <a:srcRect/>
          <a:stretch>
            <a:fillRect t="-33000" b="-33000"/>
          </a:stretch>
        </a:blipFill>
      </dgm:spPr>
    </dgm:pt>
    <dgm:pt modelId="{9EACD1EE-50CF-46FA-9AAF-3CC4710C007A}" type="pres">
      <dgm:prSet presAssocID="{7958922C-90E5-41BE-808C-9888D30279AB}" presName="wedgeRectCallout1" presStyleLbl="node1" presStyleIdx="9" presStyleCnt="10">
        <dgm:presLayoutVars>
          <dgm:bulletEnabled val="1"/>
        </dgm:presLayoutVars>
      </dgm:prSet>
      <dgm:spPr/>
    </dgm:pt>
  </dgm:ptLst>
  <dgm:cxnLst>
    <dgm:cxn modelId="{D4B4A903-DB77-4B3F-B161-0110BD8BCB40}" type="presOf" srcId="{7958922C-90E5-41BE-808C-9888D30279AB}" destId="{9EACD1EE-50CF-46FA-9AAF-3CC4710C007A}" srcOrd="0" destOrd="0" presId="urn:microsoft.com/office/officeart/2008/layout/BendingPictureCaptionList"/>
    <dgm:cxn modelId="{4CFC4D20-3687-4536-AE82-36DFE98FBB21}" srcId="{2BAB16D0-4D2A-4B76-877B-2681FC74B1E0}" destId="{41148256-4EA7-46F8-9F99-7771C9944AE2}" srcOrd="8" destOrd="0" parTransId="{B246EA6F-0C1A-42A9-ACC0-04E52289E157}" sibTransId="{38575261-1DA1-4914-A6DC-0A29202B34B8}"/>
    <dgm:cxn modelId="{3DD76E24-E886-4197-BBBF-45CE72170D6F}" type="presOf" srcId="{CC43BC7D-7D31-4A49-9DE5-708D449CD8C6}" destId="{E12B3B4D-5637-4733-B45B-86936EF46135}" srcOrd="0" destOrd="0" presId="urn:microsoft.com/office/officeart/2008/layout/BendingPictureCaptionList"/>
    <dgm:cxn modelId="{00420B28-8DB9-471F-8E47-9B7A7666D65F}" type="presOf" srcId="{89FA039A-79F3-4424-B881-B4DBBCFE7662}" destId="{80FB0F2F-1B34-446C-8158-067EFCDB1CE5}" srcOrd="0" destOrd="0" presId="urn:microsoft.com/office/officeart/2008/layout/BendingPictureCaptionList"/>
    <dgm:cxn modelId="{399CCD31-769C-49A1-BE3A-217BE60E4D82}" srcId="{2BAB16D0-4D2A-4B76-877B-2681FC74B1E0}" destId="{07F21011-5CF3-4BCC-A24B-2B1C8B4A0256}" srcOrd="6" destOrd="0" parTransId="{7F7382EB-AF1C-4957-BC81-4C5096BB3D6C}" sibTransId="{A37606E5-AEBE-478B-8C02-E688C35A62D9}"/>
    <dgm:cxn modelId="{9B089938-C278-47AD-9E06-DD171830FE9A}" srcId="{2BAB16D0-4D2A-4B76-877B-2681FC74B1E0}" destId="{6A0BCE7D-13B6-4C6B-94F7-633B6F1C3F75}" srcOrd="1" destOrd="0" parTransId="{2E07C728-4560-4AE2-AA67-AE1BDE9CB457}" sibTransId="{F3342DCB-6F9C-4A4D-A9EA-BB938F73454C}"/>
    <dgm:cxn modelId="{6EDD914A-8296-421E-AABF-A3122A5F0869}" type="presOf" srcId="{2BAB16D0-4D2A-4B76-877B-2681FC74B1E0}" destId="{A079E663-451D-4F25-8DC5-F8B28835E526}" srcOrd="0" destOrd="0" presId="urn:microsoft.com/office/officeart/2008/layout/BendingPictureCaptionList"/>
    <dgm:cxn modelId="{682DB36D-6F7E-4876-9EDD-A10B933843AA}" srcId="{2BAB16D0-4D2A-4B76-877B-2681FC74B1E0}" destId="{A448236F-F80E-4C34-B772-B1825AF97889}" srcOrd="0" destOrd="0" parTransId="{7B948B32-A557-49AD-B806-134076F64807}" sibTransId="{BA09D53B-5D8C-44D4-9AB9-5A2AE9B6691B}"/>
    <dgm:cxn modelId="{67B2AB56-23C0-471F-8D1B-BFA08199572C}" type="presOf" srcId="{41148256-4EA7-46F8-9F99-7771C9944AE2}" destId="{C6C2662C-BD7E-4193-A830-AFF7F0CD1AAB}" srcOrd="0" destOrd="0" presId="urn:microsoft.com/office/officeart/2008/layout/BendingPictureCaptionList"/>
    <dgm:cxn modelId="{2D15547D-A74A-413B-A091-90FA61791044}" type="presOf" srcId="{6A0BCE7D-13B6-4C6B-94F7-633B6F1C3F75}" destId="{42D1B92D-850A-4913-AC56-B153F19A9755}" srcOrd="0" destOrd="0" presId="urn:microsoft.com/office/officeart/2008/layout/BendingPictureCaptionList"/>
    <dgm:cxn modelId="{7367BC8A-6A43-4ACA-A82A-9FA79F78836C}" type="presOf" srcId="{026857D0-39B6-4A60-BF42-6F183DED20EB}" destId="{EA7BE42A-DC4E-4AAE-ABE9-4D9B92F74B2A}" srcOrd="0" destOrd="0" presId="urn:microsoft.com/office/officeart/2008/layout/BendingPictureCaptionList"/>
    <dgm:cxn modelId="{F65DB697-D2DF-458A-BBAA-EBB9D6C3F693}" type="presOf" srcId="{0DBDAFA3-B71B-4FFD-BC45-51631A785C61}" destId="{1188F2D8-57D5-4969-99EE-3599246FABA9}" srcOrd="0" destOrd="0" presId="urn:microsoft.com/office/officeart/2008/layout/BendingPictureCaptionList"/>
    <dgm:cxn modelId="{970B96A6-3991-4E88-80F7-683329B21895}" srcId="{2BAB16D0-4D2A-4B76-877B-2681FC74B1E0}" destId="{CC43BC7D-7D31-4A49-9DE5-708D449CD8C6}" srcOrd="5" destOrd="0" parTransId="{6BEA7FE7-095C-4421-A0E5-98D8A8435958}" sibTransId="{C227A77E-DA25-4975-BA98-ECF5120A3343}"/>
    <dgm:cxn modelId="{97D706A9-7FB0-491C-B81B-4B4ACFFCA327}" srcId="{2BAB16D0-4D2A-4B76-877B-2681FC74B1E0}" destId="{89FA039A-79F3-4424-B881-B4DBBCFE7662}" srcOrd="7" destOrd="0" parTransId="{A2410CD6-DB57-4EC6-BD53-E6F3B42BA67B}" sibTransId="{1FF1C72A-5A71-4ECA-AA15-0010F0DA1CB4}"/>
    <dgm:cxn modelId="{02FC65B2-9868-4980-B311-FED54D77CF68}" srcId="{2BAB16D0-4D2A-4B76-877B-2681FC74B1E0}" destId="{026857D0-39B6-4A60-BF42-6F183DED20EB}" srcOrd="2" destOrd="0" parTransId="{95EDF75A-D15F-4E0A-B3EB-82E052600A6A}" sibTransId="{099870BD-4320-47F8-A076-44498EE04F19}"/>
    <dgm:cxn modelId="{7BEE5FB6-E9C5-4E6C-B876-55D8DCAA4E21}" type="presOf" srcId="{07F21011-5CF3-4BCC-A24B-2B1C8B4A0256}" destId="{A98AC2BA-02C7-4752-A4F1-32A3BE36AF3A}" srcOrd="0" destOrd="0" presId="urn:microsoft.com/office/officeart/2008/layout/BendingPictureCaptionList"/>
    <dgm:cxn modelId="{A07840BC-74A3-4E39-BC32-D2B354175E56}" srcId="{2BAB16D0-4D2A-4B76-877B-2681FC74B1E0}" destId="{0DFEA465-3797-4EAD-AE6F-A1590CE1C67F}" srcOrd="3" destOrd="0" parTransId="{3559FBE4-24A9-4DAD-A15F-794D43FA4A0D}" sibTransId="{1B45E6E3-7CCA-4D73-9974-72650A0029D0}"/>
    <dgm:cxn modelId="{CAA469CF-5D3B-4EBE-AD37-3CF3E3B1C364}" type="presOf" srcId="{A448236F-F80E-4C34-B772-B1825AF97889}" destId="{315BFEBF-FB51-46CC-9A01-29F7EA8DCDCF}" srcOrd="0" destOrd="0" presId="urn:microsoft.com/office/officeart/2008/layout/BendingPictureCaptionList"/>
    <dgm:cxn modelId="{05D865D9-17FF-48CA-8DF4-F3B14A4640A1}" srcId="{2BAB16D0-4D2A-4B76-877B-2681FC74B1E0}" destId="{0DBDAFA3-B71B-4FFD-BC45-51631A785C61}" srcOrd="4" destOrd="0" parTransId="{7CB2107C-E5A0-4B08-993A-2D9CC9B811E4}" sibTransId="{52678C16-41D0-458E-9D1F-6A4C1D52E55E}"/>
    <dgm:cxn modelId="{D1279EE2-5773-4B94-9AEF-ABB29DB64577}" type="presOf" srcId="{0DFEA465-3797-4EAD-AE6F-A1590CE1C67F}" destId="{9E72A538-5781-44E1-A34C-A1540E85B3F7}" srcOrd="0" destOrd="0" presId="urn:microsoft.com/office/officeart/2008/layout/BendingPictureCaptionList"/>
    <dgm:cxn modelId="{741404F7-0F46-4D3C-9F9E-2F84F5DE548F}" srcId="{2BAB16D0-4D2A-4B76-877B-2681FC74B1E0}" destId="{7958922C-90E5-41BE-808C-9888D30279AB}" srcOrd="9" destOrd="0" parTransId="{FE459228-1B94-4872-8F74-50488F32C5C2}" sibTransId="{A6A0AEC1-732B-4A6A-BA3C-24145DE6F4EB}"/>
    <dgm:cxn modelId="{A1CC8519-7C52-441A-8786-6A4F2AF0CE5F}" type="presParOf" srcId="{A079E663-451D-4F25-8DC5-F8B28835E526}" destId="{4600E305-57C0-44C9-A6EF-5EB4652B1817}" srcOrd="0" destOrd="0" presId="urn:microsoft.com/office/officeart/2008/layout/BendingPictureCaptionList"/>
    <dgm:cxn modelId="{4B304192-93B3-4A60-906C-BAC2D5277C48}" type="presParOf" srcId="{4600E305-57C0-44C9-A6EF-5EB4652B1817}" destId="{B2AF209A-491F-4C51-9BE5-7A667C6FDCF8}" srcOrd="0" destOrd="0" presId="urn:microsoft.com/office/officeart/2008/layout/BendingPictureCaptionList"/>
    <dgm:cxn modelId="{9C32EABB-4AA8-4C52-839E-490C17C2A502}" type="presParOf" srcId="{4600E305-57C0-44C9-A6EF-5EB4652B1817}" destId="{315BFEBF-FB51-46CC-9A01-29F7EA8DCDCF}" srcOrd="1" destOrd="0" presId="urn:microsoft.com/office/officeart/2008/layout/BendingPictureCaptionList"/>
    <dgm:cxn modelId="{C3157B31-7904-4C1A-8C7F-A6CD36919142}" type="presParOf" srcId="{A079E663-451D-4F25-8DC5-F8B28835E526}" destId="{850F7E94-8E62-436D-BD07-1124856149E3}" srcOrd="1" destOrd="0" presId="urn:microsoft.com/office/officeart/2008/layout/BendingPictureCaptionList"/>
    <dgm:cxn modelId="{CC5A71E5-16FD-428B-831A-0E6F11C988EF}" type="presParOf" srcId="{A079E663-451D-4F25-8DC5-F8B28835E526}" destId="{551169F0-7249-47D6-9D07-8E66B62D206B}" srcOrd="2" destOrd="0" presId="urn:microsoft.com/office/officeart/2008/layout/BendingPictureCaptionList"/>
    <dgm:cxn modelId="{178007B4-7564-4549-8B79-0E0D5512750B}" type="presParOf" srcId="{551169F0-7249-47D6-9D07-8E66B62D206B}" destId="{89429C14-354A-40E4-99E9-3621D722FA25}" srcOrd="0" destOrd="0" presId="urn:microsoft.com/office/officeart/2008/layout/BendingPictureCaptionList"/>
    <dgm:cxn modelId="{F703AC62-5889-4A87-8242-09917B97C99F}" type="presParOf" srcId="{551169F0-7249-47D6-9D07-8E66B62D206B}" destId="{42D1B92D-850A-4913-AC56-B153F19A9755}" srcOrd="1" destOrd="0" presId="urn:microsoft.com/office/officeart/2008/layout/BendingPictureCaptionList"/>
    <dgm:cxn modelId="{058F09E8-22DA-4F45-852C-EB6C21A56F98}" type="presParOf" srcId="{A079E663-451D-4F25-8DC5-F8B28835E526}" destId="{90ABA306-0BF3-4DB3-A240-C58269E85752}" srcOrd="3" destOrd="0" presId="urn:microsoft.com/office/officeart/2008/layout/BendingPictureCaptionList"/>
    <dgm:cxn modelId="{1AE2F72A-9B27-4AD2-9705-4CBE4EF8CFFA}" type="presParOf" srcId="{A079E663-451D-4F25-8DC5-F8B28835E526}" destId="{01434200-AFDA-4E4D-9A6C-DB97C89B9FF9}" srcOrd="4" destOrd="0" presId="urn:microsoft.com/office/officeart/2008/layout/BendingPictureCaptionList"/>
    <dgm:cxn modelId="{909A559E-70EC-4B37-A94E-FFE6C03828DE}" type="presParOf" srcId="{01434200-AFDA-4E4D-9A6C-DB97C89B9FF9}" destId="{57B677ED-159B-4D57-9D51-630F4FB732A3}" srcOrd="0" destOrd="0" presId="urn:microsoft.com/office/officeart/2008/layout/BendingPictureCaptionList"/>
    <dgm:cxn modelId="{26455848-455F-4E8B-8392-9351FA86CD42}" type="presParOf" srcId="{01434200-AFDA-4E4D-9A6C-DB97C89B9FF9}" destId="{EA7BE42A-DC4E-4AAE-ABE9-4D9B92F74B2A}" srcOrd="1" destOrd="0" presId="urn:microsoft.com/office/officeart/2008/layout/BendingPictureCaptionList"/>
    <dgm:cxn modelId="{14EA1A30-BA59-4F68-AF81-A1B4D91D2BB6}" type="presParOf" srcId="{A079E663-451D-4F25-8DC5-F8B28835E526}" destId="{74364F29-2D15-4CFC-AC0C-4F12A15CD5E2}" srcOrd="5" destOrd="0" presId="urn:microsoft.com/office/officeart/2008/layout/BendingPictureCaptionList"/>
    <dgm:cxn modelId="{C159D4A1-23D0-4043-BD86-FCF261D8C484}" type="presParOf" srcId="{A079E663-451D-4F25-8DC5-F8B28835E526}" destId="{72F9E864-9CD1-4B2F-AFC4-13D02BA76F21}" srcOrd="6" destOrd="0" presId="urn:microsoft.com/office/officeart/2008/layout/BendingPictureCaptionList"/>
    <dgm:cxn modelId="{094A730E-1F12-45A8-90AE-413A03E8AC93}" type="presParOf" srcId="{72F9E864-9CD1-4B2F-AFC4-13D02BA76F21}" destId="{F45ECB2C-1621-4931-98EE-D4DDD315A649}" srcOrd="0" destOrd="0" presId="urn:microsoft.com/office/officeart/2008/layout/BendingPictureCaptionList"/>
    <dgm:cxn modelId="{7A40D969-E17C-4CDE-A4C6-F3AF57AC9904}" type="presParOf" srcId="{72F9E864-9CD1-4B2F-AFC4-13D02BA76F21}" destId="{9E72A538-5781-44E1-A34C-A1540E85B3F7}" srcOrd="1" destOrd="0" presId="urn:microsoft.com/office/officeart/2008/layout/BendingPictureCaptionList"/>
    <dgm:cxn modelId="{C092B155-B308-4753-884E-A778DC9E2B85}" type="presParOf" srcId="{A079E663-451D-4F25-8DC5-F8B28835E526}" destId="{ABB895CE-CD37-4810-ACC1-7A120348C135}" srcOrd="7" destOrd="0" presId="urn:microsoft.com/office/officeart/2008/layout/BendingPictureCaptionList"/>
    <dgm:cxn modelId="{46802585-AB16-4D73-AD95-8F8422E7F353}" type="presParOf" srcId="{A079E663-451D-4F25-8DC5-F8B28835E526}" destId="{F134111F-509E-4F94-8E65-BFF94EEBC799}" srcOrd="8" destOrd="0" presId="urn:microsoft.com/office/officeart/2008/layout/BendingPictureCaptionList"/>
    <dgm:cxn modelId="{4523F0AF-151C-44AC-9B40-86A2B5A4784B}" type="presParOf" srcId="{F134111F-509E-4F94-8E65-BFF94EEBC799}" destId="{258827A3-62F6-403E-87A2-D56FD7E1CBF4}" srcOrd="0" destOrd="0" presId="urn:microsoft.com/office/officeart/2008/layout/BendingPictureCaptionList"/>
    <dgm:cxn modelId="{770C8A82-3A4F-4C51-9DA0-ECC637A09CD7}" type="presParOf" srcId="{F134111F-509E-4F94-8E65-BFF94EEBC799}" destId="{1188F2D8-57D5-4969-99EE-3599246FABA9}" srcOrd="1" destOrd="0" presId="urn:microsoft.com/office/officeart/2008/layout/BendingPictureCaptionList"/>
    <dgm:cxn modelId="{2047B881-8615-49C6-8B4C-888F1F498C3F}" type="presParOf" srcId="{A079E663-451D-4F25-8DC5-F8B28835E526}" destId="{2838AE9C-7512-4E2E-9B64-87E7B6387CE3}" srcOrd="9" destOrd="0" presId="urn:microsoft.com/office/officeart/2008/layout/BendingPictureCaptionList"/>
    <dgm:cxn modelId="{B9D7C320-4C4E-4B20-B383-7752C0541286}" type="presParOf" srcId="{A079E663-451D-4F25-8DC5-F8B28835E526}" destId="{F30C609A-8A6F-41CC-A638-3F803E0F74FF}" srcOrd="10" destOrd="0" presId="urn:microsoft.com/office/officeart/2008/layout/BendingPictureCaptionList"/>
    <dgm:cxn modelId="{6D245914-16C7-4039-8BA8-485CE43117E5}" type="presParOf" srcId="{F30C609A-8A6F-41CC-A638-3F803E0F74FF}" destId="{1B0D613D-B169-49C6-B9E2-53D294F13C90}" srcOrd="0" destOrd="0" presId="urn:microsoft.com/office/officeart/2008/layout/BendingPictureCaptionList"/>
    <dgm:cxn modelId="{B9C80934-BFB8-404B-8B15-360837EA1023}" type="presParOf" srcId="{F30C609A-8A6F-41CC-A638-3F803E0F74FF}" destId="{E12B3B4D-5637-4733-B45B-86936EF46135}" srcOrd="1" destOrd="0" presId="urn:microsoft.com/office/officeart/2008/layout/BendingPictureCaptionList"/>
    <dgm:cxn modelId="{7E232006-9C2A-4280-9E69-2BAD5199CF2A}" type="presParOf" srcId="{A079E663-451D-4F25-8DC5-F8B28835E526}" destId="{374EB98C-1E6C-4433-BFED-676D3AFA6247}" srcOrd="11" destOrd="0" presId="urn:microsoft.com/office/officeart/2008/layout/BendingPictureCaptionList"/>
    <dgm:cxn modelId="{E0509A9E-0CA3-446C-A6A8-7FCA87268D4F}" type="presParOf" srcId="{A079E663-451D-4F25-8DC5-F8B28835E526}" destId="{FA4E3328-FBDA-48B1-863F-1DCF62C166AB}" srcOrd="12" destOrd="0" presId="urn:microsoft.com/office/officeart/2008/layout/BendingPictureCaptionList"/>
    <dgm:cxn modelId="{36287BF6-2325-45D7-93E9-1CA60BA6C4D7}" type="presParOf" srcId="{FA4E3328-FBDA-48B1-863F-1DCF62C166AB}" destId="{3B8B82F9-0FDD-4820-95E5-AA26035A85AD}" srcOrd="0" destOrd="0" presId="urn:microsoft.com/office/officeart/2008/layout/BendingPictureCaptionList"/>
    <dgm:cxn modelId="{7AEC58A3-6640-45D4-9736-57924C4B6924}" type="presParOf" srcId="{FA4E3328-FBDA-48B1-863F-1DCF62C166AB}" destId="{A98AC2BA-02C7-4752-A4F1-32A3BE36AF3A}" srcOrd="1" destOrd="0" presId="urn:microsoft.com/office/officeart/2008/layout/BendingPictureCaptionList"/>
    <dgm:cxn modelId="{25E9B253-8FE1-4D78-BDDF-D939F8137200}" type="presParOf" srcId="{A079E663-451D-4F25-8DC5-F8B28835E526}" destId="{553F7BEA-99FE-4250-8656-FC5C57AEADF4}" srcOrd="13" destOrd="0" presId="urn:microsoft.com/office/officeart/2008/layout/BendingPictureCaptionList"/>
    <dgm:cxn modelId="{37BAA8F1-B6D6-49CD-A301-292B0C5FFEE2}" type="presParOf" srcId="{A079E663-451D-4F25-8DC5-F8B28835E526}" destId="{25BEDD54-9536-4426-BE57-80B3667F4DF9}" srcOrd="14" destOrd="0" presId="urn:microsoft.com/office/officeart/2008/layout/BendingPictureCaptionList"/>
    <dgm:cxn modelId="{60D847DE-27D3-414E-98CD-6143A8431C13}" type="presParOf" srcId="{25BEDD54-9536-4426-BE57-80B3667F4DF9}" destId="{E4A335F7-5FF5-411A-816F-CED8D0959F42}" srcOrd="0" destOrd="0" presId="urn:microsoft.com/office/officeart/2008/layout/BendingPictureCaptionList"/>
    <dgm:cxn modelId="{842A25E4-8B85-4599-93DA-4B8986DF2067}" type="presParOf" srcId="{25BEDD54-9536-4426-BE57-80B3667F4DF9}" destId="{80FB0F2F-1B34-446C-8158-067EFCDB1CE5}" srcOrd="1" destOrd="0" presId="urn:microsoft.com/office/officeart/2008/layout/BendingPictureCaptionList"/>
    <dgm:cxn modelId="{E22437AC-AF08-46A7-AAFB-B37C1BBD62DA}" type="presParOf" srcId="{A079E663-451D-4F25-8DC5-F8B28835E526}" destId="{C2AE099B-AC38-4CEE-B031-F1EDB79CCE28}" srcOrd="15" destOrd="0" presId="urn:microsoft.com/office/officeart/2008/layout/BendingPictureCaptionList"/>
    <dgm:cxn modelId="{10B0EE90-367D-4A97-BE45-568AF5DE4358}" type="presParOf" srcId="{A079E663-451D-4F25-8DC5-F8B28835E526}" destId="{C09514CD-1C49-4AAE-B153-0F98EDADFCAD}" srcOrd="16" destOrd="0" presId="urn:microsoft.com/office/officeart/2008/layout/BendingPictureCaptionList"/>
    <dgm:cxn modelId="{6D437C35-4D3E-4179-B7F4-3CAED1F737C7}" type="presParOf" srcId="{C09514CD-1C49-4AAE-B153-0F98EDADFCAD}" destId="{8AAFB0C5-FE9C-4227-962F-EEA0D8906981}" srcOrd="0" destOrd="0" presId="urn:microsoft.com/office/officeart/2008/layout/BendingPictureCaptionList"/>
    <dgm:cxn modelId="{45036172-34AD-4330-907C-390A2D3D428D}" type="presParOf" srcId="{C09514CD-1C49-4AAE-B153-0F98EDADFCAD}" destId="{C6C2662C-BD7E-4193-A830-AFF7F0CD1AAB}" srcOrd="1" destOrd="0" presId="urn:microsoft.com/office/officeart/2008/layout/BendingPictureCaptionList"/>
    <dgm:cxn modelId="{A9ADACE5-A61D-4ECE-9E7D-E534DE2C6C57}" type="presParOf" srcId="{A079E663-451D-4F25-8DC5-F8B28835E526}" destId="{EFFD9437-89E8-458D-954A-40FF2E5A8D93}" srcOrd="17" destOrd="0" presId="urn:microsoft.com/office/officeart/2008/layout/BendingPictureCaptionList"/>
    <dgm:cxn modelId="{365C9B64-1480-4E81-BCC5-EB7708E0F1E6}" type="presParOf" srcId="{A079E663-451D-4F25-8DC5-F8B28835E526}" destId="{EAA5676F-645F-41C4-8E04-E2180CA9291D}" srcOrd="18" destOrd="0" presId="urn:microsoft.com/office/officeart/2008/layout/BendingPictureCaptionList"/>
    <dgm:cxn modelId="{9DDD45A8-FFB1-450C-A24A-FE157FEB9D77}" type="presParOf" srcId="{EAA5676F-645F-41C4-8E04-E2180CA9291D}" destId="{7C709D85-3634-4E92-A8CE-A087EBDA8F0E}" srcOrd="0" destOrd="0" presId="urn:microsoft.com/office/officeart/2008/layout/BendingPictureCaptionList"/>
    <dgm:cxn modelId="{01488372-35EB-488F-ABCF-546833ED3E25}" type="presParOf" srcId="{EAA5676F-645F-41C4-8E04-E2180CA9291D}" destId="{9EACD1EE-50CF-46FA-9AAF-3CC4710C007A}"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8BBD61-EB89-4CA6-9F59-DE5E3AE401C3}"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ru-KZ"/>
        </a:p>
      </dgm:t>
    </dgm:pt>
    <dgm:pt modelId="{11F4C953-2315-44CA-BB0F-25342E879907}">
      <dgm:prSet phldrT="[Текст]"/>
      <dgm:spPr/>
      <dgm:t>
        <a:bodyPr/>
        <a:lstStyle/>
        <a:p>
          <a:r>
            <a:rPr lang="en-US" b="1" dirty="0" err="1">
              <a:solidFill>
                <a:srgbClr val="000066"/>
              </a:solidFill>
              <a:effectLst>
                <a:outerShdw blurRad="38100" dist="38100" dir="2700000" algn="tl">
                  <a:srgbClr val="000000">
                    <a:alpha val="43137"/>
                  </a:srgbClr>
                </a:outerShdw>
              </a:effectLst>
            </a:rPr>
            <a:t>Abilov</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Zharylkasyn</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Abduakhitovich</a:t>
          </a:r>
          <a:r>
            <a:rPr lang="en-US" b="1" dirty="0">
              <a:solidFill>
                <a:srgbClr val="000066"/>
              </a:solidFill>
              <a:effectLst>
                <a:outerShdw blurRad="38100" dist="38100" dir="2700000" algn="tl">
                  <a:srgbClr val="000000">
                    <a:alpha val="43137"/>
                  </a:srgbClr>
                </a:outerShdw>
              </a:effectLst>
            </a:rPr>
            <a:t>,
Head of the Department, Doctor of Chemical Sciences, Professor</a:t>
          </a:r>
          <a:endParaRPr lang="ru-KZ" dirty="0"/>
        </a:p>
      </dgm:t>
    </dgm:pt>
    <dgm:pt modelId="{07F1CA51-AE98-449E-84CF-012E53D88F3D}" type="parTrans" cxnId="{9E2551C7-32C5-413B-AC0B-D22E2CF1DB01}">
      <dgm:prSet/>
      <dgm:spPr/>
      <dgm:t>
        <a:bodyPr/>
        <a:lstStyle/>
        <a:p>
          <a:endParaRPr lang="ru-KZ"/>
        </a:p>
      </dgm:t>
    </dgm:pt>
    <dgm:pt modelId="{30A4B954-080E-4CCF-A63F-B528D95B5657}" type="sibTrans" cxnId="{9E2551C7-32C5-413B-AC0B-D22E2CF1DB01}">
      <dgm:prSet/>
      <dgm:spPr/>
      <dgm:t>
        <a:bodyPr/>
        <a:lstStyle/>
        <a:p>
          <a:endParaRPr lang="ru-KZ"/>
        </a:p>
      </dgm:t>
    </dgm:pt>
    <dgm:pt modelId="{B80E2252-A6AB-48B7-84D4-58FC2648FE13}">
      <dgm:prSet phldrT="[Текст]"/>
      <dgm:spPr/>
      <dgm:t>
        <a:bodyPr/>
        <a:lstStyle/>
        <a:p>
          <a:r>
            <a:rPr lang="en-US" b="1" dirty="0" err="1">
              <a:solidFill>
                <a:srgbClr val="000066"/>
              </a:solidFill>
              <a:effectLst>
                <a:outerShdw blurRad="38100" dist="38100" dir="2700000" algn="tl">
                  <a:srgbClr val="000000">
                    <a:alpha val="43137"/>
                  </a:srgbClr>
                </a:outerShdw>
              </a:effectLst>
            </a:rPr>
            <a:t>Zhumagalieva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Shynar</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Nurlanovna</a:t>
          </a:r>
          <a:r>
            <a:rPr lang="en-US" b="1" dirty="0">
              <a:solidFill>
                <a:srgbClr val="000066"/>
              </a:solidFill>
              <a:effectLst>
                <a:outerShdw blurRad="38100" dist="38100" dir="2700000" algn="tl">
                  <a:srgbClr val="000000">
                    <a:alpha val="43137"/>
                  </a:srgbClr>
                </a:outerShdw>
              </a:effectLst>
            </a:rPr>
            <a:t>,
Doctor of Chemical Sciences, Professor</a:t>
          </a:r>
          <a:endParaRPr lang="ru-KZ" dirty="0"/>
        </a:p>
      </dgm:t>
    </dgm:pt>
    <dgm:pt modelId="{50CD3BA8-4338-4B16-98B5-1B16B98BF829}" type="parTrans" cxnId="{19917FB5-E7AC-474F-ACFB-1881B8C4E224}">
      <dgm:prSet/>
      <dgm:spPr/>
      <dgm:t>
        <a:bodyPr/>
        <a:lstStyle/>
        <a:p>
          <a:endParaRPr lang="ru-KZ"/>
        </a:p>
      </dgm:t>
    </dgm:pt>
    <dgm:pt modelId="{E0A89CEA-B1C5-4515-BE3E-535B28573106}" type="sibTrans" cxnId="{19917FB5-E7AC-474F-ACFB-1881B8C4E224}">
      <dgm:prSet/>
      <dgm:spPr/>
      <dgm:t>
        <a:bodyPr/>
        <a:lstStyle/>
        <a:p>
          <a:endParaRPr lang="ru-KZ"/>
        </a:p>
      </dgm:t>
    </dgm:pt>
    <dgm:pt modelId="{7890C049-BD7E-4E07-8A5F-8D3F87502B8B}">
      <dgm:prSet phldrT="[Текст]"/>
      <dgm:spPr/>
      <dgm:t>
        <a:bodyPr/>
        <a:lstStyle/>
        <a:p>
          <a:r>
            <a:rPr lang="en-US" b="1" dirty="0" err="1">
              <a:solidFill>
                <a:srgbClr val="000066"/>
              </a:solidFill>
              <a:effectLst>
                <a:outerShdw blurRad="38100" dist="38100" dir="2700000" algn="tl">
                  <a:srgbClr val="000000">
                    <a:alpha val="43137"/>
                  </a:srgbClr>
                </a:outerShdw>
              </a:effectLst>
            </a:rPr>
            <a:t>Kudaibergenova</a:t>
          </a:r>
          <a:r>
            <a:rPr lang="en-US" b="1" dirty="0">
              <a:solidFill>
                <a:srgbClr val="000066"/>
              </a:solidFill>
              <a:effectLst>
                <a:outerShdw blurRad="38100" dist="38100" dir="2700000" algn="tl">
                  <a:srgbClr val="000000">
                    <a:alpha val="43137"/>
                  </a:srgbClr>
                </a:outerShdw>
              </a:effectLst>
            </a:rPr>
            <a:t> Bates </a:t>
          </a:r>
          <a:r>
            <a:rPr lang="en-US" b="1" dirty="0" err="1">
              <a:solidFill>
                <a:srgbClr val="000066"/>
              </a:solidFill>
              <a:effectLst>
                <a:outerShdw blurRad="38100" dist="38100" dir="2700000" algn="tl">
                  <a:srgbClr val="000000">
                    <a:alpha val="43137"/>
                  </a:srgbClr>
                </a:outerShdw>
              </a:effectLst>
            </a:rPr>
            <a:t>Malikovna</a:t>
          </a:r>
          <a:r>
            <a:rPr lang="en-US" b="1" dirty="0">
              <a:solidFill>
                <a:srgbClr val="000066"/>
              </a:solidFill>
              <a:effectLst>
                <a:outerShdw blurRad="38100" dist="38100" dir="2700000" algn="tl">
                  <a:srgbClr val="000000">
                    <a:alpha val="43137"/>
                  </a:srgbClr>
                </a:outerShdw>
              </a:effectLst>
            </a:rPr>
            <a:t>,
PhD, Senior Lecturer</a:t>
          </a:r>
          <a:endParaRPr lang="ru-RU" b="1" dirty="0">
            <a:solidFill>
              <a:srgbClr val="000066"/>
            </a:solidFill>
            <a:effectLst>
              <a:outerShdw blurRad="38100" dist="38100" dir="2700000" algn="tl">
                <a:srgbClr val="000000">
                  <a:alpha val="43137"/>
                </a:srgbClr>
              </a:outerShdw>
            </a:effectLst>
          </a:endParaRPr>
        </a:p>
      </dgm:t>
    </dgm:pt>
    <dgm:pt modelId="{3CBB8F52-75FF-4562-8864-2492873A990F}" type="parTrans" cxnId="{D0FAB6D8-02B3-4C59-98F8-9687B0293334}">
      <dgm:prSet/>
      <dgm:spPr/>
      <dgm:t>
        <a:bodyPr/>
        <a:lstStyle/>
        <a:p>
          <a:endParaRPr lang="ru-KZ"/>
        </a:p>
      </dgm:t>
    </dgm:pt>
    <dgm:pt modelId="{5A54699D-62BA-4366-B883-8B0E662318A4}" type="sibTrans" cxnId="{D0FAB6D8-02B3-4C59-98F8-9687B0293334}">
      <dgm:prSet/>
      <dgm:spPr/>
      <dgm:t>
        <a:bodyPr/>
        <a:lstStyle/>
        <a:p>
          <a:endParaRPr lang="ru-KZ"/>
        </a:p>
      </dgm:t>
    </dgm:pt>
    <dgm:pt modelId="{ED1F42CE-730B-4F29-9FDB-D61AB2B7ADBE}">
      <dgm:prSet phldrT="[Текст]"/>
      <dgm:spPr/>
      <dgm:t>
        <a:bodyPr/>
        <a:lstStyle/>
        <a:p>
          <a:r>
            <a:rPr lang="en-US" b="1" dirty="0" err="1">
              <a:solidFill>
                <a:srgbClr val="000066"/>
              </a:solidFill>
              <a:effectLst>
                <a:outerShdw blurRad="38100" dist="38100" dir="2700000" algn="tl">
                  <a:srgbClr val="000000">
                    <a:alpha val="43137"/>
                  </a:srgbClr>
                </a:outerShdw>
              </a:effectLst>
            </a:rPr>
            <a:t>Iminova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Rizvangul</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Sinyasulkyzy</a:t>
          </a:r>
          <a:r>
            <a:rPr lang="en-US" b="1" dirty="0">
              <a:solidFill>
                <a:srgbClr val="000066"/>
              </a:solidFill>
              <a:effectLst>
                <a:outerShdw blurRad="38100" dist="38100" dir="2700000" algn="tl">
                  <a:srgbClr val="000000">
                    <a:alpha val="43137"/>
                  </a:srgbClr>
                </a:outerShdw>
              </a:effectLst>
            </a:rPr>
            <a:t>, Ph.D., Lecturer</a:t>
          </a:r>
          <a:endParaRPr lang="ru-RU" b="1" dirty="0">
            <a:solidFill>
              <a:srgbClr val="000066"/>
            </a:solidFill>
            <a:effectLst>
              <a:outerShdw blurRad="38100" dist="38100" dir="2700000" algn="tl">
                <a:srgbClr val="000000">
                  <a:alpha val="43137"/>
                </a:srgbClr>
              </a:outerShdw>
            </a:effectLst>
          </a:endParaRPr>
        </a:p>
      </dgm:t>
    </dgm:pt>
    <dgm:pt modelId="{5FA6D903-D3F5-45D0-AB40-783CFB6A75E8}" type="parTrans" cxnId="{794BA3EE-992F-44D0-AB8F-1945AD2F378D}">
      <dgm:prSet/>
      <dgm:spPr/>
      <dgm:t>
        <a:bodyPr/>
        <a:lstStyle/>
        <a:p>
          <a:endParaRPr lang="ru-KZ"/>
        </a:p>
      </dgm:t>
    </dgm:pt>
    <dgm:pt modelId="{82A7BFE6-6541-4DFD-93B7-F44A4782290B}" type="sibTrans" cxnId="{794BA3EE-992F-44D0-AB8F-1945AD2F378D}">
      <dgm:prSet/>
      <dgm:spPr/>
      <dgm:t>
        <a:bodyPr/>
        <a:lstStyle/>
        <a:p>
          <a:endParaRPr lang="ru-KZ"/>
        </a:p>
      </dgm:t>
    </dgm:pt>
    <dgm:pt modelId="{75F7B847-A96A-4665-8577-76DF9B6F8A8D}">
      <dgm:prSet phldrT="[Текст]"/>
      <dgm:spPr/>
      <dgm:t>
        <a:bodyPr/>
        <a:lstStyle/>
        <a:p>
          <a:r>
            <a:rPr lang="en-US" b="1" dirty="0" err="1">
              <a:solidFill>
                <a:srgbClr val="000066"/>
              </a:solidFill>
              <a:effectLst>
                <a:outerShdw blurRad="38100" dist="38100" dir="2700000" algn="tl">
                  <a:srgbClr val="000000">
                    <a:alpha val="43137"/>
                  </a:srgbClr>
                </a:outerShdw>
              </a:effectLst>
            </a:rPr>
            <a:t>Kairalapova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Gulfayruz</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Zhumabaevna</a:t>
          </a:r>
          <a:r>
            <a:rPr lang="en-US" b="1" dirty="0">
              <a:solidFill>
                <a:srgbClr val="000066"/>
              </a:solidFill>
              <a:effectLst>
                <a:outerShdw blurRad="38100" dist="38100" dir="2700000" algn="tl">
                  <a:srgbClr val="000000">
                    <a:alpha val="43137"/>
                  </a:srgbClr>
                </a:outerShdw>
              </a:effectLst>
            </a:rPr>
            <a:t>, Ph.D., Lecturer</a:t>
          </a:r>
          <a:endParaRPr lang="ru-RU" b="1" dirty="0">
            <a:solidFill>
              <a:srgbClr val="000066"/>
            </a:solidFill>
            <a:effectLst>
              <a:outerShdw blurRad="38100" dist="38100" dir="2700000" algn="tl">
                <a:srgbClr val="000000">
                  <a:alpha val="43137"/>
                </a:srgbClr>
              </a:outerShdw>
            </a:effectLst>
          </a:endParaRPr>
        </a:p>
      </dgm:t>
    </dgm:pt>
    <dgm:pt modelId="{8D282321-EF3A-4B6D-B2C7-32FCE225C0FC}" type="parTrans" cxnId="{9154DAF6-5C84-4D9F-912C-105AD2E3523B}">
      <dgm:prSet/>
      <dgm:spPr/>
      <dgm:t>
        <a:bodyPr/>
        <a:lstStyle/>
        <a:p>
          <a:endParaRPr lang="ru-KZ"/>
        </a:p>
      </dgm:t>
    </dgm:pt>
    <dgm:pt modelId="{CD102D13-6035-405F-98FB-FFA0236A3AEB}" type="sibTrans" cxnId="{9154DAF6-5C84-4D9F-912C-105AD2E3523B}">
      <dgm:prSet/>
      <dgm:spPr/>
      <dgm:t>
        <a:bodyPr/>
        <a:lstStyle/>
        <a:p>
          <a:endParaRPr lang="ru-KZ"/>
        </a:p>
      </dgm:t>
    </dgm:pt>
    <dgm:pt modelId="{FC4DFCE8-8C09-4D37-BF88-A1BF3E37E47E}" type="pres">
      <dgm:prSet presAssocID="{C08BBD61-EB89-4CA6-9F59-DE5E3AE401C3}" presName="Name0" presStyleCnt="0">
        <dgm:presLayoutVars>
          <dgm:dir/>
          <dgm:resizeHandles val="exact"/>
        </dgm:presLayoutVars>
      </dgm:prSet>
      <dgm:spPr/>
    </dgm:pt>
    <dgm:pt modelId="{062612FD-4C0F-4FD9-88A2-551B95E1774B}" type="pres">
      <dgm:prSet presAssocID="{11F4C953-2315-44CA-BB0F-25342E879907}" presName="composite" presStyleCnt="0"/>
      <dgm:spPr/>
    </dgm:pt>
    <dgm:pt modelId="{51D90F48-990E-42FD-83E0-113AA844D6E6}" type="pres">
      <dgm:prSet presAssocID="{11F4C953-2315-44CA-BB0F-25342E879907}" presName="rect1" presStyleLbl="bgImgPlace1" presStyleIdx="0" presStyleCnt="5"/>
      <dgm:spPr>
        <a:blipFill rotWithShape="1">
          <a:blip xmlns:r="http://schemas.openxmlformats.org/officeDocument/2006/relationships" r:embed="rId1" cstate="print"/>
          <a:srcRect/>
          <a:stretch>
            <a:fillRect t="-40000" b="-40000"/>
          </a:stretch>
        </a:blipFill>
      </dgm:spPr>
    </dgm:pt>
    <dgm:pt modelId="{81D483F7-10F8-4437-88B2-2B0F015F3714}" type="pres">
      <dgm:prSet presAssocID="{11F4C953-2315-44CA-BB0F-25342E879907}" presName="wedgeRectCallout1" presStyleLbl="node1" presStyleIdx="0" presStyleCnt="5">
        <dgm:presLayoutVars>
          <dgm:bulletEnabled val="1"/>
        </dgm:presLayoutVars>
      </dgm:prSet>
      <dgm:spPr/>
    </dgm:pt>
    <dgm:pt modelId="{02F495D9-6D8F-414C-A5BB-7530053B8223}" type="pres">
      <dgm:prSet presAssocID="{30A4B954-080E-4CCF-A63F-B528D95B5657}" presName="sibTrans" presStyleCnt="0"/>
      <dgm:spPr/>
    </dgm:pt>
    <dgm:pt modelId="{6BB5EE31-47C9-4E66-A09C-382E832CE9B3}" type="pres">
      <dgm:prSet presAssocID="{B80E2252-A6AB-48B7-84D4-58FC2648FE13}" presName="composite" presStyleCnt="0"/>
      <dgm:spPr/>
    </dgm:pt>
    <dgm:pt modelId="{DEB54E42-0E61-40F4-8330-C1C587AC7EF4}" type="pres">
      <dgm:prSet presAssocID="{B80E2252-A6AB-48B7-84D4-58FC2648FE13}" presName="rect1" presStyleLbl="bgImgPlace1" presStyleIdx="1" presStyleCnt="5"/>
      <dgm:spPr>
        <a:blipFill rotWithShape="1">
          <a:blip xmlns:r="http://schemas.openxmlformats.org/officeDocument/2006/relationships" r:embed="rId2" cstate="print"/>
          <a:srcRect/>
          <a:stretch>
            <a:fillRect t="-45000" b="-45000"/>
          </a:stretch>
        </a:blipFill>
      </dgm:spPr>
    </dgm:pt>
    <dgm:pt modelId="{B0F89F80-3B9E-4AFD-A830-63A87F3BFF67}" type="pres">
      <dgm:prSet presAssocID="{B80E2252-A6AB-48B7-84D4-58FC2648FE13}" presName="wedgeRectCallout1" presStyleLbl="node1" presStyleIdx="1" presStyleCnt="5">
        <dgm:presLayoutVars>
          <dgm:bulletEnabled val="1"/>
        </dgm:presLayoutVars>
      </dgm:prSet>
      <dgm:spPr/>
    </dgm:pt>
    <dgm:pt modelId="{ABF8CFA9-78BD-4741-B674-8408883E4A42}" type="pres">
      <dgm:prSet presAssocID="{E0A89CEA-B1C5-4515-BE3E-535B28573106}" presName="sibTrans" presStyleCnt="0"/>
      <dgm:spPr/>
    </dgm:pt>
    <dgm:pt modelId="{CEE48DF6-EB6E-4010-BBC0-E741324EFC3B}" type="pres">
      <dgm:prSet presAssocID="{7890C049-BD7E-4E07-8A5F-8D3F87502B8B}" presName="composite" presStyleCnt="0"/>
      <dgm:spPr/>
    </dgm:pt>
    <dgm:pt modelId="{DADECA01-793D-486D-9B74-E597423E68FB}" type="pres">
      <dgm:prSet presAssocID="{7890C049-BD7E-4E07-8A5F-8D3F87502B8B}" presName="rect1" presStyleLbl="bgImgPlace1" presStyleIdx="2" presStyleCnt="5"/>
      <dgm:spPr>
        <a:blipFill rotWithShape="1">
          <a:blip xmlns:r="http://schemas.openxmlformats.org/officeDocument/2006/relationships" r:embed="rId3" cstate="print"/>
          <a:srcRect/>
          <a:stretch>
            <a:fillRect t="-43000" b="-43000"/>
          </a:stretch>
        </a:blipFill>
      </dgm:spPr>
    </dgm:pt>
    <dgm:pt modelId="{0F99EC5C-6E22-4A5A-8684-2BBD064EF1B9}" type="pres">
      <dgm:prSet presAssocID="{7890C049-BD7E-4E07-8A5F-8D3F87502B8B}" presName="wedgeRectCallout1" presStyleLbl="node1" presStyleIdx="2" presStyleCnt="5">
        <dgm:presLayoutVars>
          <dgm:bulletEnabled val="1"/>
        </dgm:presLayoutVars>
      </dgm:prSet>
      <dgm:spPr/>
    </dgm:pt>
    <dgm:pt modelId="{F38A976F-ACE3-4D3E-8F77-15B0C0A12178}" type="pres">
      <dgm:prSet presAssocID="{5A54699D-62BA-4366-B883-8B0E662318A4}" presName="sibTrans" presStyleCnt="0"/>
      <dgm:spPr/>
    </dgm:pt>
    <dgm:pt modelId="{761235DB-6658-44B3-8903-6AC2E29206B4}" type="pres">
      <dgm:prSet presAssocID="{ED1F42CE-730B-4F29-9FDB-D61AB2B7ADBE}" presName="composite" presStyleCnt="0"/>
      <dgm:spPr/>
    </dgm:pt>
    <dgm:pt modelId="{C157EF0A-D95E-4943-B2AE-A1590692650E}" type="pres">
      <dgm:prSet presAssocID="{ED1F42CE-730B-4F29-9FDB-D61AB2B7ADBE}" presName="rect1" presStyleLbl="bgImgPlace1" presStyleIdx="3" presStyleCnt="5"/>
      <dgm:spPr>
        <a:blipFill rotWithShape="1">
          <a:blip xmlns:r="http://schemas.openxmlformats.org/officeDocument/2006/relationships" r:embed="rId4" cstate="print"/>
          <a:srcRect/>
          <a:stretch>
            <a:fillRect t="-44000" b="-44000"/>
          </a:stretch>
        </a:blipFill>
      </dgm:spPr>
    </dgm:pt>
    <dgm:pt modelId="{B0A24693-EB94-4A5B-A881-BE3AC9F7515C}" type="pres">
      <dgm:prSet presAssocID="{ED1F42CE-730B-4F29-9FDB-D61AB2B7ADBE}" presName="wedgeRectCallout1" presStyleLbl="node1" presStyleIdx="3" presStyleCnt="5">
        <dgm:presLayoutVars>
          <dgm:bulletEnabled val="1"/>
        </dgm:presLayoutVars>
      </dgm:prSet>
      <dgm:spPr/>
    </dgm:pt>
    <dgm:pt modelId="{483C8C21-4081-4B1E-AF58-4F58BB2552A5}" type="pres">
      <dgm:prSet presAssocID="{82A7BFE6-6541-4DFD-93B7-F44A4782290B}" presName="sibTrans" presStyleCnt="0"/>
      <dgm:spPr/>
    </dgm:pt>
    <dgm:pt modelId="{526A67B9-CEF1-4614-B1A3-EA170CBC3058}" type="pres">
      <dgm:prSet presAssocID="{75F7B847-A96A-4665-8577-76DF9B6F8A8D}" presName="composite" presStyleCnt="0"/>
      <dgm:spPr/>
    </dgm:pt>
    <dgm:pt modelId="{848354A1-3F18-4F61-92FA-644E3D742CF0}" type="pres">
      <dgm:prSet presAssocID="{75F7B847-A96A-4665-8577-76DF9B6F8A8D}" presName="rect1" presStyleLbl="bgImgPlace1" presStyleIdx="4" presStyleCnt="5"/>
      <dgm:spPr>
        <a:blipFill rotWithShape="1">
          <a:blip xmlns:r="http://schemas.openxmlformats.org/officeDocument/2006/relationships" r:embed="rId5" cstate="print"/>
          <a:srcRect/>
          <a:stretch>
            <a:fillRect t="-33000" b="-33000"/>
          </a:stretch>
        </a:blipFill>
      </dgm:spPr>
    </dgm:pt>
    <dgm:pt modelId="{15033883-DF71-4B01-9401-573D62A33101}" type="pres">
      <dgm:prSet presAssocID="{75F7B847-A96A-4665-8577-76DF9B6F8A8D}" presName="wedgeRectCallout1" presStyleLbl="node1" presStyleIdx="4" presStyleCnt="5">
        <dgm:presLayoutVars>
          <dgm:bulletEnabled val="1"/>
        </dgm:presLayoutVars>
      </dgm:prSet>
      <dgm:spPr/>
    </dgm:pt>
  </dgm:ptLst>
  <dgm:cxnLst>
    <dgm:cxn modelId="{B754A302-1055-4954-9DFC-B99F864A759A}" type="presOf" srcId="{7890C049-BD7E-4E07-8A5F-8D3F87502B8B}" destId="{0F99EC5C-6E22-4A5A-8684-2BBD064EF1B9}" srcOrd="0" destOrd="0" presId="urn:microsoft.com/office/officeart/2008/layout/BendingPictureCaptionList"/>
    <dgm:cxn modelId="{D19D4C65-3EDD-411C-BD4C-9C67932E9127}" type="presOf" srcId="{C08BBD61-EB89-4CA6-9F59-DE5E3AE401C3}" destId="{FC4DFCE8-8C09-4D37-BF88-A1BF3E37E47E}" srcOrd="0" destOrd="0" presId="urn:microsoft.com/office/officeart/2008/layout/BendingPictureCaptionList"/>
    <dgm:cxn modelId="{C5C4104A-D4A9-4E7C-A915-2B6B0253B574}" type="presOf" srcId="{75F7B847-A96A-4665-8577-76DF9B6F8A8D}" destId="{15033883-DF71-4B01-9401-573D62A33101}" srcOrd="0" destOrd="0" presId="urn:microsoft.com/office/officeart/2008/layout/BendingPictureCaptionList"/>
    <dgm:cxn modelId="{89B0FA8A-69A3-45E0-B909-18744A9FF3B1}" type="presOf" srcId="{ED1F42CE-730B-4F29-9FDB-D61AB2B7ADBE}" destId="{B0A24693-EB94-4A5B-A881-BE3AC9F7515C}" srcOrd="0" destOrd="0" presId="urn:microsoft.com/office/officeart/2008/layout/BendingPictureCaptionList"/>
    <dgm:cxn modelId="{30FD0BAE-FB9E-421A-8FE7-820E24CFC87A}" type="presOf" srcId="{11F4C953-2315-44CA-BB0F-25342E879907}" destId="{81D483F7-10F8-4437-88B2-2B0F015F3714}" srcOrd="0" destOrd="0" presId="urn:microsoft.com/office/officeart/2008/layout/BendingPictureCaptionList"/>
    <dgm:cxn modelId="{19917FB5-E7AC-474F-ACFB-1881B8C4E224}" srcId="{C08BBD61-EB89-4CA6-9F59-DE5E3AE401C3}" destId="{B80E2252-A6AB-48B7-84D4-58FC2648FE13}" srcOrd="1" destOrd="0" parTransId="{50CD3BA8-4338-4B16-98B5-1B16B98BF829}" sibTransId="{E0A89CEA-B1C5-4515-BE3E-535B28573106}"/>
    <dgm:cxn modelId="{9E2551C7-32C5-413B-AC0B-D22E2CF1DB01}" srcId="{C08BBD61-EB89-4CA6-9F59-DE5E3AE401C3}" destId="{11F4C953-2315-44CA-BB0F-25342E879907}" srcOrd="0" destOrd="0" parTransId="{07F1CA51-AE98-449E-84CF-012E53D88F3D}" sibTransId="{30A4B954-080E-4CCF-A63F-B528D95B5657}"/>
    <dgm:cxn modelId="{D0FAB6D8-02B3-4C59-98F8-9687B0293334}" srcId="{C08BBD61-EB89-4CA6-9F59-DE5E3AE401C3}" destId="{7890C049-BD7E-4E07-8A5F-8D3F87502B8B}" srcOrd="2" destOrd="0" parTransId="{3CBB8F52-75FF-4562-8864-2492873A990F}" sibTransId="{5A54699D-62BA-4366-B883-8B0E662318A4}"/>
    <dgm:cxn modelId="{794BA3EE-992F-44D0-AB8F-1945AD2F378D}" srcId="{C08BBD61-EB89-4CA6-9F59-DE5E3AE401C3}" destId="{ED1F42CE-730B-4F29-9FDB-D61AB2B7ADBE}" srcOrd="3" destOrd="0" parTransId="{5FA6D903-D3F5-45D0-AB40-783CFB6A75E8}" sibTransId="{82A7BFE6-6541-4DFD-93B7-F44A4782290B}"/>
    <dgm:cxn modelId="{0690B2F5-D270-48CD-A218-CFEA29821199}" type="presOf" srcId="{B80E2252-A6AB-48B7-84D4-58FC2648FE13}" destId="{B0F89F80-3B9E-4AFD-A830-63A87F3BFF67}" srcOrd="0" destOrd="0" presId="urn:microsoft.com/office/officeart/2008/layout/BendingPictureCaptionList"/>
    <dgm:cxn modelId="{9154DAF6-5C84-4D9F-912C-105AD2E3523B}" srcId="{C08BBD61-EB89-4CA6-9F59-DE5E3AE401C3}" destId="{75F7B847-A96A-4665-8577-76DF9B6F8A8D}" srcOrd="4" destOrd="0" parTransId="{8D282321-EF3A-4B6D-B2C7-32FCE225C0FC}" sibTransId="{CD102D13-6035-405F-98FB-FFA0236A3AEB}"/>
    <dgm:cxn modelId="{4F4FEF78-94F9-4E3C-90C7-0D903E9E653D}" type="presParOf" srcId="{FC4DFCE8-8C09-4D37-BF88-A1BF3E37E47E}" destId="{062612FD-4C0F-4FD9-88A2-551B95E1774B}" srcOrd="0" destOrd="0" presId="urn:microsoft.com/office/officeart/2008/layout/BendingPictureCaptionList"/>
    <dgm:cxn modelId="{F56B8002-2B29-444F-A859-07D3AFC2106E}" type="presParOf" srcId="{062612FD-4C0F-4FD9-88A2-551B95E1774B}" destId="{51D90F48-990E-42FD-83E0-113AA844D6E6}" srcOrd="0" destOrd="0" presId="urn:microsoft.com/office/officeart/2008/layout/BendingPictureCaptionList"/>
    <dgm:cxn modelId="{475F63EA-1D59-4AC7-BEB8-15A563992C85}" type="presParOf" srcId="{062612FD-4C0F-4FD9-88A2-551B95E1774B}" destId="{81D483F7-10F8-4437-88B2-2B0F015F3714}" srcOrd="1" destOrd="0" presId="urn:microsoft.com/office/officeart/2008/layout/BendingPictureCaptionList"/>
    <dgm:cxn modelId="{868E87DC-5498-49F9-87C9-700EBEB2D347}" type="presParOf" srcId="{FC4DFCE8-8C09-4D37-BF88-A1BF3E37E47E}" destId="{02F495D9-6D8F-414C-A5BB-7530053B8223}" srcOrd="1" destOrd="0" presId="urn:microsoft.com/office/officeart/2008/layout/BendingPictureCaptionList"/>
    <dgm:cxn modelId="{EDEB2CD2-24E3-4E57-B36A-1455471E680B}" type="presParOf" srcId="{FC4DFCE8-8C09-4D37-BF88-A1BF3E37E47E}" destId="{6BB5EE31-47C9-4E66-A09C-382E832CE9B3}" srcOrd="2" destOrd="0" presId="urn:microsoft.com/office/officeart/2008/layout/BendingPictureCaptionList"/>
    <dgm:cxn modelId="{30239241-7736-45D5-9BC8-6EAD4A0C5CCB}" type="presParOf" srcId="{6BB5EE31-47C9-4E66-A09C-382E832CE9B3}" destId="{DEB54E42-0E61-40F4-8330-C1C587AC7EF4}" srcOrd="0" destOrd="0" presId="urn:microsoft.com/office/officeart/2008/layout/BendingPictureCaptionList"/>
    <dgm:cxn modelId="{8F1BA3E3-5AFB-457E-8FCA-FA39A477B7F6}" type="presParOf" srcId="{6BB5EE31-47C9-4E66-A09C-382E832CE9B3}" destId="{B0F89F80-3B9E-4AFD-A830-63A87F3BFF67}" srcOrd="1" destOrd="0" presId="urn:microsoft.com/office/officeart/2008/layout/BendingPictureCaptionList"/>
    <dgm:cxn modelId="{F433C27A-D4BB-4E33-8E1D-98915A07CF6A}" type="presParOf" srcId="{FC4DFCE8-8C09-4D37-BF88-A1BF3E37E47E}" destId="{ABF8CFA9-78BD-4741-B674-8408883E4A42}" srcOrd="3" destOrd="0" presId="urn:microsoft.com/office/officeart/2008/layout/BendingPictureCaptionList"/>
    <dgm:cxn modelId="{A27613E3-580B-4377-B829-A1523BF39A75}" type="presParOf" srcId="{FC4DFCE8-8C09-4D37-BF88-A1BF3E37E47E}" destId="{CEE48DF6-EB6E-4010-BBC0-E741324EFC3B}" srcOrd="4" destOrd="0" presId="urn:microsoft.com/office/officeart/2008/layout/BendingPictureCaptionList"/>
    <dgm:cxn modelId="{C1197DF5-985E-4ED5-BF10-97C66972AACA}" type="presParOf" srcId="{CEE48DF6-EB6E-4010-BBC0-E741324EFC3B}" destId="{DADECA01-793D-486D-9B74-E597423E68FB}" srcOrd="0" destOrd="0" presId="urn:microsoft.com/office/officeart/2008/layout/BendingPictureCaptionList"/>
    <dgm:cxn modelId="{282A5794-DA75-491D-9587-38B2033B31D1}" type="presParOf" srcId="{CEE48DF6-EB6E-4010-BBC0-E741324EFC3B}" destId="{0F99EC5C-6E22-4A5A-8684-2BBD064EF1B9}" srcOrd="1" destOrd="0" presId="urn:microsoft.com/office/officeart/2008/layout/BendingPictureCaptionList"/>
    <dgm:cxn modelId="{6C4D1473-9A1D-49ED-84AF-330822E2900E}" type="presParOf" srcId="{FC4DFCE8-8C09-4D37-BF88-A1BF3E37E47E}" destId="{F38A976F-ACE3-4D3E-8F77-15B0C0A12178}" srcOrd="5" destOrd="0" presId="urn:microsoft.com/office/officeart/2008/layout/BendingPictureCaptionList"/>
    <dgm:cxn modelId="{470DB9BD-480C-4736-A295-E8006B8506CC}" type="presParOf" srcId="{FC4DFCE8-8C09-4D37-BF88-A1BF3E37E47E}" destId="{761235DB-6658-44B3-8903-6AC2E29206B4}" srcOrd="6" destOrd="0" presId="urn:microsoft.com/office/officeart/2008/layout/BendingPictureCaptionList"/>
    <dgm:cxn modelId="{2CE52C62-8BE1-4227-9CB2-65AEA4B50DF1}" type="presParOf" srcId="{761235DB-6658-44B3-8903-6AC2E29206B4}" destId="{C157EF0A-D95E-4943-B2AE-A1590692650E}" srcOrd="0" destOrd="0" presId="urn:microsoft.com/office/officeart/2008/layout/BendingPictureCaptionList"/>
    <dgm:cxn modelId="{A3856299-0BCC-43B0-BB6E-442CD14B796A}" type="presParOf" srcId="{761235DB-6658-44B3-8903-6AC2E29206B4}" destId="{B0A24693-EB94-4A5B-A881-BE3AC9F7515C}" srcOrd="1" destOrd="0" presId="urn:microsoft.com/office/officeart/2008/layout/BendingPictureCaptionList"/>
    <dgm:cxn modelId="{388A5630-E938-41C4-8201-86C748D20E3E}" type="presParOf" srcId="{FC4DFCE8-8C09-4D37-BF88-A1BF3E37E47E}" destId="{483C8C21-4081-4B1E-AF58-4F58BB2552A5}" srcOrd="7" destOrd="0" presId="urn:microsoft.com/office/officeart/2008/layout/BendingPictureCaptionList"/>
    <dgm:cxn modelId="{98B8F305-7888-4419-AE97-43146667EA6D}" type="presParOf" srcId="{FC4DFCE8-8C09-4D37-BF88-A1BF3E37E47E}" destId="{526A67B9-CEF1-4614-B1A3-EA170CBC3058}" srcOrd="8" destOrd="0" presId="urn:microsoft.com/office/officeart/2008/layout/BendingPictureCaptionList"/>
    <dgm:cxn modelId="{08C78F0F-9CAD-4CC3-B6ED-5EE5E707B070}" type="presParOf" srcId="{526A67B9-CEF1-4614-B1A3-EA170CBC3058}" destId="{848354A1-3F18-4F61-92FA-644E3D742CF0}" srcOrd="0" destOrd="0" presId="urn:microsoft.com/office/officeart/2008/layout/BendingPictureCaptionList"/>
    <dgm:cxn modelId="{197962EC-E05E-4667-8D23-AD5FD02A3DC2}" type="presParOf" srcId="{526A67B9-CEF1-4614-B1A3-EA170CBC3058}" destId="{15033883-DF71-4B01-9401-573D62A33101}"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3B356B-5CA1-4E6C-A461-42C6171C1987}"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ru-KZ"/>
        </a:p>
      </dgm:t>
    </dgm:pt>
    <dgm:pt modelId="{3DB77E2E-609A-49AD-B252-B8F3B3E55577}">
      <dgm:prSet phldrT="[Текст]"/>
      <dgm:spPr/>
      <dgm:t>
        <a:bodyPr/>
        <a:lstStyle/>
        <a:p>
          <a:r>
            <a:rPr lang="en-US" b="1" dirty="0">
              <a:solidFill>
                <a:srgbClr val="000066"/>
              </a:solidFill>
              <a:effectLst>
                <a:outerShdw blurRad="38100" dist="38100" dir="2700000" algn="tl">
                  <a:srgbClr val="000000">
                    <a:alpha val="43137"/>
                  </a:srgbClr>
                </a:outerShdw>
              </a:effectLst>
            </a:rPr>
            <a:t>Moon </a:t>
          </a:r>
          <a:r>
            <a:rPr lang="en-US" b="1" dirty="0" err="1">
              <a:solidFill>
                <a:srgbClr val="000066"/>
              </a:solidFill>
              <a:effectLst>
                <a:outerShdw blurRad="38100" dist="38100" dir="2700000" algn="tl">
                  <a:srgbClr val="000000">
                    <a:alpha val="43137"/>
                  </a:srgbClr>
                </a:outerShdw>
              </a:effectLst>
            </a:rPr>
            <a:t>Grigory</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Alekseevich</a:t>
          </a:r>
          <a:r>
            <a:rPr lang="en-US" b="1" dirty="0">
              <a:solidFill>
                <a:srgbClr val="000066"/>
              </a:solidFill>
              <a:effectLst>
                <a:outerShdw blurRad="38100" dist="38100" dir="2700000" algn="tl">
                  <a:srgbClr val="000000">
                    <a:alpha val="43137"/>
                  </a:srgbClr>
                </a:outerShdw>
              </a:effectLst>
            </a:rPr>
            <a:t>, Doctor of Chemical Sciences, Professor</a:t>
          </a:r>
          <a:endParaRPr lang="ru-KZ" dirty="0"/>
        </a:p>
      </dgm:t>
    </dgm:pt>
    <dgm:pt modelId="{648D3A75-C4A0-4426-88C0-3B2204EEF7DB}" type="parTrans" cxnId="{321A2E73-4762-4B74-83A8-9BB4DDC19706}">
      <dgm:prSet/>
      <dgm:spPr/>
      <dgm:t>
        <a:bodyPr/>
        <a:lstStyle/>
        <a:p>
          <a:endParaRPr lang="ru-KZ"/>
        </a:p>
      </dgm:t>
    </dgm:pt>
    <dgm:pt modelId="{664F41D3-4162-4504-8B10-5487A1895503}" type="sibTrans" cxnId="{321A2E73-4762-4B74-83A8-9BB4DDC19706}">
      <dgm:prSet/>
      <dgm:spPr/>
      <dgm:t>
        <a:bodyPr/>
        <a:lstStyle/>
        <a:p>
          <a:endParaRPr lang="ru-KZ"/>
        </a:p>
      </dgm:t>
    </dgm:pt>
    <dgm:pt modelId="{99CE4C62-32EF-45DE-A480-B31569B217AD}">
      <dgm:prSet phldrT="[Текст]"/>
      <dgm:spPr/>
      <dgm:t>
        <a:bodyPr/>
        <a:lstStyle/>
        <a:p>
          <a:r>
            <a:rPr lang="en-US" b="1" dirty="0" err="1">
              <a:solidFill>
                <a:srgbClr val="000066"/>
              </a:solidFill>
              <a:effectLst>
                <a:outerShdw blurRad="38100" dist="38100" dir="2700000" algn="tl">
                  <a:srgbClr val="000000">
                    <a:alpha val="43137"/>
                  </a:srgbClr>
                </a:outerShdw>
              </a:effectLst>
            </a:rPr>
            <a:t>Abdykalykova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Raushana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Asagatovna</a:t>
          </a:r>
          <a:r>
            <a:rPr lang="en-US" b="1" dirty="0">
              <a:solidFill>
                <a:srgbClr val="000066"/>
              </a:solidFill>
              <a:effectLst>
                <a:outerShdw blurRad="38100" dist="38100" dir="2700000" algn="tl">
                  <a:srgbClr val="000000">
                    <a:alpha val="43137"/>
                  </a:srgbClr>
                </a:outerShdw>
              </a:effectLst>
            </a:rPr>
            <a:t>,
Candidate of Chemical Sciences, Associate Professor</a:t>
          </a:r>
          <a:endParaRPr lang="ru-KZ" dirty="0"/>
        </a:p>
      </dgm:t>
    </dgm:pt>
    <dgm:pt modelId="{EC81B25A-E4A5-485F-AEFF-7C6226A72A1F}" type="parTrans" cxnId="{E1D12E72-238F-49A8-83E4-B4BF96376063}">
      <dgm:prSet/>
      <dgm:spPr/>
      <dgm:t>
        <a:bodyPr/>
        <a:lstStyle/>
        <a:p>
          <a:endParaRPr lang="ru-KZ"/>
        </a:p>
      </dgm:t>
    </dgm:pt>
    <dgm:pt modelId="{31690AFA-0551-4749-B1B4-7714DBE3268D}" type="sibTrans" cxnId="{E1D12E72-238F-49A8-83E4-B4BF96376063}">
      <dgm:prSet/>
      <dgm:spPr/>
      <dgm:t>
        <a:bodyPr/>
        <a:lstStyle/>
        <a:p>
          <a:endParaRPr lang="ru-KZ"/>
        </a:p>
      </dgm:t>
    </dgm:pt>
    <dgm:pt modelId="{87D6ED63-E8BC-4791-9F3A-0F2189BAC449}">
      <dgm:prSet phldrT="[Текст]"/>
      <dgm:spPr/>
      <dgm:t>
        <a:bodyPr/>
        <a:lstStyle/>
        <a:p>
          <a:r>
            <a:rPr lang="en-US" b="1" dirty="0" err="1">
              <a:solidFill>
                <a:srgbClr val="000066"/>
              </a:solidFill>
              <a:effectLst>
                <a:outerShdw blurRad="38100" dist="38100" dir="2700000" algn="tl">
                  <a:srgbClr val="000000">
                    <a:alpha val="43137"/>
                  </a:srgbClr>
                </a:outerShdw>
              </a:effectLst>
            </a:rPr>
            <a:t>Urkimbaeva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Perizat</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Ibragimovna</a:t>
          </a:r>
          <a:r>
            <a:rPr lang="en-US" b="1" dirty="0">
              <a:solidFill>
                <a:srgbClr val="000066"/>
              </a:solidFill>
              <a:effectLst>
                <a:outerShdw blurRad="38100" dist="38100" dir="2700000" algn="tl">
                  <a:srgbClr val="000000">
                    <a:alpha val="43137"/>
                  </a:srgbClr>
                </a:outerShdw>
              </a:effectLst>
            </a:rPr>
            <a:t>,
Candidate of Chemical Sciences, Associate Professor</a:t>
          </a:r>
          <a:endParaRPr lang="ru-RU" b="1" dirty="0">
            <a:solidFill>
              <a:srgbClr val="000066"/>
            </a:solidFill>
            <a:effectLst>
              <a:outerShdw blurRad="38100" dist="38100" dir="2700000" algn="tl">
                <a:srgbClr val="000000">
                  <a:alpha val="43137"/>
                </a:srgbClr>
              </a:outerShdw>
            </a:effectLst>
          </a:endParaRPr>
        </a:p>
      </dgm:t>
    </dgm:pt>
    <dgm:pt modelId="{C3A53120-AB58-4C3F-AEA8-E4968799CFAD}" type="parTrans" cxnId="{54BFB51D-7C79-4369-94B8-21C346A9134A}">
      <dgm:prSet/>
      <dgm:spPr/>
      <dgm:t>
        <a:bodyPr/>
        <a:lstStyle/>
        <a:p>
          <a:endParaRPr lang="ru-KZ"/>
        </a:p>
      </dgm:t>
    </dgm:pt>
    <dgm:pt modelId="{71EB61B8-7298-4D97-A484-F078BF509EFC}" type="sibTrans" cxnId="{54BFB51D-7C79-4369-94B8-21C346A9134A}">
      <dgm:prSet/>
      <dgm:spPr/>
      <dgm:t>
        <a:bodyPr/>
        <a:lstStyle/>
        <a:p>
          <a:endParaRPr lang="ru-KZ"/>
        </a:p>
      </dgm:t>
    </dgm:pt>
    <dgm:pt modelId="{642AC63D-BA76-4D0A-B15D-965CFB14A52D}">
      <dgm:prSet phldrT="[Текст]"/>
      <dgm:spPr/>
      <dgm:t>
        <a:bodyPr/>
        <a:lstStyle/>
        <a:p>
          <a:r>
            <a:rPr lang="en-US" b="1" dirty="0" err="1">
              <a:solidFill>
                <a:srgbClr val="000066"/>
              </a:solidFill>
              <a:effectLst>
                <a:outerShdw blurRad="38100" dist="38100" dir="2700000" algn="tl">
                  <a:srgbClr val="000000">
                    <a:alpha val="43137"/>
                  </a:srgbClr>
                </a:outerShdw>
              </a:effectLst>
            </a:rPr>
            <a:t>Mangazbayeva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Rauash</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Amantayevna</a:t>
          </a:r>
          <a:r>
            <a:rPr lang="en-US" b="1" dirty="0">
              <a:solidFill>
                <a:srgbClr val="000066"/>
              </a:solidFill>
              <a:effectLst>
                <a:outerShdw blurRad="38100" dist="38100" dir="2700000" algn="tl">
                  <a:srgbClr val="000000">
                    <a:alpha val="43137"/>
                  </a:srgbClr>
                </a:outerShdw>
              </a:effectLst>
            </a:rPr>
            <a:t>, Ph.D., associate professor</a:t>
          </a:r>
          <a:endParaRPr lang="ru-RU" b="1" dirty="0">
            <a:solidFill>
              <a:srgbClr val="000066"/>
            </a:solidFill>
            <a:effectLst>
              <a:outerShdw blurRad="38100" dist="38100" dir="2700000" algn="tl">
                <a:srgbClr val="000000">
                  <a:alpha val="43137"/>
                </a:srgbClr>
              </a:outerShdw>
            </a:effectLst>
          </a:endParaRPr>
        </a:p>
      </dgm:t>
    </dgm:pt>
    <dgm:pt modelId="{70102693-932E-452B-A929-5A2C524EB067}" type="parTrans" cxnId="{F5EF0A53-AFA7-45BD-AB58-E82860214048}">
      <dgm:prSet/>
      <dgm:spPr/>
      <dgm:t>
        <a:bodyPr/>
        <a:lstStyle/>
        <a:p>
          <a:endParaRPr lang="ru-KZ"/>
        </a:p>
      </dgm:t>
    </dgm:pt>
    <dgm:pt modelId="{6125CD72-D54E-4D2D-9702-F65BD56EFD37}" type="sibTrans" cxnId="{F5EF0A53-AFA7-45BD-AB58-E82860214048}">
      <dgm:prSet/>
      <dgm:spPr/>
      <dgm:t>
        <a:bodyPr/>
        <a:lstStyle/>
        <a:p>
          <a:endParaRPr lang="ru-KZ"/>
        </a:p>
      </dgm:t>
    </dgm:pt>
    <dgm:pt modelId="{18359D25-8CF5-40CC-A016-5230838759A3}">
      <dgm:prSet phldrT="[Текст]"/>
      <dgm:spPr/>
      <dgm:t>
        <a:bodyPr/>
        <a:lstStyle/>
        <a:p>
          <a:r>
            <a:rPr lang="en-US" b="1" dirty="0" err="1">
              <a:solidFill>
                <a:srgbClr val="000066"/>
              </a:solidFill>
              <a:effectLst>
                <a:outerShdw blurRad="38100" dist="38100" dir="2700000" algn="tl">
                  <a:srgbClr val="000000">
                    <a:alpha val="43137"/>
                  </a:srgbClr>
                </a:outerShdw>
              </a:effectLst>
            </a:rPr>
            <a:t>Rakhmetullaeva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Raikhan</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Kulymbetovna</a:t>
          </a:r>
          <a:r>
            <a:rPr lang="en-US" b="1" dirty="0">
              <a:solidFill>
                <a:srgbClr val="000066"/>
              </a:solidFill>
              <a:effectLst>
                <a:outerShdw blurRad="38100" dist="38100" dir="2700000" algn="tl">
                  <a:srgbClr val="000000">
                    <a:alpha val="43137"/>
                  </a:srgbClr>
                </a:outerShdw>
              </a:effectLst>
            </a:rPr>
            <a:t>, Ph.D., associate professor</a:t>
          </a:r>
          <a:endParaRPr lang="ru-RU" b="1" dirty="0">
            <a:solidFill>
              <a:srgbClr val="000066"/>
            </a:solidFill>
            <a:effectLst>
              <a:outerShdw blurRad="38100" dist="38100" dir="2700000" algn="tl">
                <a:srgbClr val="000000">
                  <a:alpha val="43137"/>
                </a:srgbClr>
              </a:outerShdw>
            </a:effectLst>
          </a:endParaRPr>
        </a:p>
      </dgm:t>
    </dgm:pt>
    <dgm:pt modelId="{9F2878FB-1DA9-4809-B225-7964350051B1}" type="parTrans" cxnId="{3093BC9D-F8C0-4FE9-99C8-5CD8435CA095}">
      <dgm:prSet/>
      <dgm:spPr/>
      <dgm:t>
        <a:bodyPr/>
        <a:lstStyle/>
        <a:p>
          <a:endParaRPr lang="ru-KZ"/>
        </a:p>
      </dgm:t>
    </dgm:pt>
    <dgm:pt modelId="{DCD97DF6-AF68-4E22-992D-19C130389955}" type="sibTrans" cxnId="{3093BC9D-F8C0-4FE9-99C8-5CD8435CA095}">
      <dgm:prSet/>
      <dgm:spPr/>
      <dgm:t>
        <a:bodyPr/>
        <a:lstStyle/>
        <a:p>
          <a:endParaRPr lang="ru-KZ"/>
        </a:p>
      </dgm:t>
    </dgm:pt>
    <dgm:pt modelId="{ED4F8743-222A-4963-8C8F-9CE15B8F931C}">
      <dgm:prSet phldrT="[Текст]"/>
      <dgm:spPr/>
      <dgm:t>
        <a:bodyPr/>
        <a:lstStyle/>
        <a:p>
          <a:r>
            <a:rPr lang="en-US" b="1" dirty="0" err="1">
              <a:solidFill>
                <a:srgbClr val="000066"/>
              </a:solidFill>
              <a:effectLst>
                <a:outerShdw blurRad="38100" dist="38100" dir="2700000" algn="tl">
                  <a:srgbClr val="000000">
                    <a:alpha val="43137"/>
                  </a:srgbClr>
                </a:outerShdw>
              </a:effectLst>
            </a:rPr>
            <a:t>Irmukhametova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Galiya</a:t>
          </a:r>
          <a:r>
            <a:rPr lang="en-US" b="1" dirty="0">
              <a:solidFill>
                <a:srgbClr val="000066"/>
              </a:solidFill>
              <a:effectLst>
                <a:outerShdw blurRad="38100" dist="38100" dir="2700000" algn="tl">
                  <a:srgbClr val="000000">
                    <a:alpha val="43137"/>
                  </a:srgbClr>
                </a:outerShdw>
              </a:effectLst>
            </a:rPr>
            <a:t> </a:t>
          </a:r>
          <a:r>
            <a:rPr lang="en-US" b="1" dirty="0" err="1">
              <a:solidFill>
                <a:srgbClr val="000066"/>
              </a:solidFill>
              <a:effectLst>
                <a:outerShdw blurRad="38100" dist="38100" dir="2700000" algn="tl">
                  <a:srgbClr val="000000">
                    <a:alpha val="43137"/>
                  </a:srgbClr>
                </a:outerShdw>
              </a:effectLst>
            </a:rPr>
            <a:t>Serikbaevna</a:t>
          </a:r>
          <a:r>
            <a:rPr lang="en-US" b="1" dirty="0">
              <a:solidFill>
                <a:srgbClr val="000066"/>
              </a:solidFill>
              <a:effectLst>
                <a:outerShdw blurRad="38100" dist="38100" dir="2700000" algn="tl">
                  <a:srgbClr val="000000">
                    <a:alpha val="43137"/>
                  </a:srgbClr>
                </a:outerShdw>
              </a:effectLst>
            </a:rPr>
            <a:t>, Candidate of Chemical Sciences, Associate Professor</a:t>
          </a:r>
          <a:endParaRPr lang="ru-RU" b="1" dirty="0">
            <a:solidFill>
              <a:srgbClr val="000066"/>
            </a:solidFill>
            <a:effectLst>
              <a:outerShdw blurRad="38100" dist="38100" dir="2700000" algn="tl">
                <a:srgbClr val="000000">
                  <a:alpha val="43137"/>
                </a:srgbClr>
              </a:outerShdw>
            </a:effectLst>
          </a:endParaRPr>
        </a:p>
      </dgm:t>
    </dgm:pt>
    <dgm:pt modelId="{BC5728D0-2F30-4FFE-BD8F-F780782FDF61}" type="parTrans" cxnId="{2D07AE02-9B9C-43FD-9AFF-46268ED79875}">
      <dgm:prSet/>
      <dgm:spPr/>
      <dgm:t>
        <a:bodyPr/>
        <a:lstStyle/>
        <a:p>
          <a:endParaRPr lang="ru-KZ"/>
        </a:p>
      </dgm:t>
    </dgm:pt>
    <dgm:pt modelId="{8F0F9981-D415-4453-814E-DE06B64E569A}" type="sibTrans" cxnId="{2D07AE02-9B9C-43FD-9AFF-46268ED79875}">
      <dgm:prSet/>
      <dgm:spPr/>
      <dgm:t>
        <a:bodyPr/>
        <a:lstStyle/>
        <a:p>
          <a:endParaRPr lang="ru-KZ"/>
        </a:p>
      </dgm:t>
    </dgm:pt>
    <dgm:pt modelId="{4F9AFC84-FA59-4593-A9CE-1EC45CDC20C0}">
      <dgm:prSet phldrT="[Текст]" custT="1"/>
      <dgm:spPr/>
      <dgm:t>
        <a:bodyPr/>
        <a:lstStyle/>
        <a:p>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Agibaeva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Laura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Erlanovna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Deputy Head of Department for scientific and innovative work and international relations, senior lecturer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gm:t>
    </dgm:pt>
    <dgm:pt modelId="{599F03D5-BFF7-4386-AF96-B28AC0ED3A9A}" type="parTrans" cxnId="{76A07E06-D98D-4F6F-B64F-8F556A750678}">
      <dgm:prSet/>
      <dgm:spPr/>
      <dgm:t>
        <a:bodyPr/>
        <a:lstStyle/>
        <a:p>
          <a:endParaRPr lang="ru-KZ"/>
        </a:p>
      </dgm:t>
    </dgm:pt>
    <dgm:pt modelId="{985A7B6A-6954-47C6-8603-227E14A5F40D}" type="sibTrans" cxnId="{76A07E06-D98D-4F6F-B64F-8F556A750678}">
      <dgm:prSet/>
      <dgm:spPr/>
      <dgm:t>
        <a:bodyPr/>
        <a:lstStyle/>
        <a:p>
          <a:endParaRPr lang="ru-KZ"/>
        </a:p>
      </dgm:t>
    </dgm:pt>
    <dgm:pt modelId="{4A7026C9-7368-4C57-B928-54886ED856CD}">
      <dgm:prSet phldrT="[Текст]" custT="1"/>
      <dgm:spPr/>
      <dgm: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Nurpeisova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Zhansaya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Abirovna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gm:t>
    </dgm:pt>
    <dgm:pt modelId="{569B3DEC-430A-44DD-87A2-0AABDFD6271F}" type="parTrans" cxnId="{CE13FEE0-23DA-4101-B641-4C7DCBA66801}">
      <dgm:prSet/>
      <dgm:spPr/>
      <dgm:t>
        <a:bodyPr/>
        <a:lstStyle/>
        <a:p>
          <a:endParaRPr lang="ru-KZ"/>
        </a:p>
      </dgm:t>
    </dgm:pt>
    <dgm:pt modelId="{73547C21-8FEA-4F6C-9750-AA926C2A5CF2}" type="sibTrans" cxnId="{CE13FEE0-23DA-4101-B641-4C7DCBA66801}">
      <dgm:prSet/>
      <dgm:spPr/>
      <dgm:t>
        <a:bodyPr/>
        <a:lstStyle/>
        <a:p>
          <a:endParaRPr lang="ru-KZ"/>
        </a:p>
      </dgm:t>
    </dgm:pt>
    <dgm:pt modelId="{8203D270-2C03-45BC-AE52-228A08529CB0}">
      <dgm:prSet phldrT="[Текст]" custT="1"/>
      <dgm:spPr/>
      <dgm:t>
        <a:bodyPr/>
        <a:lstStyle/>
        <a:p>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Kaldybekov</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Daulet</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Bolatovich</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gm:t>
    </dgm:pt>
    <dgm:pt modelId="{C9CB9901-5C35-4069-BA6A-25668483D67E}" type="parTrans" cxnId="{D0288E47-0189-4FA9-A2BA-544839708615}">
      <dgm:prSet/>
      <dgm:spPr/>
      <dgm:t>
        <a:bodyPr/>
        <a:lstStyle/>
        <a:p>
          <a:endParaRPr lang="ru-KZ"/>
        </a:p>
      </dgm:t>
    </dgm:pt>
    <dgm:pt modelId="{24F23937-20FD-43F3-900A-35A52A67D7D0}" type="sibTrans" cxnId="{D0288E47-0189-4FA9-A2BA-544839708615}">
      <dgm:prSet/>
      <dgm:spPr/>
      <dgm:t>
        <a:bodyPr/>
        <a:lstStyle/>
        <a:p>
          <a:endParaRPr lang="ru-KZ"/>
        </a:p>
      </dgm:t>
    </dgm:pt>
    <dgm:pt modelId="{09BC53A4-562D-454C-BAED-56D6F87EBFFC}">
      <dgm:prSet phldrT="[Текст]" custT="1"/>
      <dgm:spPr/>
      <dgm:t>
        <a:bodyPr/>
        <a:lstStyle/>
        <a:p>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Nurgazieva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Elmira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Kudaibergenovna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gm:t>
    </dgm:pt>
    <dgm:pt modelId="{FF06E8EB-1874-41BC-8AD8-A1594EC48E2E}" type="parTrans" cxnId="{D60CF40A-DE89-467D-957A-B22E8E3258DA}">
      <dgm:prSet/>
      <dgm:spPr/>
      <dgm:t>
        <a:bodyPr/>
        <a:lstStyle/>
        <a:p>
          <a:endParaRPr lang="ru-KZ"/>
        </a:p>
      </dgm:t>
    </dgm:pt>
    <dgm:pt modelId="{A1D2CE7A-A6D6-4B2D-8061-70184DDF24A5}" type="sibTrans" cxnId="{D60CF40A-DE89-467D-957A-B22E8E3258DA}">
      <dgm:prSet/>
      <dgm:spPr/>
      <dgm:t>
        <a:bodyPr/>
        <a:lstStyle/>
        <a:p>
          <a:endParaRPr lang="ru-KZ"/>
        </a:p>
      </dgm:t>
    </dgm:pt>
    <dgm:pt modelId="{E69DCBD8-BD40-4A52-B7F6-88B9116131C2}">
      <dgm:prSet phldrT="[Текст]" custT="1"/>
      <dgm:spPr/>
      <dgm:t>
        <a:bodyPr/>
        <a:lstStyle/>
        <a:p>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Kenesova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Zarina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Anvarovna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PhD, acting associate professor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gm:t>
    </dgm:pt>
    <dgm:pt modelId="{0DAD16D6-68E6-4164-9086-C46DFEC66E73}" type="parTrans" cxnId="{A47B6E72-8078-4B23-B67D-35156A408C3C}">
      <dgm:prSet/>
      <dgm:spPr/>
      <dgm:t>
        <a:bodyPr/>
        <a:lstStyle/>
        <a:p>
          <a:endParaRPr lang="ru-KZ"/>
        </a:p>
      </dgm:t>
    </dgm:pt>
    <dgm:pt modelId="{630EC54B-E75B-4E5F-943B-7E1E75D4B2CE}" type="sibTrans" cxnId="{A47B6E72-8078-4B23-B67D-35156A408C3C}">
      <dgm:prSet/>
      <dgm:spPr/>
      <dgm:t>
        <a:bodyPr/>
        <a:lstStyle/>
        <a:p>
          <a:endParaRPr lang="ru-KZ"/>
        </a:p>
      </dgm:t>
    </dgm:pt>
    <dgm:pt modelId="{15DB3A78-5211-4368-85CE-7A7C540EC7C0}" type="pres">
      <dgm:prSet presAssocID="{F93B356B-5CA1-4E6C-A461-42C6171C1987}" presName="Name0" presStyleCnt="0">
        <dgm:presLayoutVars>
          <dgm:dir/>
          <dgm:resizeHandles val="exact"/>
        </dgm:presLayoutVars>
      </dgm:prSet>
      <dgm:spPr/>
    </dgm:pt>
    <dgm:pt modelId="{E492B5AA-40C8-43C3-8F8C-45067C83654A}" type="pres">
      <dgm:prSet presAssocID="{3DB77E2E-609A-49AD-B252-B8F3B3E55577}" presName="composite" presStyleCnt="0"/>
      <dgm:spPr/>
    </dgm:pt>
    <dgm:pt modelId="{7E629A14-DFCD-4D02-84CA-BB245C12F7DB}" type="pres">
      <dgm:prSet presAssocID="{3DB77E2E-609A-49AD-B252-B8F3B3E55577}" presName="rect1" presStyleLbl="bgImgPlace1" presStyleIdx="0" presStyleCnt="11"/>
      <dgm:spPr>
        <a:blipFill dpi="0" rotWithShape="1">
          <a:blip xmlns:r="http://schemas.openxmlformats.org/officeDocument/2006/relationships" r:embed="rId1" cstate="print"/>
          <a:srcRect/>
          <a:stretch>
            <a:fillRect t="-23034" b="-40966"/>
          </a:stretch>
        </a:blipFill>
      </dgm:spPr>
    </dgm:pt>
    <dgm:pt modelId="{566DBCC2-B696-424E-8B71-87C2B5A00480}" type="pres">
      <dgm:prSet presAssocID="{3DB77E2E-609A-49AD-B252-B8F3B3E55577}" presName="wedgeRectCallout1" presStyleLbl="node1" presStyleIdx="0" presStyleCnt="11">
        <dgm:presLayoutVars>
          <dgm:bulletEnabled val="1"/>
        </dgm:presLayoutVars>
      </dgm:prSet>
      <dgm:spPr/>
    </dgm:pt>
    <dgm:pt modelId="{FFB87849-719B-43D5-B929-4BB241BFB37F}" type="pres">
      <dgm:prSet presAssocID="{664F41D3-4162-4504-8B10-5487A1895503}" presName="sibTrans" presStyleCnt="0"/>
      <dgm:spPr/>
    </dgm:pt>
    <dgm:pt modelId="{EB7D13E7-4916-4806-BB2A-E766A64A0361}" type="pres">
      <dgm:prSet presAssocID="{99CE4C62-32EF-45DE-A480-B31569B217AD}" presName="composite" presStyleCnt="0"/>
      <dgm:spPr/>
    </dgm:pt>
    <dgm:pt modelId="{A5763F7A-31E9-46DF-9156-DBEDB0015F38}" type="pres">
      <dgm:prSet presAssocID="{99CE4C62-32EF-45DE-A480-B31569B217AD}" presName="rect1" presStyleLbl="bgImgPlace1" presStyleIdx="1" presStyleCnt="11"/>
      <dgm:spPr>
        <a:blipFill dpi="0" rotWithShape="1">
          <a:blip xmlns:r="http://schemas.openxmlformats.org/officeDocument/2006/relationships" r:embed="rId2" cstate="print"/>
          <a:srcRect/>
          <a:stretch>
            <a:fillRect t="-30740" b="-53260"/>
          </a:stretch>
        </a:blipFill>
      </dgm:spPr>
    </dgm:pt>
    <dgm:pt modelId="{745EB581-9992-49B4-965C-0A9FFC44FAB5}" type="pres">
      <dgm:prSet presAssocID="{99CE4C62-32EF-45DE-A480-B31569B217AD}" presName="wedgeRectCallout1" presStyleLbl="node1" presStyleIdx="1" presStyleCnt="11">
        <dgm:presLayoutVars>
          <dgm:bulletEnabled val="1"/>
        </dgm:presLayoutVars>
      </dgm:prSet>
      <dgm:spPr/>
    </dgm:pt>
    <dgm:pt modelId="{0752960D-1E48-45E9-B5AA-F4B804965D35}" type="pres">
      <dgm:prSet presAssocID="{31690AFA-0551-4749-B1B4-7714DBE3268D}" presName="sibTrans" presStyleCnt="0"/>
      <dgm:spPr/>
    </dgm:pt>
    <dgm:pt modelId="{89331151-086A-45F8-81C4-76386A268D0C}" type="pres">
      <dgm:prSet presAssocID="{87D6ED63-E8BC-4791-9F3A-0F2189BAC449}" presName="composite" presStyleCnt="0"/>
      <dgm:spPr/>
    </dgm:pt>
    <dgm:pt modelId="{D358664A-35A5-467F-A107-76CBFB8A9FC2}" type="pres">
      <dgm:prSet presAssocID="{87D6ED63-E8BC-4791-9F3A-0F2189BAC449}" presName="rect1" presStyleLbl="bgImgPlace1" presStyleIdx="2" presStyleCnt="11"/>
      <dgm:spPr>
        <a:blipFill dpi="0" rotWithShape="1">
          <a:blip xmlns:r="http://schemas.openxmlformats.org/officeDocument/2006/relationships" r:embed="rId3" cstate="print"/>
          <a:srcRect/>
          <a:stretch>
            <a:fillRect l="-820" t="-34714" r="820" b="-49286"/>
          </a:stretch>
        </a:blipFill>
      </dgm:spPr>
    </dgm:pt>
    <dgm:pt modelId="{E7A62643-09BD-4C32-8744-67CB689CAAD0}" type="pres">
      <dgm:prSet presAssocID="{87D6ED63-E8BC-4791-9F3A-0F2189BAC449}" presName="wedgeRectCallout1" presStyleLbl="node1" presStyleIdx="2" presStyleCnt="11">
        <dgm:presLayoutVars>
          <dgm:bulletEnabled val="1"/>
        </dgm:presLayoutVars>
      </dgm:prSet>
      <dgm:spPr/>
    </dgm:pt>
    <dgm:pt modelId="{F8A38B93-A772-4539-AC6C-B62403958DC1}" type="pres">
      <dgm:prSet presAssocID="{71EB61B8-7298-4D97-A484-F078BF509EFC}" presName="sibTrans" presStyleCnt="0"/>
      <dgm:spPr/>
    </dgm:pt>
    <dgm:pt modelId="{D66B4882-CF90-4AD1-9A43-C08B2395672F}" type="pres">
      <dgm:prSet presAssocID="{642AC63D-BA76-4D0A-B15D-965CFB14A52D}" presName="composite" presStyleCnt="0"/>
      <dgm:spPr/>
    </dgm:pt>
    <dgm:pt modelId="{8FF6084A-C9A2-44B7-B0C8-C2EFC3ECAC09}" type="pres">
      <dgm:prSet presAssocID="{642AC63D-BA76-4D0A-B15D-965CFB14A52D}" presName="rect1" presStyleLbl="bgImgPlace1" presStyleIdx="3" presStyleCnt="11" custLinFactNeighborX="763"/>
      <dgm:spPr>
        <a:blipFill dpi="0" rotWithShape="1">
          <a:blip xmlns:r="http://schemas.openxmlformats.org/officeDocument/2006/relationships" r:embed="rId4" cstate="print"/>
          <a:srcRect/>
          <a:stretch>
            <a:fillRect t="-29416" b="-54584"/>
          </a:stretch>
        </a:blipFill>
      </dgm:spPr>
    </dgm:pt>
    <dgm:pt modelId="{30119590-50CF-4CE1-B453-AA3558E64836}" type="pres">
      <dgm:prSet presAssocID="{642AC63D-BA76-4D0A-B15D-965CFB14A52D}" presName="wedgeRectCallout1" presStyleLbl="node1" presStyleIdx="3" presStyleCnt="11">
        <dgm:presLayoutVars>
          <dgm:bulletEnabled val="1"/>
        </dgm:presLayoutVars>
      </dgm:prSet>
      <dgm:spPr/>
    </dgm:pt>
    <dgm:pt modelId="{96A0A028-B5E1-4C00-BA73-517A86B0FC6B}" type="pres">
      <dgm:prSet presAssocID="{6125CD72-D54E-4D2D-9702-F65BD56EFD37}" presName="sibTrans" presStyleCnt="0"/>
      <dgm:spPr/>
    </dgm:pt>
    <dgm:pt modelId="{7C11CBF8-4A77-437E-8175-B8BF635A8B5B}" type="pres">
      <dgm:prSet presAssocID="{18359D25-8CF5-40CC-A016-5230838759A3}" presName="composite" presStyleCnt="0"/>
      <dgm:spPr/>
    </dgm:pt>
    <dgm:pt modelId="{C3C928B1-8730-4D6D-B605-F5D4ABD855D9}" type="pres">
      <dgm:prSet presAssocID="{18359D25-8CF5-40CC-A016-5230838759A3}" presName="rect1" presStyleLbl="bgImgPlace1" presStyleIdx="4" presStyleCnt="11"/>
      <dgm:spPr>
        <a:blipFill dpi="0" rotWithShape="1">
          <a:blip xmlns:r="http://schemas.openxmlformats.org/officeDocument/2006/relationships" r:embed="rId5" cstate="print"/>
          <a:srcRect/>
          <a:stretch>
            <a:fillRect t="-22280" b="-61720"/>
          </a:stretch>
        </a:blipFill>
      </dgm:spPr>
    </dgm:pt>
    <dgm:pt modelId="{43C5FA10-0126-428A-8122-8DC16AE1C32B}" type="pres">
      <dgm:prSet presAssocID="{18359D25-8CF5-40CC-A016-5230838759A3}" presName="wedgeRectCallout1" presStyleLbl="node1" presStyleIdx="4" presStyleCnt="11" custLinFactNeighborX="-1328" custLinFactNeighborY="5965">
        <dgm:presLayoutVars>
          <dgm:bulletEnabled val="1"/>
        </dgm:presLayoutVars>
      </dgm:prSet>
      <dgm:spPr/>
    </dgm:pt>
    <dgm:pt modelId="{6894E2A7-4483-4EB8-9457-A2E26E40D815}" type="pres">
      <dgm:prSet presAssocID="{DCD97DF6-AF68-4E22-992D-19C130389955}" presName="sibTrans" presStyleCnt="0"/>
      <dgm:spPr/>
    </dgm:pt>
    <dgm:pt modelId="{BDDD251B-A671-478F-8527-9C8ACD2E4DF9}" type="pres">
      <dgm:prSet presAssocID="{ED4F8743-222A-4963-8C8F-9CE15B8F931C}" presName="composite" presStyleCnt="0"/>
      <dgm:spPr/>
    </dgm:pt>
    <dgm:pt modelId="{63787BAA-E79A-4284-A2B4-1DE2E76E06BF}" type="pres">
      <dgm:prSet presAssocID="{ED4F8743-222A-4963-8C8F-9CE15B8F931C}" presName="rect1" presStyleLbl="bgImgPlace1" presStyleIdx="5" presStyleCnt="11"/>
      <dgm:spPr>
        <a:blipFill dpi="0" rotWithShape="1">
          <a:blip xmlns:r="http://schemas.openxmlformats.org/officeDocument/2006/relationships" r:embed="rId6" cstate="print"/>
          <a:srcRect/>
          <a:stretch>
            <a:fillRect t="-38627" b="-45373"/>
          </a:stretch>
        </a:blipFill>
      </dgm:spPr>
    </dgm:pt>
    <dgm:pt modelId="{876A64BB-ED3F-4838-B316-51B6FD147D82}" type="pres">
      <dgm:prSet presAssocID="{ED4F8743-222A-4963-8C8F-9CE15B8F931C}" presName="wedgeRectCallout1" presStyleLbl="node1" presStyleIdx="5" presStyleCnt="11" custLinFactNeighborX="2247">
        <dgm:presLayoutVars>
          <dgm:bulletEnabled val="1"/>
        </dgm:presLayoutVars>
      </dgm:prSet>
      <dgm:spPr/>
    </dgm:pt>
    <dgm:pt modelId="{EE44C2E4-B3FD-409E-801C-12D0BC89EC44}" type="pres">
      <dgm:prSet presAssocID="{8F0F9981-D415-4453-814E-DE06B64E569A}" presName="sibTrans" presStyleCnt="0"/>
      <dgm:spPr/>
    </dgm:pt>
    <dgm:pt modelId="{38E69BA2-6FE6-4F60-899B-60441CD27442}" type="pres">
      <dgm:prSet presAssocID="{4F9AFC84-FA59-4593-A9CE-1EC45CDC20C0}" presName="composite" presStyleCnt="0"/>
      <dgm:spPr/>
    </dgm:pt>
    <dgm:pt modelId="{2656C0A8-DD56-45D0-9657-11672E4E7857}" type="pres">
      <dgm:prSet presAssocID="{4F9AFC84-FA59-4593-A9CE-1EC45CDC20C0}" presName="rect1" presStyleLbl="bgImgPlace1" presStyleIdx="6" presStyleCnt="11"/>
      <dgm:spPr>
        <a:blipFill dpi="0" rotWithShape="1">
          <a:blip xmlns:r="http://schemas.openxmlformats.org/officeDocument/2006/relationships" r:embed="rId7"/>
          <a:srcRect/>
          <a:stretch>
            <a:fillRect l="-530" t="-36627" r="530" b="-45373"/>
          </a:stretch>
        </a:blipFill>
      </dgm:spPr>
    </dgm:pt>
    <dgm:pt modelId="{9EB9B304-9B47-479B-A7F7-C628CF57ECD9}" type="pres">
      <dgm:prSet presAssocID="{4F9AFC84-FA59-4593-A9CE-1EC45CDC20C0}" presName="wedgeRectCallout1" presStyleLbl="node1" presStyleIdx="6" presStyleCnt="11">
        <dgm:presLayoutVars>
          <dgm:bulletEnabled val="1"/>
        </dgm:presLayoutVars>
      </dgm:prSet>
      <dgm:spPr/>
    </dgm:pt>
    <dgm:pt modelId="{42B3462E-D82D-40F0-85E8-FDA34304E9E1}" type="pres">
      <dgm:prSet presAssocID="{985A7B6A-6954-47C6-8603-227E14A5F40D}" presName="sibTrans" presStyleCnt="0"/>
      <dgm:spPr/>
    </dgm:pt>
    <dgm:pt modelId="{2F151788-6281-466C-9BFE-BD6280B647DF}" type="pres">
      <dgm:prSet presAssocID="{4A7026C9-7368-4C57-B928-54886ED856CD}" presName="composite" presStyleCnt="0"/>
      <dgm:spPr/>
    </dgm:pt>
    <dgm:pt modelId="{E56E5109-D0A0-4C9F-ACD7-163B8492ED59}" type="pres">
      <dgm:prSet presAssocID="{4A7026C9-7368-4C57-B928-54886ED856CD}" presName="rect1" presStyleLbl="bgImgPlace1" presStyleIdx="7" presStyleCnt="11"/>
      <dgm:spPr>
        <a:blipFill rotWithShape="1">
          <a:blip xmlns:r="http://schemas.openxmlformats.org/officeDocument/2006/relationships" r:embed="rId8"/>
          <a:srcRect/>
          <a:stretch>
            <a:fillRect t="-32000" b="-32000"/>
          </a:stretch>
        </a:blipFill>
      </dgm:spPr>
    </dgm:pt>
    <dgm:pt modelId="{703DA8FE-875E-4A45-932C-0F5DD3C45174}" type="pres">
      <dgm:prSet presAssocID="{4A7026C9-7368-4C57-B928-54886ED856CD}" presName="wedgeRectCallout1" presStyleLbl="node1" presStyleIdx="7" presStyleCnt="11">
        <dgm:presLayoutVars>
          <dgm:bulletEnabled val="1"/>
        </dgm:presLayoutVars>
      </dgm:prSet>
      <dgm:spPr/>
    </dgm:pt>
    <dgm:pt modelId="{88813406-A710-4991-9C20-51FC48F03E65}" type="pres">
      <dgm:prSet presAssocID="{73547C21-8FEA-4F6C-9750-AA926C2A5CF2}" presName="sibTrans" presStyleCnt="0"/>
      <dgm:spPr/>
    </dgm:pt>
    <dgm:pt modelId="{1E16D205-0C9F-4C71-9A34-C2EA790C1968}" type="pres">
      <dgm:prSet presAssocID="{8203D270-2C03-45BC-AE52-228A08529CB0}" presName="composite" presStyleCnt="0"/>
      <dgm:spPr/>
    </dgm:pt>
    <dgm:pt modelId="{12B25E58-5C53-4A94-8E3A-540BFFACCC12}" type="pres">
      <dgm:prSet presAssocID="{8203D270-2C03-45BC-AE52-228A08529CB0}" presName="rect1" presStyleLbl="bgImgPlace1" presStyleIdx="8" presStyleCnt="11"/>
      <dgm:spPr>
        <a:blipFill rotWithShape="1">
          <a:blip xmlns:r="http://schemas.openxmlformats.org/officeDocument/2006/relationships" r:embed="rId9"/>
          <a:srcRect/>
          <a:stretch>
            <a:fillRect t="-32000" b="-32000"/>
          </a:stretch>
        </a:blipFill>
      </dgm:spPr>
    </dgm:pt>
    <dgm:pt modelId="{FE3BE136-DF82-42A9-9661-D433FBC832FA}" type="pres">
      <dgm:prSet presAssocID="{8203D270-2C03-45BC-AE52-228A08529CB0}" presName="wedgeRectCallout1" presStyleLbl="node1" presStyleIdx="8" presStyleCnt="11">
        <dgm:presLayoutVars>
          <dgm:bulletEnabled val="1"/>
        </dgm:presLayoutVars>
      </dgm:prSet>
      <dgm:spPr/>
    </dgm:pt>
    <dgm:pt modelId="{21341A8A-1BEF-457C-9F2A-AE1D81587AB8}" type="pres">
      <dgm:prSet presAssocID="{24F23937-20FD-43F3-900A-35A52A67D7D0}" presName="sibTrans" presStyleCnt="0"/>
      <dgm:spPr/>
    </dgm:pt>
    <dgm:pt modelId="{C17DC511-6D8E-4381-AD63-72858ED79CF7}" type="pres">
      <dgm:prSet presAssocID="{09BC53A4-562D-454C-BAED-56D6F87EBFFC}" presName="composite" presStyleCnt="0"/>
      <dgm:spPr/>
    </dgm:pt>
    <dgm:pt modelId="{2C8FE546-FF16-4F1C-A5C5-4EE9F65FBF5D}" type="pres">
      <dgm:prSet presAssocID="{09BC53A4-562D-454C-BAED-56D6F87EBFFC}" presName="rect1" presStyleLbl="bgImgPlace1" presStyleIdx="9" presStyleCnt="11"/>
      <dgm:spPr>
        <a:blipFill rotWithShape="1">
          <a:blip xmlns:r="http://schemas.openxmlformats.org/officeDocument/2006/relationships" r:embed="rId10"/>
          <a:srcRect/>
          <a:stretch>
            <a:fillRect t="-33000" b="-33000"/>
          </a:stretch>
        </a:blipFill>
      </dgm:spPr>
    </dgm:pt>
    <dgm:pt modelId="{C3DD5F2E-C3E0-42BC-AF10-6C3DE9903BC5}" type="pres">
      <dgm:prSet presAssocID="{09BC53A4-562D-454C-BAED-56D6F87EBFFC}" presName="wedgeRectCallout1" presStyleLbl="node1" presStyleIdx="9" presStyleCnt="11">
        <dgm:presLayoutVars>
          <dgm:bulletEnabled val="1"/>
        </dgm:presLayoutVars>
      </dgm:prSet>
      <dgm:spPr/>
    </dgm:pt>
    <dgm:pt modelId="{06FFB75F-3323-48F3-B8D1-66F73C5600E5}" type="pres">
      <dgm:prSet presAssocID="{A1D2CE7A-A6D6-4B2D-8061-70184DDF24A5}" presName="sibTrans" presStyleCnt="0"/>
      <dgm:spPr/>
    </dgm:pt>
    <dgm:pt modelId="{8734CAF5-C929-4282-ADD9-5927F7A24A9B}" type="pres">
      <dgm:prSet presAssocID="{E69DCBD8-BD40-4A52-B7F6-88B9116131C2}" presName="composite" presStyleCnt="0"/>
      <dgm:spPr/>
    </dgm:pt>
    <dgm:pt modelId="{5EFA32A2-5EEE-44BE-83C3-4F0C9DE96B1E}" type="pres">
      <dgm:prSet presAssocID="{E69DCBD8-BD40-4A52-B7F6-88B9116131C2}" presName="rect1" presStyleLbl="bgImgPlace1" presStyleIdx="10" presStyleCnt="11"/>
      <dgm:spPr>
        <a:blipFill rotWithShape="1">
          <a:blip xmlns:r="http://schemas.openxmlformats.org/officeDocument/2006/relationships" r:embed="rId11"/>
          <a:srcRect/>
          <a:stretch>
            <a:fillRect t="-32000" b="-32000"/>
          </a:stretch>
        </a:blipFill>
      </dgm:spPr>
    </dgm:pt>
    <dgm:pt modelId="{561FE2CB-23B5-4245-B35A-A08F035801A6}" type="pres">
      <dgm:prSet presAssocID="{E69DCBD8-BD40-4A52-B7F6-88B9116131C2}" presName="wedgeRectCallout1" presStyleLbl="node1" presStyleIdx="10" presStyleCnt="11">
        <dgm:presLayoutVars>
          <dgm:bulletEnabled val="1"/>
        </dgm:presLayoutVars>
      </dgm:prSet>
      <dgm:spPr/>
    </dgm:pt>
  </dgm:ptLst>
  <dgm:cxnLst>
    <dgm:cxn modelId="{2D07AE02-9B9C-43FD-9AFF-46268ED79875}" srcId="{F93B356B-5CA1-4E6C-A461-42C6171C1987}" destId="{ED4F8743-222A-4963-8C8F-9CE15B8F931C}" srcOrd="5" destOrd="0" parTransId="{BC5728D0-2F30-4FFE-BD8F-F780782FDF61}" sibTransId="{8F0F9981-D415-4453-814E-DE06B64E569A}"/>
    <dgm:cxn modelId="{76A07E06-D98D-4F6F-B64F-8F556A750678}" srcId="{F93B356B-5CA1-4E6C-A461-42C6171C1987}" destId="{4F9AFC84-FA59-4593-A9CE-1EC45CDC20C0}" srcOrd="6" destOrd="0" parTransId="{599F03D5-BFF7-4386-AF96-B28AC0ED3A9A}" sibTransId="{985A7B6A-6954-47C6-8603-227E14A5F40D}"/>
    <dgm:cxn modelId="{D60CF40A-DE89-467D-957A-B22E8E3258DA}" srcId="{F93B356B-5CA1-4E6C-A461-42C6171C1987}" destId="{09BC53A4-562D-454C-BAED-56D6F87EBFFC}" srcOrd="9" destOrd="0" parTransId="{FF06E8EB-1874-41BC-8AD8-A1594EC48E2E}" sibTransId="{A1D2CE7A-A6D6-4B2D-8061-70184DDF24A5}"/>
    <dgm:cxn modelId="{54BFB51D-7C79-4369-94B8-21C346A9134A}" srcId="{F93B356B-5CA1-4E6C-A461-42C6171C1987}" destId="{87D6ED63-E8BC-4791-9F3A-0F2189BAC449}" srcOrd="2" destOrd="0" parTransId="{C3A53120-AB58-4C3F-AEA8-E4968799CFAD}" sibTransId="{71EB61B8-7298-4D97-A484-F078BF509EFC}"/>
    <dgm:cxn modelId="{D0288E47-0189-4FA9-A2BA-544839708615}" srcId="{F93B356B-5CA1-4E6C-A461-42C6171C1987}" destId="{8203D270-2C03-45BC-AE52-228A08529CB0}" srcOrd="8" destOrd="0" parTransId="{C9CB9901-5C35-4069-BA6A-25668483D67E}" sibTransId="{24F23937-20FD-43F3-900A-35A52A67D7D0}"/>
    <dgm:cxn modelId="{F204CB67-354B-4BB7-8971-17D3E526FD92}" type="presOf" srcId="{4F9AFC84-FA59-4593-A9CE-1EC45CDC20C0}" destId="{9EB9B304-9B47-479B-A7F7-C628CF57ECD9}" srcOrd="0" destOrd="0" presId="urn:microsoft.com/office/officeart/2008/layout/BendingPictureCaptionList"/>
    <dgm:cxn modelId="{925EAD71-6857-4E48-9F0F-7EC22A2E8257}" type="presOf" srcId="{87D6ED63-E8BC-4791-9F3A-0F2189BAC449}" destId="{E7A62643-09BD-4C32-8744-67CB689CAAD0}" srcOrd="0" destOrd="0" presId="urn:microsoft.com/office/officeart/2008/layout/BendingPictureCaptionList"/>
    <dgm:cxn modelId="{E1D12E72-238F-49A8-83E4-B4BF96376063}" srcId="{F93B356B-5CA1-4E6C-A461-42C6171C1987}" destId="{99CE4C62-32EF-45DE-A480-B31569B217AD}" srcOrd="1" destOrd="0" parTransId="{EC81B25A-E4A5-485F-AEFF-7C6226A72A1F}" sibTransId="{31690AFA-0551-4749-B1B4-7714DBE3268D}"/>
    <dgm:cxn modelId="{A47B6E72-8078-4B23-B67D-35156A408C3C}" srcId="{F93B356B-5CA1-4E6C-A461-42C6171C1987}" destId="{E69DCBD8-BD40-4A52-B7F6-88B9116131C2}" srcOrd="10" destOrd="0" parTransId="{0DAD16D6-68E6-4164-9086-C46DFEC66E73}" sibTransId="{630EC54B-E75B-4E5F-943B-7E1E75D4B2CE}"/>
    <dgm:cxn modelId="{F5EF0A53-AFA7-45BD-AB58-E82860214048}" srcId="{F93B356B-5CA1-4E6C-A461-42C6171C1987}" destId="{642AC63D-BA76-4D0A-B15D-965CFB14A52D}" srcOrd="3" destOrd="0" parTransId="{70102693-932E-452B-A929-5A2C524EB067}" sibTransId="{6125CD72-D54E-4D2D-9702-F65BD56EFD37}"/>
    <dgm:cxn modelId="{321A2E73-4762-4B74-83A8-9BB4DDC19706}" srcId="{F93B356B-5CA1-4E6C-A461-42C6171C1987}" destId="{3DB77E2E-609A-49AD-B252-B8F3B3E55577}" srcOrd="0" destOrd="0" parTransId="{648D3A75-C4A0-4426-88C0-3B2204EEF7DB}" sibTransId="{664F41D3-4162-4504-8B10-5487A1895503}"/>
    <dgm:cxn modelId="{D54AF988-B8B8-4AE8-996B-242EBDF291C9}" type="presOf" srcId="{8203D270-2C03-45BC-AE52-228A08529CB0}" destId="{FE3BE136-DF82-42A9-9661-D433FBC832FA}" srcOrd="0" destOrd="0" presId="urn:microsoft.com/office/officeart/2008/layout/BendingPictureCaptionList"/>
    <dgm:cxn modelId="{8A60848E-978B-4E97-B3F9-E5FF598F1F93}" type="presOf" srcId="{ED4F8743-222A-4963-8C8F-9CE15B8F931C}" destId="{876A64BB-ED3F-4838-B316-51B6FD147D82}" srcOrd="0" destOrd="0" presId="urn:microsoft.com/office/officeart/2008/layout/BendingPictureCaptionList"/>
    <dgm:cxn modelId="{821DBC8E-DA5E-4250-AB72-4A4687C205BE}" type="presOf" srcId="{99CE4C62-32EF-45DE-A480-B31569B217AD}" destId="{745EB581-9992-49B4-965C-0A9FFC44FAB5}" srcOrd="0" destOrd="0" presId="urn:microsoft.com/office/officeart/2008/layout/BendingPictureCaptionList"/>
    <dgm:cxn modelId="{F2F4B694-C766-4307-A056-80C46BF4FCF8}" type="presOf" srcId="{4A7026C9-7368-4C57-B928-54886ED856CD}" destId="{703DA8FE-875E-4A45-932C-0F5DD3C45174}" srcOrd="0" destOrd="0" presId="urn:microsoft.com/office/officeart/2008/layout/BendingPictureCaptionList"/>
    <dgm:cxn modelId="{BF88A198-3E49-49C5-858C-6C8DB8AF4D3D}" type="presOf" srcId="{F93B356B-5CA1-4E6C-A461-42C6171C1987}" destId="{15DB3A78-5211-4368-85CE-7A7C540EC7C0}" srcOrd="0" destOrd="0" presId="urn:microsoft.com/office/officeart/2008/layout/BendingPictureCaptionList"/>
    <dgm:cxn modelId="{3093BC9D-F8C0-4FE9-99C8-5CD8435CA095}" srcId="{F93B356B-5CA1-4E6C-A461-42C6171C1987}" destId="{18359D25-8CF5-40CC-A016-5230838759A3}" srcOrd="4" destOrd="0" parTransId="{9F2878FB-1DA9-4809-B225-7964350051B1}" sibTransId="{DCD97DF6-AF68-4E22-992D-19C130389955}"/>
    <dgm:cxn modelId="{20F2B3A8-5644-42FC-82B0-D3986720B689}" type="presOf" srcId="{E69DCBD8-BD40-4A52-B7F6-88B9116131C2}" destId="{561FE2CB-23B5-4245-B35A-A08F035801A6}" srcOrd="0" destOrd="0" presId="urn:microsoft.com/office/officeart/2008/layout/BendingPictureCaptionList"/>
    <dgm:cxn modelId="{16C8A0AB-EA32-41F4-822B-2238672956E4}" type="presOf" srcId="{09BC53A4-562D-454C-BAED-56D6F87EBFFC}" destId="{C3DD5F2E-C3E0-42BC-AF10-6C3DE9903BC5}" srcOrd="0" destOrd="0" presId="urn:microsoft.com/office/officeart/2008/layout/BendingPictureCaptionList"/>
    <dgm:cxn modelId="{691033AC-0F2E-414F-A2D5-6034A56AB62B}" type="presOf" srcId="{3DB77E2E-609A-49AD-B252-B8F3B3E55577}" destId="{566DBCC2-B696-424E-8B71-87C2B5A00480}" srcOrd="0" destOrd="0" presId="urn:microsoft.com/office/officeart/2008/layout/BendingPictureCaptionList"/>
    <dgm:cxn modelId="{3AD14EBB-5C27-4E36-9BB6-698F1CF3F05B}" type="presOf" srcId="{642AC63D-BA76-4D0A-B15D-965CFB14A52D}" destId="{30119590-50CF-4CE1-B453-AA3558E64836}" srcOrd="0" destOrd="0" presId="urn:microsoft.com/office/officeart/2008/layout/BendingPictureCaptionList"/>
    <dgm:cxn modelId="{CE13FEE0-23DA-4101-B641-4C7DCBA66801}" srcId="{F93B356B-5CA1-4E6C-A461-42C6171C1987}" destId="{4A7026C9-7368-4C57-B928-54886ED856CD}" srcOrd="7" destOrd="0" parTransId="{569B3DEC-430A-44DD-87A2-0AABDFD6271F}" sibTransId="{73547C21-8FEA-4F6C-9750-AA926C2A5CF2}"/>
    <dgm:cxn modelId="{90C070E2-D1C1-4ADD-A8D7-1335335CEDEA}" type="presOf" srcId="{18359D25-8CF5-40CC-A016-5230838759A3}" destId="{43C5FA10-0126-428A-8122-8DC16AE1C32B}" srcOrd="0" destOrd="0" presId="urn:microsoft.com/office/officeart/2008/layout/BendingPictureCaptionList"/>
    <dgm:cxn modelId="{B26EB681-F61A-4A2C-8759-05F7E972AE6A}" type="presParOf" srcId="{15DB3A78-5211-4368-85CE-7A7C540EC7C0}" destId="{E492B5AA-40C8-43C3-8F8C-45067C83654A}" srcOrd="0" destOrd="0" presId="urn:microsoft.com/office/officeart/2008/layout/BendingPictureCaptionList"/>
    <dgm:cxn modelId="{22247025-52ED-441C-97B5-7D69B841B673}" type="presParOf" srcId="{E492B5AA-40C8-43C3-8F8C-45067C83654A}" destId="{7E629A14-DFCD-4D02-84CA-BB245C12F7DB}" srcOrd="0" destOrd="0" presId="urn:microsoft.com/office/officeart/2008/layout/BendingPictureCaptionList"/>
    <dgm:cxn modelId="{E5F8DCC8-9ECA-4443-8064-B70E4A871AD5}" type="presParOf" srcId="{E492B5AA-40C8-43C3-8F8C-45067C83654A}" destId="{566DBCC2-B696-424E-8B71-87C2B5A00480}" srcOrd="1" destOrd="0" presId="urn:microsoft.com/office/officeart/2008/layout/BendingPictureCaptionList"/>
    <dgm:cxn modelId="{3C3391D7-554D-4E7B-B645-BF2EC5E92C0C}" type="presParOf" srcId="{15DB3A78-5211-4368-85CE-7A7C540EC7C0}" destId="{FFB87849-719B-43D5-B929-4BB241BFB37F}" srcOrd="1" destOrd="0" presId="urn:microsoft.com/office/officeart/2008/layout/BendingPictureCaptionList"/>
    <dgm:cxn modelId="{A442ABEA-2475-4775-BB44-BD1311B95173}" type="presParOf" srcId="{15DB3A78-5211-4368-85CE-7A7C540EC7C0}" destId="{EB7D13E7-4916-4806-BB2A-E766A64A0361}" srcOrd="2" destOrd="0" presId="urn:microsoft.com/office/officeart/2008/layout/BendingPictureCaptionList"/>
    <dgm:cxn modelId="{EE0EF5F9-BBAF-4AB4-94E7-88F8AF1C4B32}" type="presParOf" srcId="{EB7D13E7-4916-4806-BB2A-E766A64A0361}" destId="{A5763F7A-31E9-46DF-9156-DBEDB0015F38}" srcOrd="0" destOrd="0" presId="urn:microsoft.com/office/officeart/2008/layout/BendingPictureCaptionList"/>
    <dgm:cxn modelId="{05AD0C8E-90E2-4F59-A043-CAFDCB36CFEA}" type="presParOf" srcId="{EB7D13E7-4916-4806-BB2A-E766A64A0361}" destId="{745EB581-9992-49B4-965C-0A9FFC44FAB5}" srcOrd="1" destOrd="0" presId="urn:microsoft.com/office/officeart/2008/layout/BendingPictureCaptionList"/>
    <dgm:cxn modelId="{CD5DBF74-DF3B-4698-A219-FEF526EC9273}" type="presParOf" srcId="{15DB3A78-5211-4368-85CE-7A7C540EC7C0}" destId="{0752960D-1E48-45E9-B5AA-F4B804965D35}" srcOrd="3" destOrd="0" presId="urn:microsoft.com/office/officeart/2008/layout/BendingPictureCaptionList"/>
    <dgm:cxn modelId="{E779DA1B-EF7E-41B2-8FBC-17069E3361BA}" type="presParOf" srcId="{15DB3A78-5211-4368-85CE-7A7C540EC7C0}" destId="{89331151-086A-45F8-81C4-76386A268D0C}" srcOrd="4" destOrd="0" presId="urn:microsoft.com/office/officeart/2008/layout/BendingPictureCaptionList"/>
    <dgm:cxn modelId="{FE10AFBF-7039-424E-BB56-CE0DFAD8A184}" type="presParOf" srcId="{89331151-086A-45F8-81C4-76386A268D0C}" destId="{D358664A-35A5-467F-A107-76CBFB8A9FC2}" srcOrd="0" destOrd="0" presId="urn:microsoft.com/office/officeart/2008/layout/BendingPictureCaptionList"/>
    <dgm:cxn modelId="{7B5B6330-A943-4FAE-8F7A-BCF06DBDADCE}" type="presParOf" srcId="{89331151-086A-45F8-81C4-76386A268D0C}" destId="{E7A62643-09BD-4C32-8744-67CB689CAAD0}" srcOrd="1" destOrd="0" presId="urn:microsoft.com/office/officeart/2008/layout/BendingPictureCaptionList"/>
    <dgm:cxn modelId="{C1F124AB-6F40-479A-8D94-A360300A5796}" type="presParOf" srcId="{15DB3A78-5211-4368-85CE-7A7C540EC7C0}" destId="{F8A38B93-A772-4539-AC6C-B62403958DC1}" srcOrd="5" destOrd="0" presId="urn:microsoft.com/office/officeart/2008/layout/BendingPictureCaptionList"/>
    <dgm:cxn modelId="{0C24A672-04DF-49F2-A811-E139CCF55DD5}" type="presParOf" srcId="{15DB3A78-5211-4368-85CE-7A7C540EC7C0}" destId="{D66B4882-CF90-4AD1-9A43-C08B2395672F}" srcOrd="6" destOrd="0" presId="urn:microsoft.com/office/officeart/2008/layout/BendingPictureCaptionList"/>
    <dgm:cxn modelId="{B1F1F978-0277-418C-A66F-18C436966A48}" type="presParOf" srcId="{D66B4882-CF90-4AD1-9A43-C08B2395672F}" destId="{8FF6084A-C9A2-44B7-B0C8-C2EFC3ECAC09}" srcOrd="0" destOrd="0" presId="urn:microsoft.com/office/officeart/2008/layout/BendingPictureCaptionList"/>
    <dgm:cxn modelId="{A0CE3E7F-0E87-4B21-B987-AC9F9EC28AFE}" type="presParOf" srcId="{D66B4882-CF90-4AD1-9A43-C08B2395672F}" destId="{30119590-50CF-4CE1-B453-AA3558E64836}" srcOrd="1" destOrd="0" presId="urn:microsoft.com/office/officeart/2008/layout/BendingPictureCaptionList"/>
    <dgm:cxn modelId="{3D86F3E8-117C-4261-B04A-B20F3B0693F6}" type="presParOf" srcId="{15DB3A78-5211-4368-85CE-7A7C540EC7C0}" destId="{96A0A028-B5E1-4C00-BA73-517A86B0FC6B}" srcOrd="7" destOrd="0" presId="urn:microsoft.com/office/officeart/2008/layout/BendingPictureCaptionList"/>
    <dgm:cxn modelId="{3918E9A5-BA83-4B3D-AA91-D922023876BC}" type="presParOf" srcId="{15DB3A78-5211-4368-85CE-7A7C540EC7C0}" destId="{7C11CBF8-4A77-437E-8175-B8BF635A8B5B}" srcOrd="8" destOrd="0" presId="urn:microsoft.com/office/officeart/2008/layout/BendingPictureCaptionList"/>
    <dgm:cxn modelId="{D4E66E7D-3381-44F7-9C8F-4E148F0F9FE6}" type="presParOf" srcId="{7C11CBF8-4A77-437E-8175-B8BF635A8B5B}" destId="{C3C928B1-8730-4D6D-B605-F5D4ABD855D9}" srcOrd="0" destOrd="0" presId="urn:microsoft.com/office/officeart/2008/layout/BendingPictureCaptionList"/>
    <dgm:cxn modelId="{1DE54142-D45F-487B-94EC-053589C54B42}" type="presParOf" srcId="{7C11CBF8-4A77-437E-8175-B8BF635A8B5B}" destId="{43C5FA10-0126-428A-8122-8DC16AE1C32B}" srcOrd="1" destOrd="0" presId="urn:microsoft.com/office/officeart/2008/layout/BendingPictureCaptionList"/>
    <dgm:cxn modelId="{59ACDEE0-7DDB-4153-87D0-6ADEFF1B57BB}" type="presParOf" srcId="{15DB3A78-5211-4368-85CE-7A7C540EC7C0}" destId="{6894E2A7-4483-4EB8-9457-A2E26E40D815}" srcOrd="9" destOrd="0" presId="urn:microsoft.com/office/officeart/2008/layout/BendingPictureCaptionList"/>
    <dgm:cxn modelId="{D0DC570A-A3C2-4A7A-B1E6-1660A2ED895D}" type="presParOf" srcId="{15DB3A78-5211-4368-85CE-7A7C540EC7C0}" destId="{BDDD251B-A671-478F-8527-9C8ACD2E4DF9}" srcOrd="10" destOrd="0" presId="urn:microsoft.com/office/officeart/2008/layout/BendingPictureCaptionList"/>
    <dgm:cxn modelId="{53191FD1-25D5-4E50-A578-6F66B4FF6E7E}" type="presParOf" srcId="{BDDD251B-A671-478F-8527-9C8ACD2E4DF9}" destId="{63787BAA-E79A-4284-A2B4-1DE2E76E06BF}" srcOrd="0" destOrd="0" presId="urn:microsoft.com/office/officeart/2008/layout/BendingPictureCaptionList"/>
    <dgm:cxn modelId="{3CC3C247-B892-4E83-AED1-A7B8F10CB929}" type="presParOf" srcId="{BDDD251B-A671-478F-8527-9C8ACD2E4DF9}" destId="{876A64BB-ED3F-4838-B316-51B6FD147D82}" srcOrd="1" destOrd="0" presId="urn:microsoft.com/office/officeart/2008/layout/BendingPictureCaptionList"/>
    <dgm:cxn modelId="{C10E77BF-DAE8-4274-96CA-0EFE73A8E212}" type="presParOf" srcId="{15DB3A78-5211-4368-85CE-7A7C540EC7C0}" destId="{EE44C2E4-B3FD-409E-801C-12D0BC89EC44}" srcOrd="11" destOrd="0" presId="urn:microsoft.com/office/officeart/2008/layout/BendingPictureCaptionList"/>
    <dgm:cxn modelId="{FC3360D7-0AC0-4EB8-8C1E-02DB0DA88D19}" type="presParOf" srcId="{15DB3A78-5211-4368-85CE-7A7C540EC7C0}" destId="{38E69BA2-6FE6-4F60-899B-60441CD27442}" srcOrd="12" destOrd="0" presId="urn:microsoft.com/office/officeart/2008/layout/BendingPictureCaptionList"/>
    <dgm:cxn modelId="{9C247B95-DBBB-470A-A095-76685A6E7929}" type="presParOf" srcId="{38E69BA2-6FE6-4F60-899B-60441CD27442}" destId="{2656C0A8-DD56-45D0-9657-11672E4E7857}" srcOrd="0" destOrd="0" presId="urn:microsoft.com/office/officeart/2008/layout/BendingPictureCaptionList"/>
    <dgm:cxn modelId="{CAC04F13-206A-49D2-9AF1-18C0BA1EDCE3}" type="presParOf" srcId="{38E69BA2-6FE6-4F60-899B-60441CD27442}" destId="{9EB9B304-9B47-479B-A7F7-C628CF57ECD9}" srcOrd="1" destOrd="0" presId="urn:microsoft.com/office/officeart/2008/layout/BendingPictureCaptionList"/>
    <dgm:cxn modelId="{85DB6D3B-ABE7-4601-BA76-5353206B9191}" type="presParOf" srcId="{15DB3A78-5211-4368-85CE-7A7C540EC7C0}" destId="{42B3462E-D82D-40F0-85E8-FDA34304E9E1}" srcOrd="13" destOrd="0" presId="urn:microsoft.com/office/officeart/2008/layout/BendingPictureCaptionList"/>
    <dgm:cxn modelId="{0C049725-46B2-44AE-ABE2-82151E9C8047}" type="presParOf" srcId="{15DB3A78-5211-4368-85CE-7A7C540EC7C0}" destId="{2F151788-6281-466C-9BFE-BD6280B647DF}" srcOrd="14" destOrd="0" presId="urn:microsoft.com/office/officeart/2008/layout/BendingPictureCaptionList"/>
    <dgm:cxn modelId="{7AD5EED0-481E-41F4-BF15-582B9A10677C}" type="presParOf" srcId="{2F151788-6281-466C-9BFE-BD6280B647DF}" destId="{E56E5109-D0A0-4C9F-ACD7-163B8492ED59}" srcOrd="0" destOrd="0" presId="urn:microsoft.com/office/officeart/2008/layout/BendingPictureCaptionList"/>
    <dgm:cxn modelId="{502DF280-F7D4-41FE-B189-38E32C7D3997}" type="presParOf" srcId="{2F151788-6281-466C-9BFE-BD6280B647DF}" destId="{703DA8FE-875E-4A45-932C-0F5DD3C45174}" srcOrd="1" destOrd="0" presId="urn:microsoft.com/office/officeart/2008/layout/BendingPictureCaptionList"/>
    <dgm:cxn modelId="{8CB140C4-99F6-4564-BF10-92DC28286F88}" type="presParOf" srcId="{15DB3A78-5211-4368-85CE-7A7C540EC7C0}" destId="{88813406-A710-4991-9C20-51FC48F03E65}" srcOrd="15" destOrd="0" presId="urn:microsoft.com/office/officeart/2008/layout/BendingPictureCaptionList"/>
    <dgm:cxn modelId="{44627F69-96D2-43F8-AAE1-E16692A5CA8F}" type="presParOf" srcId="{15DB3A78-5211-4368-85CE-7A7C540EC7C0}" destId="{1E16D205-0C9F-4C71-9A34-C2EA790C1968}" srcOrd="16" destOrd="0" presId="urn:microsoft.com/office/officeart/2008/layout/BendingPictureCaptionList"/>
    <dgm:cxn modelId="{B33B20C2-6B58-4659-A872-3B9F561EE616}" type="presParOf" srcId="{1E16D205-0C9F-4C71-9A34-C2EA790C1968}" destId="{12B25E58-5C53-4A94-8E3A-540BFFACCC12}" srcOrd="0" destOrd="0" presId="urn:microsoft.com/office/officeart/2008/layout/BendingPictureCaptionList"/>
    <dgm:cxn modelId="{BD347401-837D-480F-AACF-F04478DD8248}" type="presParOf" srcId="{1E16D205-0C9F-4C71-9A34-C2EA790C1968}" destId="{FE3BE136-DF82-42A9-9661-D433FBC832FA}" srcOrd="1" destOrd="0" presId="urn:microsoft.com/office/officeart/2008/layout/BendingPictureCaptionList"/>
    <dgm:cxn modelId="{A2FD1348-BDA2-4C8B-B729-A9A4552F7394}" type="presParOf" srcId="{15DB3A78-5211-4368-85CE-7A7C540EC7C0}" destId="{21341A8A-1BEF-457C-9F2A-AE1D81587AB8}" srcOrd="17" destOrd="0" presId="urn:microsoft.com/office/officeart/2008/layout/BendingPictureCaptionList"/>
    <dgm:cxn modelId="{F71631DF-33C9-4523-AB4B-2B55724D4A27}" type="presParOf" srcId="{15DB3A78-5211-4368-85CE-7A7C540EC7C0}" destId="{C17DC511-6D8E-4381-AD63-72858ED79CF7}" srcOrd="18" destOrd="0" presId="urn:microsoft.com/office/officeart/2008/layout/BendingPictureCaptionList"/>
    <dgm:cxn modelId="{6638E403-C2C7-4B73-971F-45805933DFD2}" type="presParOf" srcId="{C17DC511-6D8E-4381-AD63-72858ED79CF7}" destId="{2C8FE546-FF16-4F1C-A5C5-4EE9F65FBF5D}" srcOrd="0" destOrd="0" presId="urn:microsoft.com/office/officeart/2008/layout/BendingPictureCaptionList"/>
    <dgm:cxn modelId="{71FC2BEF-A65A-4D34-9AB0-20FF3AC020CE}" type="presParOf" srcId="{C17DC511-6D8E-4381-AD63-72858ED79CF7}" destId="{C3DD5F2E-C3E0-42BC-AF10-6C3DE9903BC5}" srcOrd="1" destOrd="0" presId="urn:microsoft.com/office/officeart/2008/layout/BendingPictureCaptionList"/>
    <dgm:cxn modelId="{F029F22C-2646-4C2E-9435-090394ABE239}" type="presParOf" srcId="{15DB3A78-5211-4368-85CE-7A7C540EC7C0}" destId="{06FFB75F-3323-48F3-B8D1-66F73C5600E5}" srcOrd="19" destOrd="0" presId="urn:microsoft.com/office/officeart/2008/layout/BendingPictureCaptionList"/>
    <dgm:cxn modelId="{1687CD9D-A6B7-42C6-85BD-BA5B35271AF8}" type="presParOf" srcId="{15DB3A78-5211-4368-85CE-7A7C540EC7C0}" destId="{8734CAF5-C929-4282-ADD9-5927F7A24A9B}" srcOrd="20" destOrd="0" presId="urn:microsoft.com/office/officeart/2008/layout/BendingPictureCaptionList"/>
    <dgm:cxn modelId="{D298F287-1E53-4E61-A3E0-A7866A38E445}" type="presParOf" srcId="{8734CAF5-C929-4282-ADD9-5927F7A24A9B}" destId="{5EFA32A2-5EEE-44BE-83C3-4F0C9DE96B1E}" srcOrd="0" destOrd="0" presId="urn:microsoft.com/office/officeart/2008/layout/BendingPictureCaptionList"/>
    <dgm:cxn modelId="{1B0AC2E7-2507-4E8D-8D97-F213DA47CDCC}" type="presParOf" srcId="{8734CAF5-C929-4282-ADD9-5927F7A24A9B}" destId="{561FE2CB-23B5-4245-B35A-A08F035801A6}"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02FD71-3394-4AB9-B835-0AB18A0C446C}" type="doc">
      <dgm:prSet loTypeId="urn:microsoft.com/office/officeart/2005/8/layout/radial5" loCatId="relationship" qsTypeId="urn:microsoft.com/office/officeart/2005/8/quickstyle/3d1" qsCatId="3D" csTypeId="urn:microsoft.com/office/officeart/2005/8/colors/accent1_2" csCatId="accent1" phldr="1"/>
      <dgm:spPr/>
      <dgm:t>
        <a:bodyPr/>
        <a:lstStyle/>
        <a:p>
          <a:endParaRPr lang="ru-RU"/>
        </a:p>
      </dgm:t>
    </dgm:pt>
    <dgm:pt modelId="{2DB26AF1-D7AA-4157-8CCF-E94F7DBE71E5}">
      <dgm:prSet phldrT="[Текст]" custT="1"/>
      <dgm:spPr/>
      <dgm:t>
        <a:bodyPr/>
        <a:lstStyle/>
        <a:p>
          <a:r>
            <a:rPr lang="en-US" sz="2000" b="1" i="0" dirty="0">
              <a:effectLst>
                <a:outerShdw blurRad="38100" dist="38100" dir="2700000" algn="tl">
                  <a:srgbClr val="000000">
                    <a:alpha val="43137"/>
                  </a:srgbClr>
                </a:outerShdw>
              </a:effectLst>
              <a:latin typeface="Century" pitchFamily="18" charset="0"/>
            </a:rPr>
            <a:t>Department graduates</a:t>
          </a:r>
          <a:endParaRPr lang="ru-RU" sz="2000" b="1" i="0" dirty="0">
            <a:effectLst>
              <a:outerShdw blurRad="38100" dist="38100" dir="2700000" algn="tl">
                <a:srgbClr val="000000">
                  <a:alpha val="43137"/>
                </a:srgbClr>
              </a:outerShdw>
            </a:effectLst>
            <a:latin typeface="Century" pitchFamily="18" charset="0"/>
          </a:endParaRPr>
        </a:p>
      </dgm:t>
    </dgm:pt>
    <dgm:pt modelId="{818947FB-28B9-4938-83C7-3F2369C90D76}" type="parTrans" cxnId="{962B6A4D-D66C-4B4B-8C36-F10916EE361C}">
      <dgm:prSet/>
      <dgm:spPr/>
      <dgm:t>
        <a:bodyPr/>
        <a:lstStyle/>
        <a:p>
          <a:endParaRPr lang="ru-RU"/>
        </a:p>
      </dgm:t>
    </dgm:pt>
    <dgm:pt modelId="{E7113075-9DCF-48D2-AEE7-BAE0E59C0AA6}" type="sibTrans" cxnId="{962B6A4D-D66C-4B4B-8C36-F10916EE361C}">
      <dgm:prSet/>
      <dgm:spPr/>
      <dgm:t>
        <a:bodyPr/>
        <a:lstStyle/>
        <a:p>
          <a:endParaRPr lang="ru-RU"/>
        </a:p>
      </dgm:t>
    </dgm:pt>
    <dgm:pt modelId="{693BC92F-1474-45EE-8A29-F2FB7193C068}">
      <dgm:prSet phldrT="[Текст]" custT="1"/>
      <dgm:spPr/>
      <dgm:t>
        <a:bodyPr/>
        <a:lstStyle/>
        <a:p>
          <a:r>
            <a:rPr lang="en-US" sz="1600" b="1" dirty="0"/>
            <a:t>LUKOIL Overseas Service Ltd.</a:t>
          </a:r>
          <a:endParaRPr lang="ru-RU" sz="1600" b="1" dirty="0">
            <a:effectLst>
              <a:outerShdw blurRad="38100" dist="38100" dir="2700000" algn="tl">
                <a:srgbClr val="000000">
                  <a:alpha val="43137"/>
                </a:srgbClr>
              </a:outerShdw>
            </a:effectLst>
          </a:endParaRPr>
        </a:p>
      </dgm:t>
    </dgm:pt>
    <dgm:pt modelId="{47F739A0-D26C-4587-914D-D097BCA101C3}" type="parTrans" cxnId="{7541D810-51AC-43F8-A4EE-512658E9B542}">
      <dgm:prSet/>
      <dgm:spPr/>
      <dgm:t>
        <a:bodyPr/>
        <a:lstStyle/>
        <a:p>
          <a:endParaRPr lang="ru-RU"/>
        </a:p>
      </dgm:t>
    </dgm:pt>
    <dgm:pt modelId="{1D51831D-405A-4382-AAA3-E92659CF5DA9}" type="sibTrans" cxnId="{7541D810-51AC-43F8-A4EE-512658E9B542}">
      <dgm:prSet/>
      <dgm:spPr/>
      <dgm:t>
        <a:bodyPr/>
        <a:lstStyle/>
        <a:p>
          <a:endParaRPr lang="ru-RU"/>
        </a:p>
      </dgm:t>
    </dgm:pt>
    <dgm:pt modelId="{CB401DFC-0B69-4873-8370-168231C0A301}">
      <dgm:prSet phldrT="[Текст]" custT="1"/>
      <dgm:spPr/>
      <dgm:t>
        <a:bodyPr/>
        <a:lstStyle/>
        <a:p>
          <a:r>
            <a:rPr lang="ru-RU" sz="1800" b="1" dirty="0">
              <a:effectLst>
                <a:outerShdw blurRad="38100" dist="38100" dir="2700000" algn="tl">
                  <a:srgbClr val="000000">
                    <a:alpha val="43137"/>
                  </a:srgbClr>
                </a:outerShdw>
              </a:effectLst>
            </a:rPr>
            <a:t>«А</a:t>
          </a:r>
          <a:r>
            <a:rPr lang="en-US" sz="1800" b="1" dirty="0" err="1">
              <a:effectLst>
                <a:outerShdw blurRad="38100" dist="38100" dir="2700000" algn="tl">
                  <a:srgbClr val="000000">
                    <a:alpha val="43137"/>
                  </a:srgbClr>
                </a:outerShdw>
              </a:effectLst>
            </a:rPr>
            <a:t>roma</a:t>
          </a:r>
          <a:r>
            <a:rPr lang="ru-RU" sz="1800" b="1" dirty="0">
              <a:effectLst>
                <a:outerShdw blurRad="38100" dist="38100" dir="2700000" algn="tl">
                  <a:srgbClr val="000000">
                    <a:alpha val="43137"/>
                  </a:srgbClr>
                </a:outerShdw>
              </a:effectLst>
            </a:rPr>
            <a:t>» </a:t>
          </a:r>
        </a:p>
      </dgm:t>
    </dgm:pt>
    <dgm:pt modelId="{9AA09872-3C19-4F22-AC0F-CF102952F6D3}" type="parTrans" cxnId="{5A55CF82-AABD-422D-A413-4251C6EED27D}">
      <dgm:prSet/>
      <dgm:spPr/>
      <dgm:t>
        <a:bodyPr/>
        <a:lstStyle/>
        <a:p>
          <a:endParaRPr lang="ru-RU"/>
        </a:p>
      </dgm:t>
    </dgm:pt>
    <dgm:pt modelId="{7E1E17FE-44C2-4A97-B2A9-A0750566B1CD}" type="sibTrans" cxnId="{5A55CF82-AABD-422D-A413-4251C6EED27D}">
      <dgm:prSet/>
      <dgm:spPr/>
      <dgm:t>
        <a:bodyPr/>
        <a:lstStyle/>
        <a:p>
          <a:endParaRPr lang="ru-RU"/>
        </a:p>
      </dgm:t>
    </dgm:pt>
    <dgm:pt modelId="{8D6AA45A-426E-406F-905B-E11DE206245E}">
      <dgm:prSet phldrT="[Текст]" custT="1"/>
      <dgm:spPr/>
      <dgm:t>
        <a:bodyPr/>
        <a:lstStyle/>
        <a:p>
          <a:r>
            <a:rPr lang="ru-RU" sz="1600" b="1" dirty="0"/>
            <a:t>«</a:t>
          </a:r>
          <a:r>
            <a:rPr lang="en-US" sz="1600" b="1" dirty="0" err="1"/>
            <a:t>KazMunayGas</a:t>
          </a:r>
          <a:r>
            <a:rPr lang="ru-RU" sz="1600" b="1" dirty="0"/>
            <a:t>»</a:t>
          </a:r>
          <a:endParaRPr lang="ru-RU" sz="1800" b="1" dirty="0">
            <a:effectLst>
              <a:outerShdw blurRad="38100" dist="38100" dir="2700000" algn="tl">
                <a:srgbClr val="000000">
                  <a:alpha val="43137"/>
                </a:srgbClr>
              </a:outerShdw>
            </a:effectLst>
          </a:endParaRPr>
        </a:p>
      </dgm:t>
    </dgm:pt>
    <dgm:pt modelId="{DC24B4F0-C425-4E44-9F3E-F5A3EF0A4BF3}" type="parTrans" cxnId="{57C6055B-CFA7-4D77-B891-EA9EFD46F33E}">
      <dgm:prSet/>
      <dgm:spPr/>
      <dgm:t>
        <a:bodyPr/>
        <a:lstStyle/>
        <a:p>
          <a:endParaRPr lang="ru-RU"/>
        </a:p>
      </dgm:t>
    </dgm:pt>
    <dgm:pt modelId="{B1B0B40E-AB22-4885-AA17-4692EB71A323}" type="sibTrans" cxnId="{57C6055B-CFA7-4D77-B891-EA9EFD46F33E}">
      <dgm:prSet/>
      <dgm:spPr/>
      <dgm:t>
        <a:bodyPr/>
        <a:lstStyle/>
        <a:p>
          <a:endParaRPr lang="ru-RU"/>
        </a:p>
      </dgm:t>
    </dgm:pt>
    <dgm:pt modelId="{92617E11-1511-4488-8E7D-9DFF54D2C3AC}">
      <dgm:prSet/>
      <dgm:spPr/>
      <dgm:t>
        <a:bodyPr/>
        <a:lstStyle/>
        <a:p>
          <a:endParaRPr lang="ru-RU" dirty="0"/>
        </a:p>
      </dgm:t>
    </dgm:pt>
    <dgm:pt modelId="{F0BD05AF-CCD8-4C75-8B50-0763AB4A5AB6}" type="parTrans" cxnId="{E9C6B361-10B6-4F10-80E0-9AAB536A8A01}">
      <dgm:prSet/>
      <dgm:spPr/>
      <dgm:t>
        <a:bodyPr/>
        <a:lstStyle/>
        <a:p>
          <a:endParaRPr lang="ru-RU"/>
        </a:p>
      </dgm:t>
    </dgm:pt>
    <dgm:pt modelId="{4064E10A-BFB8-4209-B32E-6EE2ED244A2E}" type="sibTrans" cxnId="{E9C6B361-10B6-4F10-80E0-9AAB536A8A01}">
      <dgm:prSet/>
      <dgm:spPr/>
      <dgm:t>
        <a:bodyPr/>
        <a:lstStyle/>
        <a:p>
          <a:endParaRPr lang="ru-RU"/>
        </a:p>
      </dgm:t>
    </dgm:pt>
    <dgm:pt modelId="{ECA2B781-700E-4B5B-AFA7-D01EBAEB3FAE}">
      <dgm:prSet custT="1"/>
      <dgm:spPr/>
      <dgm:t>
        <a:bodyPr/>
        <a:lstStyle/>
        <a:p>
          <a:r>
            <a:rPr lang="ru-RU" sz="1550" b="1" dirty="0"/>
            <a:t>"</a:t>
          </a:r>
          <a:r>
            <a:rPr lang="ru-RU" sz="1550" b="1" dirty="0" err="1"/>
            <a:t>Karachaganak</a:t>
          </a:r>
          <a:r>
            <a:rPr lang="ru-RU" sz="1550" b="1" dirty="0"/>
            <a:t> </a:t>
          </a:r>
          <a:r>
            <a:rPr lang="ru-RU" sz="1550" b="1" dirty="0" err="1"/>
            <a:t>Petroleum</a:t>
          </a:r>
          <a:r>
            <a:rPr lang="ru-RU" sz="1550" b="1" dirty="0"/>
            <a:t> </a:t>
          </a:r>
          <a:r>
            <a:rPr lang="ru-RU" sz="1550" b="1" dirty="0" err="1"/>
            <a:t>Operating</a:t>
          </a:r>
          <a:r>
            <a:rPr lang="ru-RU" sz="1550" b="1" dirty="0"/>
            <a:t>" </a:t>
          </a:r>
          <a:endParaRPr lang="ru-RU" sz="1550" b="1" dirty="0">
            <a:effectLst>
              <a:outerShdw blurRad="38100" dist="38100" dir="2700000" algn="tl">
                <a:srgbClr val="000000">
                  <a:alpha val="43137"/>
                </a:srgbClr>
              </a:outerShdw>
            </a:effectLst>
            <a:latin typeface="Arial" charset="0"/>
          </a:endParaRPr>
        </a:p>
      </dgm:t>
    </dgm:pt>
    <dgm:pt modelId="{0AA40FF4-6295-404A-A9CB-1009CD1780A7}" type="parTrans" cxnId="{E9D24714-4488-439A-99B7-0AFCC530D76F}">
      <dgm:prSet/>
      <dgm:spPr/>
      <dgm:t>
        <a:bodyPr/>
        <a:lstStyle/>
        <a:p>
          <a:endParaRPr lang="ru-RU"/>
        </a:p>
      </dgm:t>
    </dgm:pt>
    <dgm:pt modelId="{ADA5105D-2A0B-4CA2-829D-D22F553204D6}" type="sibTrans" cxnId="{E9D24714-4488-439A-99B7-0AFCC530D76F}">
      <dgm:prSet/>
      <dgm:spPr/>
      <dgm:t>
        <a:bodyPr/>
        <a:lstStyle/>
        <a:p>
          <a:endParaRPr lang="ru-RU"/>
        </a:p>
      </dgm:t>
    </dgm:pt>
    <dgm:pt modelId="{9FD15059-10C1-4186-85FC-DC47D03E1F5D}">
      <dgm:prSet phldrT="[Текст]" custRadScaleRad="100178" custRadScaleInc="873"/>
      <dgm:spPr/>
      <dgm:t>
        <a:bodyPr/>
        <a:lstStyle/>
        <a:p>
          <a:endParaRPr lang="ru-RU" dirty="0"/>
        </a:p>
      </dgm:t>
    </dgm:pt>
    <dgm:pt modelId="{D044105C-88F6-4232-AE8D-6FF2EE59D5C0}" type="parTrans" cxnId="{A9144D66-2AB3-4C1C-9CF8-2DA537695573}">
      <dgm:prSet/>
      <dgm:spPr/>
      <dgm:t>
        <a:bodyPr/>
        <a:lstStyle/>
        <a:p>
          <a:endParaRPr lang="ru-RU"/>
        </a:p>
      </dgm:t>
    </dgm:pt>
    <dgm:pt modelId="{00B68516-3F01-4582-AFB3-4D181DFA36DE}" type="sibTrans" cxnId="{A9144D66-2AB3-4C1C-9CF8-2DA537695573}">
      <dgm:prSet/>
      <dgm:spPr/>
      <dgm:t>
        <a:bodyPr/>
        <a:lstStyle/>
        <a:p>
          <a:endParaRPr lang="ru-RU"/>
        </a:p>
      </dgm:t>
    </dgm:pt>
    <dgm:pt modelId="{82ED7853-2D13-4D9E-A181-8A7BF0C858FA}">
      <dgm:prSet custT="1"/>
      <dgm:spPr/>
      <dgm:t>
        <a:bodyPr/>
        <a:lstStyle/>
        <a:p>
          <a:r>
            <a:rPr lang="en-US" sz="1600" b="1" dirty="0"/>
            <a:t>PHILIP MORRIS </a:t>
          </a:r>
          <a:r>
            <a:rPr lang="en-US" sz="1200" b="1" dirty="0"/>
            <a:t>KAZAKHSTAN</a:t>
          </a:r>
          <a:endParaRPr lang="ru-RU" sz="1200" b="1" dirty="0">
            <a:effectLst>
              <a:outerShdw blurRad="38100" dist="38100" dir="2700000" algn="tl">
                <a:srgbClr val="000000">
                  <a:alpha val="43137"/>
                </a:srgbClr>
              </a:outerShdw>
            </a:effectLst>
          </a:endParaRPr>
        </a:p>
      </dgm:t>
    </dgm:pt>
    <dgm:pt modelId="{DE7AD9B9-C87B-4029-9713-4C22B8800673}" type="parTrans" cxnId="{04A1C38A-AFD0-46C1-87D6-772A5E39B715}">
      <dgm:prSet/>
      <dgm:spPr/>
      <dgm:t>
        <a:bodyPr/>
        <a:lstStyle/>
        <a:p>
          <a:endParaRPr lang="ru-RU"/>
        </a:p>
      </dgm:t>
    </dgm:pt>
    <dgm:pt modelId="{6F4571AE-4012-4C9D-B2D1-FE855028F0F1}" type="sibTrans" cxnId="{04A1C38A-AFD0-46C1-87D6-772A5E39B715}">
      <dgm:prSet/>
      <dgm:spPr/>
      <dgm:t>
        <a:bodyPr/>
        <a:lstStyle/>
        <a:p>
          <a:endParaRPr lang="ru-RU"/>
        </a:p>
      </dgm:t>
    </dgm:pt>
    <dgm:pt modelId="{B1D7AC0B-2231-4380-9091-CFC4EC56DE32}">
      <dgm:prSet custT="1"/>
      <dgm:spPr/>
      <dgm:t>
        <a:bodyPr/>
        <a:lstStyle/>
        <a:p>
          <a:r>
            <a:rPr lang="ru-RU" sz="1800" b="1" dirty="0">
              <a:effectLst>
                <a:outerShdw blurRad="38100" dist="38100" dir="2700000" algn="tl">
                  <a:srgbClr val="000000">
                    <a:alpha val="43137"/>
                  </a:srgbClr>
                </a:outerShdw>
              </a:effectLst>
            </a:rPr>
            <a:t>«А</a:t>
          </a:r>
          <a:r>
            <a:rPr lang="en-US" sz="1800" b="1" dirty="0" err="1">
              <a:effectLst>
                <a:outerShdw blurRad="38100" dist="38100" dir="2700000" algn="tl">
                  <a:srgbClr val="000000">
                    <a:alpha val="43137"/>
                  </a:srgbClr>
                </a:outerShdw>
              </a:effectLst>
            </a:rPr>
            <a:t>lina</a:t>
          </a:r>
          <a:r>
            <a:rPr lang="ru-RU" sz="1800" b="1" dirty="0">
              <a:effectLst>
                <a:outerShdw blurRad="38100" dist="38100" dir="2700000" algn="tl">
                  <a:srgbClr val="000000">
                    <a:alpha val="43137"/>
                  </a:srgbClr>
                </a:outerShdw>
              </a:effectLst>
            </a:rPr>
            <a:t>»</a:t>
          </a:r>
        </a:p>
      </dgm:t>
    </dgm:pt>
    <dgm:pt modelId="{A3D9D585-D93D-4567-A8A2-B05006909E1A}" type="parTrans" cxnId="{069545B4-FC37-43E5-A23E-51278CCA1962}">
      <dgm:prSet/>
      <dgm:spPr/>
      <dgm:t>
        <a:bodyPr/>
        <a:lstStyle/>
        <a:p>
          <a:endParaRPr lang="ru-RU"/>
        </a:p>
      </dgm:t>
    </dgm:pt>
    <dgm:pt modelId="{1F307186-9D61-4E01-ADE3-5D7D5A431650}" type="sibTrans" cxnId="{069545B4-FC37-43E5-A23E-51278CCA1962}">
      <dgm:prSet/>
      <dgm:spPr/>
      <dgm:t>
        <a:bodyPr/>
        <a:lstStyle/>
        <a:p>
          <a:endParaRPr lang="ru-RU"/>
        </a:p>
      </dgm:t>
    </dgm:pt>
    <dgm:pt modelId="{83A9B854-8186-4E13-97E8-A05743423D0F}">
      <dgm:prSet custT="1"/>
      <dgm:spPr/>
      <dgm:t>
        <a:bodyPr/>
        <a:lstStyle/>
        <a:p>
          <a:r>
            <a:rPr lang="ru-RU" sz="1800" b="1" dirty="0">
              <a:effectLst>
                <a:outerShdw blurRad="38100" dist="38100" dir="2700000" algn="tl">
                  <a:srgbClr val="000000">
                    <a:alpha val="43137"/>
                  </a:srgbClr>
                </a:outerShdw>
              </a:effectLst>
              <a:latin typeface="Arial" charset="0"/>
            </a:rPr>
            <a:t>  </a:t>
          </a:r>
          <a:r>
            <a:rPr lang="ru-RU" sz="1800" b="1" dirty="0"/>
            <a:t>«А</a:t>
          </a:r>
          <a:r>
            <a:rPr lang="en-US" sz="1800" b="1" dirty="0" err="1"/>
            <a:t>rgus</a:t>
          </a:r>
          <a:r>
            <a:rPr lang="ru-RU" sz="1800" b="1" dirty="0"/>
            <a:t>-</a:t>
          </a:r>
          <a:r>
            <a:rPr lang="en-US" sz="1800" b="1" dirty="0"/>
            <a:t>Pharm</a:t>
          </a:r>
          <a:r>
            <a:rPr lang="ru-RU" sz="1800" b="1" dirty="0"/>
            <a:t>»</a:t>
          </a:r>
          <a:endParaRPr lang="ru-RU" sz="1800" b="1" dirty="0">
            <a:effectLst>
              <a:outerShdw blurRad="38100" dist="38100" dir="2700000" algn="tl">
                <a:srgbClr val="000000">
                  <a:alpha val="43137"/>
                </a:srgbClr>
              </a:outerShdw>
            </a:effectLst>
          </a:endParaRPr>
        </a:p>
      </dgm:t>
    </dgm:pt>
    <dgm:pt modelId="{77A0EA5F-1611-4302-91D8-5A861FE4EE73}" type="parTrans" cxnId="{DC7F4B92-6836-4065-B1EC-C0B8C767AEAF}">
      <dgm:prSet/>
      <dgm:spPr/>
      <dgm:t>
        <a:bodyPr/>
        <a:lstStyle/>
        <a:p>
          <a:endParaRPr lang="ru-RU"/>
        </a:p>
      </dgm:t>
    </dgm:pt>
    <dgm:pt modelId="{E1A47EDA-0656-4A53-83F3-F575C92327A7}" type="sibTrans" cxnId="{DC7F4B92-6836-4065-B1EC-C0B8C767AEAF}">
      <dgm:prSet/>
      <dgm:spPr/>
      <dgm:t>
        <a:bodyPr/>
        <a:lstStyle/>
        <a:p>
          <a:endParaRPr lang="ru-RU"/>
        </a:p>
      </dgm:t>
    </dgm:pt>
    <dgm:pt modelId="{F410124C-2D86-4E84-849D-1022F5880EE7}">
      <dgm:prSet custT="1"/>
      <dgm:spPr/>
      <dgm:t>
        <a:bodyPr/>
        <a:lstStyle/>
        <a:p>
          <a:r>
            <a:rPr lang="ru-RU" sz="1600" b="1" dirty="0" err="1">
              <a:effectLst>
                <a:outerShdw blurRad="38100" dist="38100" dir="2700000" algn="tl">
                  <a:srgbClr val="000000">
                    <a:alpha val="43137"/>
                  </a:srgbClr>
                </a:outerShdw>
              </a:effectLst>
              <a:latin typeface="Arial" charset="0"/>
            </a:rPr>
            <a:t>Соса</a:t>
          </a:r>
          <a:r>
            <a:rPr lang="ru-RU" sz="1600" b="1" dirty="0">
              <a:effectLst>
                <a:outerShdw blurRad="38100" dist="38100" dir="2700000" algn="tl">
                  <a:srgbClr val="000000">
                    <a:alpha val="43137"/>
                  </a:srgbClr>
                </a:outerShdw>
              </a:effectLst>
              <a:latin typeface="Arial" charset="0"/>
            </a:rPr>
            <a:t>-со</a:t>
          </a:r>
          <a:r>
            <a:rPr lang="en-US" sz="1600" b="1" dirty="0">
              <a:effectLst>
                <a:outerShdw blurRad="38100" dist="38100" dir="2700000" algn="tl">
                  <a:srgbClr val="000000">
                    <a:alpha val="43137"/>
                  </a:srgbClr>
                </a:outerShdw>
              </a:effectLst>
              <a:latin typeface="Arial" charset="0"/>
            </a:rPr>
            <a:t>la</a:t>
          </a:r>
          <a:r>
            <a:rPr lang="ru-RU" sz="1600" b="1" dirty="0">
              <a:effectLst>
                <a:outerShdw blurRad="38100" dist="38100" dir="2700000" algn="tl">
                  <a:srgbClr val="000000">
                    <a:alpha val="43137"/>
                  </a:srgbClr>
                </a:outerShdw>
              </a:effectLst>
              <a:latin typeface="Arial" charset="0"/>
            </a:rPr>
            <a:t> А</a:t>
          </a:r>
          <a:r>
            <a:rPr lang="en-US" sz="1600" b="1" dirty="0" err="1">
              <a:effectLst>
                <a:outerShdw blurRad="38100" dist="38100" dir="2700000" algn="tl">
                  <a:srgbClr val="000000">
                    <a:alpha val="43137"/>
                  </a:srgbClr>
                </a:outerShdw>
              </a:effectLst>
              <a:latin typeface="Arial" charset="0"/>
            </a:rPr>
            <a:t>lmaty</a:t>
          </a:r>
          <a:endParaRPr lang="ru-RU" sz="1600" b="1" dirty="0">
            <a:effectLst>
              <a:outerShdw blurRad="38100" dist="38100" dir="2700000" algn="tl">
                <a:srgbClr val="000000">
                  <a:alpha val="43137"/>
                </a:srgbClr>
              </a:outerShdw>
            </a:effectLst>
          </a:endParaRPr>
        </a:p>
      </dgm:t>
    </dgm:pt>
    <dgm:pt modelId="{9CAFC54D-94EE-4DDA-84B9-5E1C0274A57D}" type="sibTrans" cxnId="{39394357-CC42-4698-9011-F8612F648AC6}">
      <dgm:prSet/>
      <dgm:spPr/>
      <dgm:t>
        <a:bodyPr/>
        <a:lstStyle/>
        <a:p>
          <a:endParaRPr lang="ru-RU"/>
        </a:p>
      </dgm:t>
    </dgm:pt>
    <dgm:pt modelId="{BF0715F9-5038-40B9-AC66-79F5286A7781}" type="parTrans" cxnId="{39394357-CC42-4698-9011-F8612F648AC6}">
      <dgm:prSet/>
      <dgm:spPr/>
      <dgm:t>
        <a:bodyPr/>
        <a:lstStyle/>
        <a:p>
          <a:endParaRPr lang="ru-RU"/>
        </a:p>
      </dgm:t>
    </dgm:pt>
    <dgm:pt modelId="{D97F230D-E034-4C31-BD9D-2796A6830FEB}">
      <dgm:prSet custT="1"/>
      <dgm:spPr/>
      <dgm:t>
        <a:bodyPr/>
        <a:lstStyle/>
        <a:p>
          <a:r>
            <a:rPr lang="en-US" sz="1600" b="1" dirty="0">
              <a:effectLst>
                <a:outerShdw blurRad="38100" dist="38100" dir="2700000" algn="tl">
                  <a:srgbClr val="000000">
                    <a:alpha val="43137"/>
                  </a:srgbClr>
                </a:outerShdw>
              </a:effectLst>
            </a:rPr>
            <a:t>"RAKHAT" confectionery factory</a:t>
          </a:r>
          <a:endParaRPr lang="ru-RU" sz="1600" b="1" dirty="0">
            <a:effectLst>
              <a:outerShdw blurRad="38100" dist="38100" dir="2700000" algn="tl">
                <a:srgbClr val="000000">
                  <a:alpha val="43137"/>
                </a:srgbClr>
              </a:outerShdw>
            </a:effectLst>
          </a:endParaRPr>
        </a:p>
      </dgm:t>
    </dgm:pt>
    <dgm:pt modelId="{911546F3-A5E1-4769-BAFB-DF16A833E6BA}" type="sibTrans" cxnId="{64065696-0EB5-4614-A889-4F8AF40416B6}">
      <dgm:prSet/>
      <dgm:spPr/>
      <dgm:t>
        <a:bodyPr/>
        <a:lstStyle/>
        <a:p>
          <a:endParaRPr lang="ru-RU"/>
        </a:p>
      </dgm:t>
    </dgm:pt>
    <dgm:pt modelId="{4C2E342E-5055-4659-A2A0-420A5F7F088F}" type="parTrans" cxnId="{64065696-0EB5-4614-A889-4F8AF40416B6}">
      <dgm:prSet/>
      <dgm:spPr/>
      <dgm:t>
        <a:bodyPr/>
        <a:lstStyle/>
        <a:p>
          <a:endParaRPr lang="ru-RU"/>
        </a:p>
      </dgm:t>
    </dgm:pt>
    <dgm:pt modelId="{83766262-1DEE-42B6-8132-9AA9B076D7D8}">
      <dgm:prSet phldrT="[Текст]" custT="1"/>
      <dgm:spPr/>
      <dgm:t>
        <a:bodyPr/>
        <a:lstStyle/>
        <a:p>
          <a:r>
            <a:rPr lang="ru-RU" sz="1800" b="1" dirty="0"/>
            <a:t> </a:t>
          </a:r>
          <a:r>
            <a:rPr lang="ru-RU" sz="1700" b="1" dirty="0"/>
            <a:t>«</a:t>
          </a:r>
          <a:r>
            <a:rPr lang="en-US" sz="1700" b="1" dirty="0"/>
            <a:t>Tengiz </a:t>
          </a:r>
          <a:r>
            <a:rPr lang="en-US" sz="1700" b="1" dirty="0" err="1"/>
            <a:t>Chevroil</a:t>
          </a:r>
          <a:r>
            <a:rPr lang="ru-RU" sz="1700" b="1" dirty="0"/>
            <a:t>» </a:t>
          </a:r>
          <a:endParaRPr lang="ru-RU" sz="1700" b="1" dirty="0">
            <a:effectLst>
              <a:outerShdw blurRad="38100" dist="38100" dir="2700000" algn="tl">
                <a:srgbClr val="000000">
                  <a:alpha val="43137"/>
                </a:srgbClr>
              </a:outerShdw>
            </a:effectLst>
          </a:endParaRPr>
        </a:p>
      </dgm:t>
    </dgm:pt>
    <dgm:pt modelId="{78C5A6AC-0DE7-4EDB-9269-380BBEF570F4}" type="parTrans" cxnId="{95D6617D-3119-4954-8C24-4545E8805968}">
      <dgm:prSet/>
      <dgm:spPr/>
      <dgm:t>
        <a:bodyPr/>
        <a:lstStyle/>
        <a:p>
          <a:endParaRPr lang="ru-RU"/>
        </a:p>
      </dgm:t>
    </dgm:pt>
    <dgm:pt modelId="{A16513D7-20DE-446C-93EC-06D95828A20B}" type="sibTrans" cxnId="{95D6617D-3119-4954-8C24-4545E8805968}">
      <dgm:prSet/>
      <dgm:spPr/>
      <dgm:t>
        <a:bodyPr/>
        <a:lstStyle/>
        <a:p>
          <a:endParaRPr lang="ru-RU"/>
        </a:p>
      </dgm:t>
    </dgm:pt>
    <dgm:pt modelId="{402175BD-ACA2-4991-BF31-8D6B5F99ECCA}" type="pres">
      <dgm:prSet presAssocID="{FB02FD71-3394-4AB9-B835-0AB18A0C446C}" presName="Name0" presStyleCnt="0">
        <dgm:presLayoutVars>
          <dgm:chMax val="1"/>
          <dgm:dir/>
          <dgm:animLvl val="ctr"/>
          <dgm:resizeHandles val="exact"/>
        </dgm:presLayoutVars>
      </dgm:prSet>
      <dgm:spPr/>
    </dgm:pt>
    <dgm:pt modelId="{E951CC1F-093A-420B-BB43-066D44B16055}" type="pres">
      <dgm:prSet presAssocID="{2DB26AF1-D7AA-4157-8CCF-E94F7DBE71E5}" presName="centerShape" presStyleLbl="node0" presStyleIdx="0" presStyleCnt="1" custScaleX="234539" custScaleY="145254" custLinFactNeighborX="1052" custLinFactNeighborY="271"/>
      <dgm:spPr/>
    </dgm:pt>
    <dgm:pt modelId="{E98FA878-4ABD-4055-A573-0C912D7ED92E}" type="pres">
      <dgm:prSet presAssocID="{47F739A0-D26C-4587-914D-D097BCA101C3}" presName="parTrans" presStyleLbl="sibTrans2D1" presStyleIdx="0" presStyleCnt="10"/>
      <dgm:spPr/>
    </dgm:pt>
    <dgm:pt modelId="{50B61438-07E5-4A1E-831D-85FACE6E8D63}" type="pres">
      <dgm:prSet presAssocID="{47F739A0-D26C-4587-914D-D097BCA101C3}" presName="connectorText" presStyleLbl="sibTrans2D1" presStyleIdx="0" presStyleCnt="10"/>
      <dgm:spPr/>
    </dgm:pt>
    <dgm:pt modelId="{18153B15-5303-42F0-9894-9449EF9C0584}" type="pres">
      <dgm:prSet presAssocID="{693BC92F-1474-45EE-8A29-F2FB7193C068}" presName="node" presStyleLbl="node1" presStyleIdx="0" presStyleCnt="10" custScaleX="189205" custScaleY="126790" custRadScaleRad="101401" custRadScaleInc="33415">
        <dgm:presLayoutVars>
          <dgm:bulletEnabled val="1"/>
        </dgm:presLayoutVars>
      </dgm:prSet>
      <dgm:spPr/>
    </dgm:pt>
    <dgm:pt modelId="{B091CC5A-E1D9-4E6C-9EAE-7CF19880432E}" type="pres">
      <dgm:prSet presAssocID="{DE7AD9B9-C87B-4029-9713-4C22B8800673}" presName="parTrans" presStyleLbl="sibTrans2D1" presStyleIdx="1" presStyleCnt="10"/>
      <dgm:spPr/>
    </dgm:pt>
    <dgm:pt modelId="{7CB2135F-E084-4E8C-89CA-4FFFDD2C3E2B}" type="pres">
      <dgm:prSet presAssocID="{DE7AD9B9-C87B-4029-9713-4C22B8800673}" presName="connectorText" presStyleLbl="sibTrans2D1" presStyleIdx="1" presStyleCnt="10"/>
      <dgm:spPr/>
    </dgm:pt>
    <dgm:pt modelId="{67559C08-14FE-43A2-B918-5737860ECA38}" type="pres">
      <dgm:prSet presAssocID="{82ED7853-2D13-4D9E-A181-8A7BF0C858FA}" presName="node" presStyleLbl="node1" presStyleIdx="1" presStyleCnt="10" custScaleX="189205" custScaleY="126790" custRadScaleRad="127006" custRadScaleInc="76753">
        <dgm:presLayoutVars>
          <dgm:bulletEnabled val="1"/>
        </dgm:presLayoutVars>
      </dgm:prSet>
      <dgm:spPr/>
    </dgm:pt>
    <dgm:pt modelId="{37A242C7-0F4C-4FE2-AFCF-490C892BF829}" type="pres">
      <dgm:prSet presAssocID="{A3D9D585-D93D-4567-A8A2-B05006909E1A}" presName="parTrans" presStyleLbl="sibTrans2D1" presStyleIdx="2" presStyleCnt="10"/>
      <dgm:spPr/>
    </dgm:pt>
    <dgm:pt modelId="{84D8E4A8-615B-42CA-B073-24BDC22266D3}" type="pres">
      <dgm:prSet presAssocID="{A3D9D585-D93D-4567-A8A2-B05006909E1A}" presName="connectorText" presStyleLbl="sibTrans2D1" presStyleIdx="2" presStyleCnt="10"/>
      <dgm:spPr/>
    </dgm:pt>
    <dgm:pt modelId="{0014DB7D-AACF-40A0-A425-901508E0708B}" type="pres">
      <dgm:prSet presAssocID="{B1D7AC0B-2231-4380-9091-CFC4EC56DE32}" presName="node" presStyleLbl="node1" presStyleIdx="2" presStyleCnt="10" custScaleX="189205" custScaleY="126790" custRadScaleRad="124330" custRadScaleInc="24709">
        <dgm:presLayoutVars>
          <dgm:bulletEnabled val="1"/>
        </dgm:presLayoutVars>
      </dgm:prSet>
      <dgm:spPr/>
    </dgm:pt>
    <dgm:pt modelId="{FD6EC1E7-450A-470D-A138-DCEF8921CFA9}" type="pres">
      <dgm:prSet presAssocID="{BF0715F9-5038-40B9-AC66-79F5286A7781}" presName="parTrans" presStyleLbl="sibTrans2D1" presStyleIdx="3" presStyleCnt="10"/>
      <dgm:spPr/>
    </dgm:pt>
    <dgm:pt modelId="{F763772C-B0C8-4733-81B1-E243BDFF6BD6}" type="pres">
      <dgm:prSet presAssocID="{BF0715F9-5038-40B9-AC66-79F5286A7781}" presName="connectorText" presStyleLbl="sibTrans2D1" presStyleIdx="3" presStyleCnt="10"/>
      <dgm:spPr/>
    </dgm:pt>
    <dgm:pt modelId="{29B963B1-314C-47E6-B561-E2D737D2EC97}" type="pres">
      <dgm:prSet presAssocID="{F410124C-2D86-4E84-849D-1022F5880EE7}" presName="node" presStyleLbl="node1" presStyleIdx="3" presStyleCnt="10" custScaleX="189205" custScaleY="126790" custRadScaleRad="123727" custRadScaleInc="-8872">
        <dgm:presLayoutVars>
          <dgm:bulletEnabled val="1"/>
        </dgm:presLayoutVars>
      </dgm:prSet>
      <dgm:spPr/>
    </dgm:pt>
    <dgm:pt modelId="{94DACEBF-2E4A-4F56-8A7B-48FD95FFB469}" type="pres">
      <dgm:prSet presAssocID="{4C2E342E-5055-4659-A2A0-420A5F7F088F}" presName="parTrans" presStyleLbl="sibTrans2D1" presStyleIdx="4" presStyleCnt="10"/>
      <dgm:spPr/>
    </dgm:pt>
    <dgm:pt modelId="{616583A5-17F7-4181-844F-912D9657E9B9}" type="pres">
      <dgm:prSet presAssocID="{4C2E342E-5055-4659-A2A0-420A5F7F088F}" presName="connectorText" presStyleLbl="sibTrans2D1" presStyleIdx="4" presStyleCnt="10"/>
      <dgm:spPr/>
    </dgm:pt>
    <dgm:pt modelId="{CAA469C1-ABE3-4317-8828-F7B7C15FD02A}" type="pres">
      <dgm:prSet presAssocID="{D97F230D-E034-4C31-BD9D-2796A6830FEB}" presName="node" presStyleLbl="node1" presStyleIdx="4" presStyleCnt="10" custScaleX="239891" custScaleY="135851" custRadScaleRad="108629" custRadScaleInc="-12751">
        <dgm:presLayoutVars>
          <dgm:bulletEnabled val="1"/>
        </dgm:presLayoutVars>
      </dgm:prSet>
      <dgm:spPr/>
    </dgm:pt>
    <dgm:pt modelId="{ABC753EA-18D3-4300-9203-691EEFEEDB68}" type="pres">
      <dgm:prSet presAssocID="{77A0EA5F-1611-4302-91D8-5A861FE4EE73}" presName="parTrans" presStyleLbl="sibTrans2D1" presStyleIdx="5" presStyleCnt="10"/>
      <dgm:spPr/>
    </dgm:pt>
    <dgm:pt modelId="{04A6853A-6F3B-49A6-ACA2-17AFF02B4614}" type="pres">
      <dgm:prSet presAssocID="{77A0EA5F-1611-4302-91D8-5A861FE4EE73}" presName="connectorText" presStyleLbl="sibTrans2D1" presStyleIdx="5" presStyleCnt="10"/>
      <dgm:spPr/>
    </dgm:pt>
    <dgm:pt modelId="{9FA07640-2435-49D4-937D-3D56424B8172}" type="pres">
      <dgm:prSet presAssocID="{83A9B854-8186-4E13-97E8-A05743423D0F}" presName="node" presStyleLbl="node1" presStyleIdx="5" presStyleCnt="10" custScaleX="189205" custScaleY="126790" custRadScaleRad="104562" custRadScaleInc="34158">
        <dgm:presLayoutVars>
          <dgm:bulletEnabled val="1"/>
        </dgm:presLayoutVars>
      </dgm:prSet>
      <dgm:spPr/>
    </dgm:pt>
    <dgm:pt modelId="{70295033-FEE7-4299-8D67-4EC9EC04DAC5}" type="pres">
      <dgm:prSet presAssocID="{9AA09872-3C19-4F22-AC0F-CF102952F6D3}" presName="parTrans" presStyleLbl="sibTrans2D1" presStyleIdx="6" presStyleCnt="10"/>
      <dgm:spPr/>
    </dgm:pt>
    <dgm:pt modelId="{E6ECBDFA-78C5-4165-B773-91C0BD16AA38}" type="pres">
      <dgm:prSet presAssocID="{9AA09872-3C19-4F22-AC0F-CF102952F6D3}" presName="connectorText" presStyleLbl="sibTrans2D1" presStyleIdx="6" presStyleCnt="10"/>
      <dgm:spPr/>
    </dgm:pt>
    <dgm:pt modelId="{D451F94C-AEE9-4400-A620-47593DB57E44}" type="pres">
      <dgm:prSet presAssocID="{CB401DFC-0B69-4873-8370-168231C0A301}" presName="node" presStyleLbl="node1" presStyleIdx="6" presStyleCnt="10" custScaleX="189205" custScaleY="126790" custRadScaleRad="118601" custRadScaleInc="52870">
        <dgm:presLayoutVars>
          <dgm:bulletEnabled val="1"/>
        </dgm:presLayoutVars>
      </dgm:prSet>
      <dgm:spPr/>
    </dgm:pt>
    <dgm:pt modelId="{722C100E-B6A2-4E50-B27C-2C7A9BF47455}" type="pres">
      <dgm:prSet presAssocID="{78C5A6AC-0DE7-4EDB-9269-380BBEF570F4}" presName="parTrans" presStyleLbl="sibTrans2D1" presStyleIdx="7" presStyleCnt="10"/>
      <dgm:spPr/>
    </dgm:pt>
    <dgm:pt modelId="{46665BA6-619D-40BD-8684-4F87CF46B83B}" type="pres">
      <dgm:prSet presAssocID="{78C5A6AC-0DE7-4EDB-9269-380BBEF570F4}" presName="connectorText" presStyleLbl="sibTrans2D1" presStyleIdx="7" presStyleCnt="10"/>
      <dgm:spPr/>
    </dgm:pt>
    <dgm:pt modelId="{4B6040CB-235D-4066-8FBF-B46E5A722510}" type="pres">
      <dgm:prSet presAssocID="{83766262-1DEE-42B6-8132-9AA9B076D7D8}" presName="node" presStyleLbl="node1" presStyleIdx="7" presStyleCnt="10" custScaleX="203605" custScaleY="110113" custRadScaleRad="122951" custRadScaleInc="15174">
        <dgm:presLayoutVars>
          <dgm:bulletEnabled val="1"/>
        </dgm:presLayoutVars>
      </dgm:prSet>
      <dgm:spPr/>
    </dgm:pt>
    <dgm:pt modelId="{F0EA36CF-1110-43FB-9AD3-4D6775F68E64}" type="pres">
      <dgm:prSet presAssocID="{DC24B4F0-C425-4E44-9F3E-F5A3EF0A4BF3}" presName="parTrans" presStyleLbl="sibTrans2D1" presStyleIdx="8" presStyleCnt="10"/>
      <dgm:spPr/>
    </dgm:pt>
    <dgm:pt modelId="{AAD7E0E3-DC0C-4DB6-955C-605311EA84BE}" type="pres">
      <dgm:prSet presAssocID="{DC24B4F0-C425-4E44-9F3E-F5A3EF0A4BF3}" presName="connectorText" presStyleLbl="sibTrans2D1" presStyleIdx="8" presStyleCnt="10"/>
      <dgm:spPr/>
    </dgm:pt>
    <dgm:pt modelId="{ACB01A67-8D3B-4EC2-AD8A-9709BF416BD3}" type="pres">
      <dgm:prSet presAssocID="{8D6AA45A-426E-406F-905B-E11DE206245E}" presName="node" presStyleLbl="node1" presStyleIdx="8" presStyleCnt="10" custScaleX="219892" custScaleY="130604" custRadScaleRad="126150" custRadScaleInc="-33878">
        <dgm:presLayoutVars>
          <dgm:bulletEnabled val="1"/>
        </dgm:presLayoutVars>
      </dgm:prSet>
      <dgm:spPr/>
    </dgm:pt>
    <dgm:pt modelId="{1DD443AE-FBDA-4186-99DA-2D7F6DB0DB29}" type="pres">
      <dgm:prSet presAssocID="{0AA40FF4-6295-404A-A9CB-1009CD1780A7}" presName="parTrans" presStyleLbl="sibTrans2D1" presStyleIdx="9" presStyleCnt="10"/>
      <dgm:spPr/>
    </dgm:pt>
    <dgm:pt modelId="{59E31B0E-3627-4033-BCFC-18387664E0F3}" type="pres">
      <dgm:prSet presAssocID="{0AA40FF4-6295-404A-A9CB-1009CD1780A7}" presName="connectorText" presStyleLbl="sibTrans2D1" presStyleIdx="9" presStyleCnt="10"/>
      <dgm:spPr/>
    </dgm:pt>
    <dgm:pt modelId="{83B53F64-B375-449F-BC2D-86DCC5169950}" type="pres">
      <dgm:prSet presAssocID="{ECA2B781-700E-4B5B-AFA7-D01EBAEB3FAE}" presName="node" presStyleLbl="node1" presStyleIdx="9" presStyleCnt="10" custScaleX="258415" custScaleY="126790" custRadScaleRad="113516" custRadScaleInc="-54918">
        <dgm:presLayoutVars>
          <dgm:bulletEnabled val="1"/>
        </dgm:presLayoutVars>
      </dgm:prSet>
      <dgm:spPr/>
    </dgm:pt>
  </dgm:ptLst>
  <dgm:cxnLst>
    <dgm:cxn modelId="{95963A02-869E-482F-93D7-9CE2BF05B3B1}" type="presOf" srcId="{4C2E342E-5055-4659-A2A0-420A5F7F088F}" destId="{616583A5-17F7-4181-844F-912D9657E9B9}" srcOrd="1" destOrd="0" presId="urn:microsoft.com/office/officeart/2005/8/layout/radial5"/>
    <dgm:cxn modelId="{B7BAB407-0BA9-47CA-8212-16C8B02AE7C3}" type="presOf" srcId="{77A0EA5F-1611-4302-91D8-5A861FE4EE73}" destId="{ABC753EA-18D3-4300-9203-691EEFEEDB68}" srcOrd="0" destOrd="0" presId="urn:microsoft.com/office/officeart/2005/8/layout/radial5"/>
    <dgm:cxn modelId="{7541D810-51AC-43F8-A4EE-512658E9B542}" srcId="{2DB26AF1-D7AA-4157-8CCF-E94F7DBE71E5}" destId="{693BC92F-1474-45EE-8A29-F2FB7193C068}" srcOrd="0" destOrd="0" parTransId="{47F739A0-D26C-4587-914D-D097BCA101C3}" sibTransId="{1D51831D-405A-4382-AAA3-E92659CF5DA9}"/>
    <dgm:cxn modelId="{E9D24714-4488-439A-99B7-0AFCC530D76F}" srcId="{2DB26AF1-D7AA-4157-8CCF-E94F7DBE71E5}" destId="{ECA2B781-700E-4B5B-AFA7-D01EBAEB3FAE}" srcOrd="9" destOrd="0" parTransId="{0AA40FF4-6295-404A-A9CB-1009CD1780A7}" sibTransId="{ADA5105D-2A0B-4CA2-829D-D22F553204D6}"/>
    <dgm:cxn modelId="{DA027017-E41F-47D6-B3F3-3791D2E8F08D}" type="presOf" srcId="{9AA09872-3C19-4F22-AC0F-CF102952F6D3}" destId="{70295033-FEE7-4299-8D67-4EC9EC04DAC5}" srcOrd="0" destOrd="0" presId="urn:microsoft.com/office/officeart/2005/8/layout/radial5"/>
    <dgm:cxn modelId="{BC3D6B1A-02EB-4769-AE8B-2B17E45EC70E}" type="presOf" srcId="{DE7AD9B9-C87B-4029-9713-4C22B8800673}" destId="{7CB2135F-E084-4E8C-89CA-4FFFDD2C3E2B}" srcOrd="1" destOrd="0" presId="urn:microsoft.com/office/officeart/2005/8/layout/radial5"/>
    <dgm:cxn modelId="{CB29C21E-7163-4D3E-9FAE-8F08C97F8EE7}" type="presOf" srcId="{DC24B4F0-C425-4E44-9F3E-F5A3EF0A4BF3}" destId="{F0EA36CF-1110-43FB-9AD3-4D6775F68E64}" srcOrd="0" destOrd="0" presId="urn:microsoft.com/office/officeart/2005/8/layout/radial5"/>
    <dgm:cxn modelId="{EE11A127-5672-4C64-874C-690C83E15828}" type="presOf" srcId="{78C5A6AC-0DE7-4EDB-9269-380BBEF570F4}" destId="{722C100E-B6A2-4E50-B27C-2C7A9BF47455}" srcOrd="0" destOrd="0" presId="urn:microsoft.com/office/officeart/2005/8/layout/radial5"/>
    <dgm:cxn modelId="{E01BC331-FE61-4A92-85F7-43F2626597B3}" type="presOf" srcId="{77A0EA5F-1611-4302-91D8-5A861FE4EE73}" destId="{04A6853A-6F3B-49A6-ACA2-17AFF02B4614}" srcOrd="1" destOrd="0" presId="urn:microsoft.com/office/officeart/2005/8/layout/radial5"/>
    <dgm:cxn modelId="{17F90F39-C6CA-4007-A91D-8A6292616699}" type="presOf" srcId="{9AA09872-3C19-4F22-AC0F-CF102952F6D3}" destId="{E6ECBDFA-78C5-4165-B773-91C0BD16AA38}" srcOrd="1" destOrd="0" presId="urn:microsoft.com/office/officeart/2005/8/layout/radial5"/>
    <dgm:cxn modelId="{57C6055B-CFA7-4D77-B891-EA9EFD46F33E}" srcId="{2DB26AF1-D7AA-4157-8CCF-E94F7DBE71E5}" destId="{8D6AA45A-426E-406F-905B-E11DE206245E}" srcOrd="8" destOrd="0" parTransId="{DC24B4F0-C425-4E44-9F3E-F5A3EF0A4BF3}" sibTransId="{B1B0B40E-AB22-4885-AA17-4692EB71A323}"/>
    <dgm:cxn modelId="{03F1F15D-8A20-4B58-9861-6AB2FD464F5E}" type="presOf" srcId="{ECA2B781-700E-4B5B-AFA7-D01EBAEB3FAE}" destId="{83B53F64-B375-449F-BC2D-86DCC5169950}" srcOrd="0" destOrd="0" presId="urn:microsoft.com/office/officeart/2005/8/layout/radial5"/>
    <dgm:cxn modelId="{E9C6B361-10B6-4F10-80E0-9AAB536A8A01}" srcId="{FB02FD71-3394-4AB9-B835-0AB18A0C446C}" destId="{92617E11-1511-4488-8E7D-9DFF54D2C3AC}" srcOrd="1" destOrd="0" parTransId="{F0BD05AF-CCD8-4C75-8B50-0763AB4A5AB6}" sibTransId="{4064E10A-BFB8-4209-B32E-6EE2ED244A2E}"/>
    <dgm:cxn modelId="{F59F4744-7FA3-45A7-A678-B84EF6AC26DE}" type="presOf" srcId="{A3D9D585-D93D-4567-A8A2-B05006909E1A}" destId="{37A242C7-0F4C-4FE2-AFCF-490C892BF829}" srcOrd="0" destOrd="0" presId="urn:microsoft.com/office/officeart/2005/8/layout/radial5"/>
    <dgm:cxn modelId="{A9144D66-2AB3-4C1C-9CF8-2DA537695573}" srcId="{FB02FD71-3394-4AB9-B835-0AB18A0C446C}" destId="{9FD15059-10C1-4186-85FC-DC47D03E1F5D}" srcOrd="2" destOrd="0" parTransId="{D044105C-88F6-4232-AE8D-6FF2EE59D5C0}" sibTransId="{00B68516-3F01-4582-AFB3-4D181DFA36DE}"/>
    <dgm:cxn modelId="{066A114A-45B4-4319-BC0F-80C318AA1D50}" type="presOf" srcId="{F410124C-2D86-4E84-849D-1022F5880EE7}" destId="{29B963B1-314C-47E6-B561-E2D737D2EC97}" srcOrd="0" destOrd="0" presId="urn:microsoft.com/office/officeart/2005/8/layout/radial5"/>
    <dgm:cxn modelId="{C88DD44A-0656-414D-B17A-F6990ADB9D56}" type="presOf" srcId="{47F739A0-D26C-4587-914D-D097BCA101C3}" destId="{50B61438-07E5-4A1E-831D-85FACE6E8D63}" srcOrd="1" destOrd="0" presId="urn:microsoft.com/office/officeart/2005/8/layout/radial5"/>
    <dgm:cxn modelId="{962B6A4D-D66C-4B4B-8C36-F10916EE361C}" srcId="{FB02FD71-3394-4AB9-B835-0AB18A0C446C}" destId="{2DB26AF1-D7AA-4157-8CCF-E94F7DBE71E5}" srcOrd="0" destOrd="0" parTransId="{818947FB-28B9-4938-83C7-3F2369C90D76}" sibTransId="{E7113075-9DCF-48D2-AEE7-BAE0E59C0AA6}"/>
    <dgm:cxn modelId="{12C37771-825C-49F8-98FE-701BB23720CB}" type="presOf" srcId="{DE7AD9B9-C87B-4029-9713-4C22B8800673}" destId="{B091CC5A-E1D9-4E6C-9EAE-7CF19880432E}" srcOrd="0" destOrd="0" presId="urn:microsoft.com/office/officeart/2005/8/layout/radial5"/>
    <dgm:cxn modelId="{D864F052-B89F-4986-B313-2020C9D6B2D9}" type="presOf" srcId="{0AA40FF4-6295-404A-A9CB-1009CD1780A7}" destId="{59E31B0E-3627-4033-BCFC-18387664E0F3}" srcOrd="1" destOrd="0" presId="urn:microsoft.com/office/officeart/2005/8/layout/radial5"/>
    <dgm:cxn modelId="{E2EBCD75-DA40-42B4-BAA2-4041BAEB3A58}" type="presOf" srcId="{83766262-1DEE-42B6-8132-9AA9B076D7D8}" destId="{4B6040CB-235D-4066-8FBF-B46E5A722510}" srcOrd="0" destOrd="0" presId="urn:microsoft.com/office/officeart/2005/8/layout/radial5"/>
    <dgm:cxn modelId="{F9702177-D4C0-4904-B94E-203F8D2CA230}" type="presOf" srcId="{D97F230D-E034-4C31-BD9D-2796A6830FEB}" destId="{CAA469C1-ABE3-4317-8828-F7B7C15FD02A}" srcOrd="0" destOrd="0" presId="urn:microsoft.com/office/officeart/2005/8/layout/radial5"/>
    <dgm:cxn modelId="{39394357-CC42-4698-9011-F8612F648AC6}" srcId="{2DB26AF1-D7AA-4157-8CCF-E94F7DBE71E5}" destId="{F410124C-2D86-4E84-849D-1022F5880EE7}" srcOrd="3" destOrd="0" parTransId="{BF0715F9-5038-40B9-AC66-79F5286A7781}" sibTransId="{9CAFC54D-94EE-4DDA-84B9-5E1C0274A57D}"/>
    <dgm:cxn modelId="{95D6617D-3119-4954-8C24-4545E8805968}" srcId="{2DB26AF1-D7AA-4157-8CCF-E94F7DBE71E5}" destId="{83766262-1DEE-42B6-8132-9AA9B076D7D8}" srcOrd="7" destOrd="0" parTransId="{78C5A6AC-0DE7-4EDB-9269-380BBEF570F4}" sibTransId="{A16513D7-20DE-446C-93EC-06D95828A20B}"/>
    <dgm:cxn modelId="{5A55CF82-AABD-422D-A413-4251C6EED27D}" srcId="{2DB26AF1-D7AA-4157-8CCF-E94F7DBE71E5}" destId="{CB401DFC-0B69-4873-8370-168231C0A301}" srcOrd="6" destOrd="0" parTransId="{9AA09872-3C19-4F22-AC0F-CF102952F6D3}" sibTransId="{7E1E17FE-44C2-4A97-B2A9-A0750566B1CD}"/>
    <dgm:cxn modelId="{2A5E3687-AEBD-437E-AFF0-C497321DC4AE}" type="presOf" srcId="{DC24B4F0-C425-4E44-9F3E-F5A3EF0A4BF3}" destId="{AAD7E0E3-DC0C-4DB6-955C-605311EA84BE}" srcOrd="1" destOrd="0" presId="urn:microsoft.com/office/officeart/2005/8/layout/radial5"/>
    <dgm:cxn modelId="{04A1C38A-AFD0-46C1-87D6-772A5E39B715}" srcId="{2DB26AF1-D7AA-4157-8CCF-E94F7DBE71E5}" destId="{82ED7853-2D13-4D9E-A181-8A7BF0C858FA}" srcOrd="1" destOrd="0" parTransId="{DE7AD9B9-C87B-4029-9713-4C22B8800673}" sibTransId="{6F4571AE-4012-4C9D-B2D1-FE855028F0F1}"/>
    <dgm:cxn modelId="{FF29F98A-8524-43CB-9A95-5666A6819B2E}" type="presOf" srcId="{47F739A0-D26C-4587-914D-D097BCA101C3}" destId="{E98FA878-4ABD-4055-A573-0C912D7ED92E}" srcOrd="0" destOrd="0" presId="urn:microsoft.com/office/officeart/2005/8/layout/radial5"/>
    <dgm:cxn modelId="{DC7F4B92-6836-4065-B1EC-C0B8C767AEAF}" srcId="{2DB26AF1-D7AA-4157-8CCF-E94F7DBE71E5}" destId="{83A9B854-8186-4E13-97E8-A05743423D0F}" srcOrd="5" destOrd="0" parTransId="{77A0EA5F-1611-4302-91D8-5A861FE4EE73}" sibTransId="{E1A47EDA-0656-4A53-83F3-F575C92327A7}"/>
    <dgm:cxn modelId="{BA650796-071E-468F-A121-957CA2F833AC}" type="presOf" srcId="{83A9B854-8186-4E13-97E8-A05743423D0F}" destId="{9FA07640-2435-49D4-937D-3D56424B8172}" srcOrd="0" destOrd="0" presId="urn:microsoft.com/office/officeart/2005/8/layout/radial5"/>
    <dgm:cxn modelId="{64065696-0EB5-4614-A889-4F8AF40416B6}" srcId="{2DB26AF1-D7AA-4157-8CCF-E94F7DBE71E5}" destId="{D97F230D-E034-4C31-BD9D-2796A6830FEB}" srcOrd="4" destOrd="0" parTransId="{4C2E342E-5055-4659-A2A0-420A5F7F088F}" sibTransId="{911546F3-A5E1-4769-BAFB-DF16A833E6BA}"/>
    <dgm:cxn modelId="{DCC7A499-9561-4030-A822-3AADBE6CC651}" type="presOf" srcId="{CB401DFC-0B69-4873-8370-168231C0A301}" destId="{D451F94C-AEE9-4400-A620-47593DB57E44}" srcOrd="0" destOrd="0" presId="urn:microsoft.com/office/officeart/2005/8/layout/radial5"/>
    <dgm:cxn modelId="{069545B4-FC37-43E5-A23E-51278CCA1962}" srcId="{2DB26AF1-D7AA-4157-8CCF-E94F7DBE71E5}" destId="{B1D7AC0B-2231-4380-9091-CFC4EC56DE32}" srcOrd="2" destOrd="0" parTransId="{A3D9D585-D93D-4567-A8A2-B05006909E1A}" sibTransId="{1F307186-9D61-4E01-ADE3-5D7D5A431650}"/>
    <dgm:cxn modelId="{CC119BB7-B097-4D9D-9B93-72FB79AC1484}" type="presOf" srcId="{78C5A6AC-0DE7-4EDB-9269-380BBEF570F4}" destId="{46665BA6-619D-40BD-8684-4F87CF46B83B}" srcOrd="1" destOrd="0" presId="urn:microsoft.com/office/officeart/2005/8/layout/radial5"/>
    <dgm:cxn modelId="{A0CD6FB8-9492-4EF5-A4CE-005A63963FAA}" type="presOf" srcId="{BF0715F9-5038-40B9-AC66-79F5286A7781}" destId="{F763772C-B0C8-4733-81B1-E243BDFF6BD6}" srcOrd="1" destOrd="0" presId="urn:microsoft.com/office/officeart/2005/8/layout/radial5"/>
    <dgm:cxn modelId="{BA8138BF-75A6-4535-8163-196599F37D4B}" type="presOf" srcId="{FB02FD71-3394-4AB9-B835-0AB18A0C446C}" destId="{402175BD-ACA2-4991-BF31-8D6B5F99ECCA}" srcOrd="0" destOrd="0" presId="urn:microsoft.com/office/officeart/2005/8/layout/radial5"/>
    <dgm:cxn modelId="{C07518C0-72B6-4CFD-BC31-1FD5444E4268}" type="presOf" srcId="{B1D7AC0B-2231-4380-9091-CFC4EC56DE32}" destId="{0014DB7D-AACF-40A0-A425-901508E0708B}" srcOrd="0" destOrd="0" presId="urn:microsoft.com/office/officeart/2005/8/layout/radial5"/>
    <dgm:cxn modelId="{380D7EC6-3BF4-4B10-8B18-9D4FF9012107}" type="presOf" srcId="{82ED7853-2D13-4D9E-A181-8A7BF0C858FA}" destId="{67559C08-14FE-43A2-B918-5737860ECA38}" srcOrd="0" destOrd="0" presId="urn:microsoft.com/office/officeart/2005/8/layout/radial5"/>
    <dgm:cxn modelId="{102D76D8-D00E-4309-BB1B-C21E392D0F79}" type="presOf" srcId="{A3D9D585-D93D-4567-A8A2-B05006909E1A}" destId="{84D8E4A8-615B-42CA-B073-24BDC22266D3}" srcOrd="1" destOrd="0" presId="urn:microsoft.com/office/officeart/2005/8/layout/radial5"/>
    <dgm:cxn modelId="{6CF5E4D9-00FD-44EA-AAFE-07D37B715DFF}" type="presOf" srcId="{4C2E342E-5055-4659-A2A0-420A5F7F088F}" destId="{94DACEBF-2E4A-4F56-8A7B-48FD95FFB469}" srcOrd="0" destOrd="0" presId="urn:microsoft.com/office/officeart/2005/8/layout/radial5"/>
    <dgm:cxn modelId="{F87875DA-A8E3-4F33-AE57-DF1D17600D7E}" type="presOf" srcId="{BF0715F9-5038-40B9-AC66-79F5286A7781}" destId="{FD6EC1E7-450A-470D-A138-DCEF8921CFA9}" srcOrd="0" destOrd="0" presId="urn:microsoft.com/office/officeart/2005/8/layout/radial5"/>
    <dgm:cxn modelId="{4E7C5DE0-A999-4CA4-938B-AC32AFE67582}" type="presOf" srcId="{8D6AA45A-426E-406F-905B-E11DE206245E}" destId="{ACB01A67-8D3B-4EC2-AD8A-9709BF416BD3}" srcOrd="0" destOrd="0" presId="urn:microsoft.com/office/officeart/2005/8/layout/radial5"/>
    <dgm:cxn modelId="{377DCDE0-993A-4E37-BA45-26F4F99BF339}" type="presOf" srcId="{2DB26AF1-D7AA-4157-8CCF-E94F7DBE71E5}" destId="{E951CC1F-093A-420B-BB43-066D44B16055}" srcOrd="0" destOrd="0" presId="urn:microsoft.com/office/officeart/2005/8/layout/radial5"/>
    <dgm:cxn modelId="{FCA975E2-E4E9-430D-A83B-896DCB0DE0BE}" type="presOf" srcId="{0AA40FF4-6295-404A-A9CB-1009CD1780A7}" destId="{1DD443AE-FBDA-4186-99DA-2D7F6DB0DB29}" srcOrd="0" destOrd="0" presId="urn:microsoft.com/office/officeart/2005/8/layout/radial5"/>
    <dgm:cxn modelId="{372789ED-27DC-45A9-89AC-3C3F85EF3176}" type="presOf" srcId="{693BC92F-1474-45EE-8A29-F2FB7193C068}" destId="{18153B15-5303-42F0-9894-9449EF9C0584}" srcOrd="0" destOrd="0" presId="urn:microsoft.com/office/officeart/2005/8/layout/radial5"/>
    <dgm:cxn modelId="{1C716250-64A7-45F0-BD59-9483C28E07B7}" type="presParOf" srcId="{402175BD-ACA2-4991-BF31-8D6B5F99ECCA}" destId="{E951CC1F-093A-420B-BB43-066D44B16055}" srcOrd="0" destOrd="0" presId="urn:microsoft.com/office/officeart/2005/8/layout/radial5"/>
    <dgm:cxn modelId="{3724E663-FD7F-4DFB-BBE6-9D246F9E4C0C}" type="presParOf" srcId="{402175BD-ACA2-4991-BF31-8D6B5F99ECCA}" destId="{E98FA878-4ABD-4055-A573-0C912D7ED92E}" srcOrd="1" destOrd="0" presId="urn:microsoft.com/office/officeart/2005/8/layout/radial5"/>
    <dgm:cxn modelId="{8E05A360-AC50-4823-B5C4-DCEC3F5F6424}" type="presParOf" srcId="{E98FA878-4ABD-4055-A573-0C912D7ED92E}" destId="{50B61438-07E5-4A1E-831D-85FACE6E8D63}" srcOrd="0" destOrd="0" presId="urn:microsoft.com/office/officeart/2005/8/layout/radial5"/>
    <dgm:cxn modelId="{4FD79F26-90CA-400D-8974-F670E58179C3}" type="presParOf" srcId="{402175BD-ACA2-4991-BF31-8D6B5F99ECCA}" destId="{18153B15-5303-42F0-9894-9449EF9C0584}" srcOrd="2" destOrd="0" presId="urn:microsoft.com/office/officeart/2005/8/layout/radial5"/>
    <dgm:cxn modelId="{E1DEA68C-3102-4E97-8454-F3C9A442C2C6}" type="presParOf" srcId="{402175BD-ACA2-4991-BF31-8D6B5F99ECCA}" destId="{B091CC5A-E1D9-4E6C-9EAE-7CF19880432E}" srcOrd="3" destOrd="0" presId="urn:microsoft.com/office/officeart/2005/8/layout/radial5"/>
    <dgm:cxn modelId="{59A19262-CE64-404B-B672-A635CF79C085}" type="presParOf" srcId="{B091CC5A-E1D9-4E6C-9EAE-7CF19880432E}" destId="{7CB2135F-E084-4E8C-89CA-4FFFDD2C3E2B}" srcOrd="0" destOrd="0" presId="urn:microsoft.com/office/officeart/2005/8/layout/radial5"/>
    <dgm:cxn modelId="{C35052A2-112D-4D4F-A02E-4CC065CE7ABF}" type="presParOf" srcId="{402175BD-ACA2-4991-BF31-8D6B5F99ECCA}" destId="{67559C08-14FE-43A2-B918-5737860ECA38}" srcOrd="4" destOrd="0" presId="urn:microsoft.com/office/officeart/2005/8/layout/radial5"/>
    <dgm:cxn modelId="{F79ED705-D06D-4EF6-9B0C-F52B86B7D07B}" type="presParOf" srcId="{402175BD-ACA2-4991-BF31-8D6B5F99ECCA}" destId="{37A242C7-0F4C-4FE2-AFCF-490C892BF829}" srcOrd="5" destOrd="0" presId="urn:microsoft.com/office/officeart/2005/8/layout/radial5"/>
    <dgm:cxn modelId="{BE3CEF30-E4EC-484D-B261-E2C057F15EF8}" type="presParOf" srcId="{37A242C7-0F4C-4FE2-AFCF-490C892BF829}" destId="{84D8E4A8-615B-42CA-B073-24BDC22266D3}" srcOrd="0" destOrd="0" presId="urn:microsoft.com/office/officeart/2005/8/layout/radial5"/>
    <dgm:cxn modelId="{039EB909-E39B-439E-82C3-72AD24A4775F}" type="presParOf" srcId="{402175BD-ACA2-4991-BF31-8D6B5F99ECCA}" destId="{0014DB7D-AACF-40A0-A425-901508E0708B}" srcOrd="6" destOrd="0" presId="urn:microsoft.com/office/officeart/2005/8/layout/radial5"/>
    <dgm:cxn modelId="{A60A5CB5-A5E6-4BD3-A672-881CEE4FF2E4}" type="presParOf" srcId="{402175BD-ACA2-4991-BF31-8D6B5F99ECCA}" destId="{FD6EC1E7-450A-470D-A138-DCEF8921CFA9}" srcOrd="7" destOrd="0" presId="urn:microsoft.com/office/officeart/2005/8/layout/radial5"/>
    <dgm:cxn modelId="{80D59541-64E6-468E-B9B3-43D14931D20E}" type="presParOf" srcId="{FD6EC1E7-450A-470D-A138-DCEF8921CFA9}" destId="{F763772C-B0C8-4733-81B1-E243BDFF6BD6}" srcOrd="0" destOrd="0" presId="urn:microsoft.com/office/officeart/2005/8/layout/radial5"/>
    <dgm:cxn modelId="{41965B38-41BA-4518-815C-154E01D0D6EE}" type="presParOf" srcId="{402175BD-ACA2-4991-BF31-8D6B5F99ECCA}" destId="{29B963B1-314C-47E6-B561-E2D737D2EC97}" srcOrd="8" destOrd="0" presId="urn:microsoft.com/office/officeart/2005/8/layout/radial5"/>
    <dgm:cxn modelId="{7A713323-012C-4473-AEB6-666C25395CF9}" type="presParOf" srcId="{402175BD-ACA2-4991-BF31-8D6B5F99ECCA}" destId="{94DACEBF-2E4A-4F56-8A7B-48FD95FFB469}" srcOrd="9" destOrd="0" presId="urn:microsoft.com/office/officeart/2005/8/layout/radial5"/>
    <dgm:cxn modelId="{7692A1DC-C832-44D1-8D7E-854E8CAFED44}" type="presParOf" srcId="{94DACEBF-2E4A-4F56-8A7B-48FD95FFB469}" destId="{616583A5-17F7-4181-844F-912D9657E9B9}" srcOrd="0" destOrd="0" presId="urn:microsoft.com/office/officeart/2005/8/layout/radial5"/>
    <dgm:cxn modelId="{47842FB9-5F59-4E50-BD7F-9AC4A06FDC09}" type="presParOf" srcId="{402175BD-ACA2-4991-BF31-8D6B5F99ECCA}" destId="{CAA469C1-ABE3-4317-8828-F7B7C15FD02A}" srcOrd="10" destOrd="0" presId="urn:microsoft.com/office/officeart/2005/8/layout/radial5"/>
    <dgm:cxn modelId="{05F67DFA-699C-45F4-AAE7-377B342A1FA9}" type="presParOf" srcId="{402175BD-ACA2-4991-BF31-8D6B5F99ECCA}" destId="{ABC753EA-18D3-4300-9203-691EEFEEDB68}" srcOrd="11" destOrd="0" presId="urn:microsoft.com/office/officeart/2005/8/layout/radial5"/>
    <dgm:cxn modelId="{72393AE1-4DDF-491E-8541-A92BB8F0176C}" type="presParOf" srcId="{ABC753EA-18D3-4300-9203-691EEFEEDB68}" destId="{04A6853A-6F3B-49A6-ACA2-17AFF02B4614}" srcOrd="0" destOrd="0" presId="urn:microsoft.com/office/officeart/2005/8/layout/radial5"/>
    <dgm:cxn modelId="{FE157F9C-43E7-4326-84D9-0E9451013A65}" type="presParOf" srcId="{402175BD-ACA2-4991-BF31-8D6B5F99ECCA}" destId="{9FA07640-2435-49D4-937D-3D56424B8172}" srcOrd="12" destOrd="0" presId="urn:microsoft.com/office/officeart/2005/8/layout/radial5"/>
    <dgm:cxn modelId="{446BC6BB-747C-4160-B066-DCB087B31138}" type="presParOf" srcId="{402175BD-ACA2-4991-BF31-8D6B5F99ECCA}" destId="{70295033-FEE7-4299-8D67-4EC9EC04DAC5}" srcOrd="13" destOrd="0" presId="urn:microsoft.com/office/officeart/2005/8/layout/radial5"/>
    <dgm:cxn modelId="{92D0FE9C-532F-40A5-9C38-D280C9BB8443}" type="presParOf" srcId="{70295033-FEE7-4299-8D67-4EC9EC04DAC5}" destId="{E6ECBDFA-78C5-4165-B773-91C0BD16AA38}" srcOrd="0" destOrd="0" presId="urn:microsoft.com/office/officeart/2005/8/layout/radial5"/>
    <dgm:cxn modelId="{6D4B6BE0-30BB-4FC7-B7C4-9AD3B0DA28E8}" type="presParOf" srcId="{402175BD-ACA2-4991-BF31-8D6B5F99ECCA}" destId="{D451F94C-AEE9-4400-A620-47593DB57E44}" srcOrd="14" destOrd="0" presId="urn:microsoft.com/office/officeart/2005/8/layout/radial5"/>
    <dgm:cxn modelId="{31E488B9-3C7E-4DC8-A0BA-00B0792CBCCB}" type="presParOf" srcId="{402175BD-ACA2-4991-BF31-8D6B5F99ECCA}" destId="{722C100E-B6A2-4E50-B27C-2C7A9BF47455}" srcOrd="15" destOrd="0" presId="urn:microsoft.com/office/officeart/2005/8/layout/radial5"/>
    <dgm:cxn modelId="{343D611F-5692-4B53-9DE3-8D52D2840BF9}" type="presParOf" srcId="{722C100E-B6A2-4E50-B27C-2C7A9BF47455}" destId="{46665BA6-619D-40BD-8684-4F87CF46B83B}" srcOrd="0" destOrd="0" presId="urn:microsoft.com/office/officeart/2005/8/layout/radial5"/>
    <dgm:cxn modelId="{867DB99F-8F7E-40BA-A55D-A887243AFB71}" type="presParOf" srcId="{402175BD-ACA2-4991-BF31-8D6B5F99ECCA}" destId="{4B6040CB-235D-4066-8FBF-B46E5A722510}" srcOrd="16" destOrd="0" presId="urn:microsoft.com/office/officeart/2005/8/layout/radial5"/>
    <dgm:cxn modelId="{23E98086-7792-42E2-9D34-B6A3107CD80E}" type="presParOf" srcId="{402175BD-ACA2-4991-BF31-8D6B5F99ECCA}" destId="{F0EA36CF-1110-43FB-9AD3-4D6775F68E64}" srcOrd="17" destOrd="0" presId="urn:microsoft.com/office/officeart/2005/8/layout/radial5"/>
    <dgm:cxn modelId="{A4F30699-1D65-4565-AB28-7F1A3433CDCD}" type="presParOf" srcId="{F0EA36CF-1110-43FB-9AD3-4D6775F68E64}" destId="{AAD7E0E3-DC0C-4DB6-955C-605311EA84BE}" srcOrd="0" destOrd="0" presId="urn:microsoft.com/office/officeart/2005/8/layout/radial5"/>
    <dgm:cxn modelId="{AF8611DE-0D88-4DBA-BBB5-C38B61514B95}" type="presParOf" srcId="{402175BD-ACA2-4991-BF31-8D6B5F99ECCA}" destId="{ACB01A67-8D3B-4EC2-AD8A-9709BF416BD3}" srcOrd="18" destOrd="0" presId="urn:microsoft.com/office/officeart/2005/8/layout/radial5"/>
    <dgm:cxn modelId="{9AE3E370-6ED0-451D-BA78-87F485998587}" type="presParOf" srcId="{402175BD-ACA2-4991-BF31-8D6B5F99ECCA}" destId="{1DD443AE-FBDA-4186-99DA-2D7F6DB0DB29}" srcOrd="19" destOrd="0" presId="urn:microsoft.com/office/officeart/2005/8/layout/radial5"/>
    <dgm:cxn modelId="{D9BCD7FF-5B43-444E-8DEC-A492A7315413}" type="presParOf" srcId="{1DD443AE-FBDA-4186-99DA-2D7F6DB0DB29}" destId="{59E31B0E-3627-4033-BCFC-18387664E0F3}" srcOrd="0" destOrd="0" presId="urn:microsoft.com/office/officeart/2005/8/layout/radial5"/>
    <dgm:cxn modelId="{87B97072-8920-419F-9EC9-87800323C571}" type="presParOf" srcId="{402175BD-ACA2-4991-BF31-8D6B5F99ECCA}" destId="{83B53F64-B375-449F-BC2D-86DCC5169950}" srcOrd="20"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5799C-F18E-4ED8-B1BC-348D1B19A6D1}">
      <dsp:nvSpPr>
        <dsp:cNvPr id="0" name=""/>
        <dsp:cNvSpPr/>
      </dsp:nvSpPr>
      <dsp:spPr>
        <a:xfrm>
          <a:off x="0" y="63138"/>
          <a:ext cx="1992218" cy="1593775"/>
        </a:xfrm>
        <a:prstGeom prst="rect">
          <a:avLst/>
        </a:prstGeom>
        <a:blipFill dpi="0" rotWithShape="1">
          <a:blip xmlns:r="http://schemas.openxmlformats.org/officeDocument/2006/relationships" r:embed="rId1" cstate="print"/>
          <a:srcRect/>
          <a:stretch>
            <a:fillRect l="-759" t="-26808" r="759" b="-3319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6DBA97-00B0-4C64-90DA-D05C4F49E3C7}">
      <dsp:nvSpPr>
        <dsp:cNvPr id="0" name=""/>
        <dsp:cNvSpPr/>
      </dsp:nvSpPr>
      <dsp:spPr>
        <a:xfrm>
          <a:off x="179299" y="1497536"/>
          <a:ext cx="1773074" cy="55782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246C"/>
              </a:solidFill>
              <a:effectLst>
                <a:outerShdw blurRad="38100" dist="38100" dir="2700000" algn="tl">
                  <a:srgbClr val="000000">
                    <a:alpha val="43137"/>
                  </a:srgbClr>
                </a:outerShdw>
              </a:effectLst>
            </a:rPr>
            <a:t>Turmukhanova</a:t>
          </a:r>
          <a:r>
            <a:rPr lang="en-US" sz="800" b="1" kern="1200" dirty="0">
              <a:solidFill>
                <a:srgbClr val="00246C"/>
              </a:solidFill>
              <a:effectLst>
                <a:outerShdw blurRad="38100" dist="38100" dir="2700000" algn="tl">
                  <a:srgbClr val="000000">
                    <a:alpha val="43137"/>
                  </a:srgbClr>
                </a:outerShdw>
              </a:effectLst>
            </a:rPr>
            <a:t> </a:t>
          </a:r>
          <a:r>
            <a:rPr lang="en-US" sz="800" b="1" kern="1200" dirty="0" err="1">
              <a:solidFill>
                <a:srgbClr val="00246C"/>
              </a:solidFill>
              <a:effectLst>
                <a:outerShdw blurRad="38100" dist="38100" dir="2700000" algn="tl">
                  <a:srgbClr val="000000">
                    <a:alpha val="43137"/>
                  </a:srgbClr>
                </a:outerShdw>
              </a:effectLst>
            </a:rPr>
            <a:t>Mirgul</a:t>
          </a:r>
          <a:r>
            <a:rPr lang="en-US" sz="800" b="1" kern="1200" dirty="0">
              <a:solidFill>
                <a:srgbClr val="00246C"/>
              </a:solidFill>
              <a:effectLst>
                <a:outerShdw blurRad="38100" dist="38100" dir="2700000" algn="tl">
                  <a:srgbClr val="000000">
                    <a:alpha val="43137"/>
                  </a:srgbClr>
                </a:outerShdw>
              </a:effectLst>
            </a:rPr>
            <a:t> </a:t>
          </a:r>
          <a:r>
            <a:rPr lang="en-US" sz="800" b="1" kern="1200" dirty="0" err="1">
              <a:solidFill>
                <a:srgbClr val="00246C"/>
              </a:solidFill>
              <a:effectLst>
                <a:outerShdw blurRad="38100" dist="38100" dir="2700000" algn="tl">
                  <a:srgbClr val="000000">
                    <a:alpha val="43137"/>
                  </a:srgbClr>
                </a:outerShdw>
              </a:effectLst>
            </a:rPr>
            <a:t>Zhuragatovna</a:t>
          </a:r>
          <a:r>
            <a:rPr lang="en-US" sz="800" b="1" kern="1200" dirty="0">
              <a:solidFill>
                <a:srgbClr val="00246C"/>
              </a:solidFill>
              <a:effectLst>
                <a:outerShdw blurRad="38100" dist="38100" dir="2700000" algn="tl">
                  <a:srgbClr val="000000">
                    <a:alpha val="43137"/>
                  </a:srgbClr>
                </a:outerShdw>
              </a:effectLst>
            </a:rPr>
            <a:t>,
Doctor of Chemical Sciences, Associate Professor</a:t>
          </a:r>
          <a:endParaRPr lang="ru-KZ" sz="800" kern="1200" dirty="0"/>
        </a:p>
      </dsp:txBody>
      <dsp:txXfrm>
        <a:off x="179299" y="1497536"/>
        <a:ext cx="1773074" cy="557821"/>
      </dsp:txXfrm>
    </dsp:sp>
    <dsp:sp modelId="{271BF6AA-0A94-4B4C-A850-FE4F3D63D0F1}">
      <dsp:nvSpPr>
        <dsp:cNvPr id="0" name=""/>
        <dsp:cNvSpPr/>
      </dsp:nvSpPr>
      <dsp:spPr>
        <a:xfrm>
          <a:off x="2191440" y="63138"/>
          <a:ext cx="1992218" cy="1593775"/>
        </a:xfrm>
        <a:prstGeom prst="rect">
          <a:avLst/>
        </a:prstGeom>
        <a:blipFill dpi="0" rotWithShape="1">
          <a:blip xmlns:r="http://schemas.openxmlformats.org/officeDocument/2006/relationships" r:embed="rId2" cstate="print"/>
          <a:srcRect/>
          <a:stretch>
            <a:fillRect l="-759" t="-26808" r="759" b="-6119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50195E-EEFF-4F15-BD91-8EC3262F13B2}">
      <dsp:nvSpPr>
        <dsp:cNvPr id="0" name=""/>
        <dsp:cNvSpPr/>
      </dsp:nvSpPr>
      <dsp:spPr>
        <a:xfrm>
          <a:off x="2370740" y="1497536"/>
          <a:ext cx="1773074" cy="55782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246C"/>
              </a:solidFill>
              <a:effectLst>
                <a:outerShdw blurRad="38100" dist="38100" dir="2700000" algn="tl">
                  <a:srgbClr val="000000">
                    <a:alpha val="43137"/>
                  </a:srgbClr>
                </a:outerShdw>
              </a:effectLst>
            </a:rPr>
            <a:t>Kalugin</a:t>
          </a:r>
          <a:r>
            <a:rPr lang="en-US" sz="800" b="1" kern="1200" dirty="0">
              <a:solidFill>
                <a:srgbClr val="00246C"/>
              </a:solidFill>
              <a:effectLst>
                <a:outerShdw blurRad="38100" dist="38100" dir="2700000" algn="tl">
                  <a:srgbClr val="000000">
                    <a:alpha val="43137"/>
                  </a:srgbClr>
                </a:outerShdw>
              </a:effectLst>
            </a:rPr>
            <a:t> Sergey </a:t>
          </a:r>
          <a:r>
            <a:rPr lang="en-US" sz="800" b="1" kern="1200" dirty="0" err="1">
              <a:solidFill>
                <a:srgbClr val="00246C"/>
              </a:solidFill>
              <a:effectLst>
                <a:outerShdw blurRad="38100" dist="38100" dir="2700000" algn="tl">
                  <a:srgbClr val="000000">
                    <a:alpha val="43137"/>
                  </a:srgbClr>
                </a:outerShdw>
              </a:effectLst>
            </a:rPr>
            <a:t>Nikolaevich</a:t>
          </a:r>
          <a:r>
            <a:rPr lang="en-US" sz="800" b="1" kern="1200" dirty="0">
              <a:solidFill>
                <a:srgbClr val="00246C"/>
              </a:solidFill>
              <a:effectLst>
                <a:outerShdw blurRad="38100" dist="38100" dir="2700000" algn="tl">
                  <a:srgbClr val="000000">
                    <a:alpha val="43137"/>
                  </a:srgbClr>
                </a:outerShdw>
              </a:effectLst>
            </a:rPr>
            <a:t>,
Doctor of Chemical Sciences, Professor</a:t>
          </a:r>
          <a:endParaRPr lang="ru-KZ" sz="800" kern="1200" dirty="0"/>
        </a:p>
      </dsp:txBody>
      <dsp:txXfrm>
        <a:off x="2370740" y="1497536"/>
        <a:ext cx="1773074" cy="557821"/>
      </dsp:txXfrm>
    </dsp:sp>
    <dsp:sp modelId="{AF297C5B-8680-4DC2-AF66-03D580476E04}">
      <dsp:nvSpPr>
        <dsp:cNvPr id="0" name=""/>
        <dsp:cNvSpPr/>
      </dsp:nvSpPr>
      <dsp:spPr>
        <a:xfrm>
          <a:off x="4382881" y="63138"/>
          <a:ext cx="1992218" cy="1593775"/>
        </a:xfrm>
        <a:prstGeom prst="rect">
          <a:avLst/>
        </a:prstGeom>
        <a:blipFill dpi="0" rotWithShape="1">
          <a:blip xmlns:r="http://schemas.openxmlformats.org/officeDocument/2006/relationships" r:embed="rId3" cstate="print"/>
          <a:srcRect/>
          <a:stretch>
            <a:fillRect t="-33249" b="-6075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5B6AEE-4CBC-4CF9-9E66-A981266AF2C1}">
      <dsp:nvSpPr>
        <dsp:cNvPr id="0" name=""/>
        <dsp:cNvSpPr/>
      </dsp:nvSpPr>
      <dsp:spPr>
        <a:xfrm>
          <a:off x="4562180" y="1497536"/>
          <a:ext cx="1773074" cy="55782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2060"/>
              </a:solidFill>
              <a:effectLst>
                <a:outerShdw blurRad="38100" dist="38100" dir="2700000" algn="tl">
                  <a:srgbClr val="000000">
                    <a:alpha val="43137"/>
                  </a:srgbClr>
                </a:outerShdw>
              </a:effectLst>
            </a:rPr>
            <a:t>Mamutova</a:t>
          </a:r>
          <a:r>
            <a:rPr lang="en-US" sz="800" b="1" kern="1200" dirty="0">
              <a:solidFill>
                <a:srgbClr val="002060"/>
              </a:solidFill>
              <a:effectLst>
                <a:outerShdw blurRad="38100" dist="38100" dir="2700000" algn="tl">
                  <a:srgbClr val="000000">
                    <a:alpha val="43137"/>
                  </a:srgbClr>
                </a:outerShdw>
              </a:effectLst>
            </a:rPr>
            <a:t> </a:t>
          </a:r>
          <a:r>
            <a:rPr lang="en-US" sz="800" b="1" kern="1200" dirty="0" err="1">
              <a:solidFill>
                <a:srgbClr val="002060"/>
              </a:solidFill>
              <a:effectLst>
                <a:outerShdw blurRad="38100" dist="38100" dir="2700000" algn="tl">
                  <a:srgbClr val="000000">
                    <a:alpha val="43137"/>
                  </a:srgbClr>
                </a:outerShdw>
              </a:effectLst>
            </a:rPr>
            <a:t>Alua</a:t>
          </a:r>
          <a:r>
            <a:rPr lang="en-US" sz="800" b="1" kern="1200" dirty="0">
              <a:solidFill>
                <a:srgbClr val="002060"/>
              </a:solidFill>
              <a:effectLst>
                <a:outerShdw blurRad="38100" dist="38100" dir="2700000" algn="tl">
                  <a:srgbClr val="000000">
                    <a:alpha val="43137"/>
                  </a:srgbClr>
                </a:outerShdw>
              </a:effectLst>
            </a:rPr>
            <a:t> </a:t>
          </a:r>
          <a:r>
            <a:rPr lang="en-US" sz="800" b="1" kern="1200" dirty="0" err="1">
              <a:solidFill>
                <a:srgbClr val="002060"/>
              </a:solidFill>
              <a:effectLst>
                <a:outerShdw blurRad="38100" dist="38100" dir="2700000" algn="tl">
                  <a:srgbClr val="000000">
                    <a:alpha val="43137"/>
                  </a:srgbClr>
                </a:outerShdw>
              </a:effectLst>
            </a:rPr>
            <a:t>Asabaevna</a:t>
          </a:r>
          <a:r>
            <a:rPr lang="en-US" sz="800" b="1" kern="1200" dirty="0">
              <a:solidFill>
                <a:srgbClr val="002060"/>
              </a:solidFill>
              <a:effectLst>
                <a:outerShdw blurRad="38100" dist="38100" dir="2700000" algn="tl">
                  <a:srgbClr val="000000">
                    <a:alpha val="43137"/>
                  </a:srgbClr>
                </a:outerShdw>
              </a:effectLst>
            </a:rPr>
            <a:t>,
Candidate of Chemical Sciences, Associate Professor</a:t>
          </a:r>
          <a:endParaRPr lang="ru-KZ" sz="800" kern="1200" dirty="0"/>
        </a:p>
      </dsp:txBody>
      <dsp:txXfrm>
        <a:off x="4562180" y="1497536"/>
        <a:ext cx="1773074" cy="557821"/>
      </dsp:txXfrm>
    </dsp:sp>
    <dsp:sp modelId="{352EDF18-1AB0-4E1B-9D8B-60BA35B1E5DE}">
      <dsp:nvSpPr>
        <dsp:cNvPr id="0" name=""/>
        <dsp:cNvSpPr/>
      </dsp:nvSpPr>
      <dsp:spPr>
        <a:xfrm>
          <a:off x="0" y="2254579"/>
          <a:ext cx="1992218" cy="1593775"/>
        </a:xfrm>
        <a:prstGeom prst="rect">
          <a:avLst/>
        </a:prstGeom>
        <a:blipFill dpi="0" rotWithShape="1">
          <a:blip xmlns:r="http://schemas.openxmlformats.org/officeDocument/2006/relationships" r:embed="rId4" cstate="print"/>
          <a:srcRect/>
          <a:stretch>
            <a:fillRect t="-30342" b="-5565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219EEC-A861-403E-9B9F-116E8B0376CB}">
      <dsp:nvSpPr>
        <dsp:cNvPr id="0" name=""/>
        <dsp:cNvSpPr/>
      </dsp:nvSpPr>
      <dsp:spPr>
        <a:xfrm>
          <a:off x="179299" y="3688976"/>
          <a:ext cx="1773074" cy="55782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0066"/>
              </a:solidFill>
            </a:rPr>
            <a:t>Dyusebaeva</a:t>
          </a:r>
          <a:r>
            <a:rPr lang="en-US" sz="800" b="1" kern="1200" dirty="0">
              <a:solidFill>
                <a:srgbClr val="000066"/>
              </a:solidFill>
            </a:rPr>
            <a:t> </a:t>
          </a:r>
          <a:r>
            <a:rPr lang="en-US" sz="800" b="1" kern="1200" dirty="0" err="1">
              <a:solidFill>
                <a:srgbClr val="000066"/>
              </a:solidFill>
            </a:rPr>
            <a:t>Moldyr</a:t>
          </a:r>
          <a:r>
            <a:rPr lang="en-US" sz="800" b="1" kern="1200" dirty="0">
              <a:solidFill>
                <a:srgbClr val="000066"/>
              </a:solidFill>
            </a:rPr>
            <a:t> </a:t>
          </a:r>
          <a:r>
            <a:rPr lang="en-US" sz="800" b="1" kern="1200" dirty="0" err="1">
              <a:solidFill>
                <a:srgbClr val="000066"/>
              </a:solidFill>
            </a:rPr>
            <a:t>Akimzhanovna</a:t>
          </a:r>
          <a:r>
            <a:rPr lang="en-US" sz="800" b="1" kern="1200" dirty="0">
              <a:solidFill>
                <a:srgbClr val="000066"/>
              </a:solidFill>
            </a:rPr>
            <a:t>,
Candidate of Chemical Sciences, Associate Professor</a:t>
          </a:r>
          <a:endParaRPr lang="ru-KZ" sz="800" kern="1200" dirty="0"/>
        </a:p>
      </dsp:txBody>
      <dsp:txXfrm>
        <a:off x="179299" y="3688976"/>
        <a:ext cx="1773074" cy="557821"/>
      </dsp:txXfrm>
    </dsp:sp>
    <dsp:sp modelId="{AC11B410-5BEB-4990-8DDC-D3BD9D2C3781}">
      <dsp:nvSpPr>
        <dsp:cNvPr id="0" name=""/>
        <dsp:cNvSpPr/>
      </dsp:nvSpPr>
      <dsp:spPr>
        <a:xfrm>
          <a:off x="2191440" y="2254579"/>
          <a:ext cx="1992218" cy="1593775"/>
        </a:xfrm>
        <a:prstGeom prst="rect">
          <a:avLst/>
        </a:prstGeom>
        <a:blipFill dpi="0" rotWithShape="1">
          <a:blip xmlns:r="http://schemas.openxmlformats.org/officeDocument/2006/relationships" r:embed="rId5" cstate="print"/>
          <a:srcRect/>
          <a:stretch>
            <a:fillRect t="-33784" b="-44216"/>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56A718-5071-453C-9861-81183A43D0C1}">
      <dsp:nvSpPr>
        <dsp:cNvPr id="0" name=""/>
        <dsp:cNvSpPr/>
      </dsp:nvSpPr>
      <dsp:spPr>
        <a:xfrm>
          <a:off x="2370740" y="3688976"/>
          <a:ext cx="1773074" cy="55782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0066"/>
              </a:solidFill>
            </a:rPr>
            <a:t>Zhilkibaev</a:t>
          </a:r>
          <a:r>
            <a:rPr lang="en-US" sz="800" b="1" kern="1200" dirty="0">
              <a:solidFill>
                <a:srgbClr val="000066"/>
              </a:solidFill>
            </a:rPr>
            <a:t> Oral </a:t>
          </a:r>
          <a:r>
            <a:rPr lang="en-US" sz="800" b="1" kern="1200" dirty="0" err="1">
              <a:solidFill>
                <a:srgbClr val="000066"/>
              </a:solidFill>
            </a:rPr>
            <a:t>Tankievich</a:t>
          </a:r>
          <a:r>
            <a:rPr lang="en-US" sz="800" b="1" kern="1200" dirty="0">
              <a:solidFill>
                <a:srgbClr val="000066"/>
              </a:solidFill>
            </a:rPr>
            <a:t>, Doctor of Chemical Sciences, Professor</a:t>
          </a:r>
          <a:endParaRPr lang="ru-KZ" sz="800" kern="1200" dirty="0"/>
        </a:p>
      </dsp:txBody>
      <dsp:txXfrm>
        <a:off x="2370740" y="3688976"/>
        <a:ext cx="1773074" cy="557821"/>
      </dsp:txXfrm>
    </dsp:sp>
    <dsp:sp modelId="{7ABFD0A4-8AE0-4989-A9CD-63C9FCA4839D}">
      <dsp:nvSpPr>
        <dsp:cNvPr id="0" name=""/>
        <dsp:cNvSpPr/>
      </dsp:nvSpPr>
      <dsp:spPr>
        <a:xfrm>
          <a:off x="4382881" y="2254579"/>
          <a:ext cx="1992218" cy="1593775"/>
        </a:xfrm>
        <a:prstGeom prst="rect">
          <a:avLst/>
        </a:prstGeom>
        <a:blipFill dpi="0" rotWithShape="1">
          <a:blip xmlns:r="http://schemas.openxmlformats.org/officeDocument/2006/relationships" r:embed="rId6"/>
          <a:srcRect/>
          <a:stretch>
            <a:fillRect t="-28982" b="-6501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47EBFC-3061-4D9D-A3EA-C1620ABE4EDC}">
      <dsp:nvSpPr>
        <dsp:cNvPr id="0" name=""/>
        <dsp:cNvSpPr/>
      </dsp:nvSpPr>
      <dsp:spPr>
        <a:xfrm>
          <a:off x="4562180" y="3688976"/>
          <a:ext cx="1773074" cy="55782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rgbClr val="002060"/>
              </a:solidFill>
              <a:effectLst>
                <a:outerShdw blurRad="38100" dist="38100" dir="2700000" algn="tl">
                  <a:srgbClr val="000000">
                    <a:alpha val="43137"/>
                  </a:srgbClr>
                </a:outerShdw>
              </a:effectLst>
            </a:rPr>
            <a:t>Elibaeva </a:t>
          </a:r>
          <a:r>
            <a:rPr lang="en-US" sz="800" b="1" kern="1200" dirty="0" err="1">
              <a:solidFill>
                <a:srgbClr val="002060"/>
              </a:solidFill>
              <a:effectLst>
                <a:outerShdw blurRad="38100" dist="38100" dir="2700000" algn="tl">
                  <a:srgbClr val="000000">
                    <a:alpha val="43137"/>
                  </a:srgbClr>
                </a:outerShdw>
              </a:effectLst>
            </a:rPr>
            <a:t>Nazym</a:t>
          </a:r>
          <a:r>
            <a:rPr lang="en-US" sz="800" b="1" kern="1200" dirty="0">
              <a:solidFill>
                <a:srgbClr val="002060"/>
              </a:solidFill>
              <a:effectLst>
                <a:outerShdw blurRad="38100" dist="38100" dir="2700000" algn="tl">
                  <a:srgbClr val="000000">
                    <a:alpha val="43137"/>
                  </a:srgbClr>
                </a:outerShdw>
              </a:effectLst>
            </a:rPr>
            <a:t> </a:t>
          </a:r>
          <a:r>
            <a:rPr lang="en-US" sz="800" b="1" kern="1200" dirty="0" err="1">
              <a:solidFill>
                <a:srgbClr val="002060"/>
              </a:solidFill>
              <a:effectLst>
                <a:outerShdw blurRad="38100" dist="38100" dir="2700000" algn="tl">
                  <a:srgbClr val="000000">
                    <a:alpha val="43137"/>
                  </a:srgbClr>
                </a:outerShdw>
              </a:effectLst>
            </a:rPr>
            <a:t>Saidildaevna</a:t>
          </a:r>
          <a:r>
            <a:rPr lang="en-US" sz="800" b="1" kern="1200" dirty="0">
              <a:solidFill>
                <a:srgbClr val="002060"/>
              </a:solidFill>
              <a:effectLst>
                <a:outerShdw blurRad="38100" dist="38100" dir="2700000" algn="tl">
                  <a:srgbClr val="000000">
                    <a:alpha val="43137"/>
                  </a:srgbClr>
                </a:outerShdw>
              </a:effectLst>
            </a:rPr>
            <a:t>, PhD Senior Lecturer</a:t>
          </a:r>
          <a:endParaRPr lang="ru-KZ" sz="800" kern="1200" dirty="0"/>
        </a:p>
      </dsp:txBody>
      <dsp:txXfrm>
        <a:off x="4562180" y="3688976"/>
        <a:ext cx="1773074" cy="557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DB721-A50C-4555-81BE-CFD546EE40F9}">
      <dsp:nvSpPr>
        <dsp:cNvPr id="0" name=""/>
        <dsp:cNvSpPr/>
      </dsp:nvSpPr>
      <dsp:spPr>
        <a:xfrm>
          <a:off x="958286" y="1559"/>
          <a:ext cx="2240905" cy="1792724"/>
        </a:xfrm>
        <a:prstGeom prst="rect">
          <a:avLst/>
        </a:prstGeom>
        <a:blipFill rotWithShape="1">
          <a:blip xmlns:r="http://schemas.openxmlformats.org/officeDocument/2006/relationships" r:embed="rId1" cstate="print"/>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D7236D-58CD-4F68-8202-D1C29C776923}">
      <dsp:nvSpPr>
        <dsp:cNvPr id="0" name=""/>
        <dsp:cNvSpPr/>
      </dsp:nvSpPr>
      <dsp:spPr>
        <a:xfrm>
          <a:off x="1159967" y="1615011"/>
          <a:ext cx="1994405" cy="62745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66"/>
              </a:solidFill>
              <a:latin typeface="+mj-lt"/>
            </a:rPr>
            <a:t>Professor </a:t>
          </a:r>
          <a:r>
            <a:rPr lang="en-US" sz="1400" b="1" kern="1200" dirty="0" err="1">
              <a:solidFill>
                <a:srgbClr val="000066"/>
              </a:solidFill>
              <a:latin typeface="+mj-lt"/>
            </a:rPr>
            <a:t>Zhusupova</a:t>
          </a:r>
          <a:r>
            <a:rPr lang="en-US" sz="1400" b="1" kern="1200" dirty="0">
              <a:solidFill>
                <a:srgbClr val="000066"/>
              </a:solidFill>
              <a:latin typeface="+mj-lt"/>
            </a:rPr>
            <a:t> G.E. with students</a:t>
          </a:r>
          <a:endParaRPr lang="ru-KZ" sz="1400" kern="1200" dirty="0"/>
        </a:p>
      </dsp:txBody>
      <dsp:txXfrm>
        <a:off x="1159967" y="1615011"/>
        <a:ext cx="1994405" cy="627453"/>
      </dsp:txXfrm>
    </dsp:sp>
    <dsp:sp modelId="{38FCAB42-94A1-41EC-A016-8752EE20B253}">
      <dsp:nvSpPr>
        <dsp:cNvPr id="0" name=""/>
        <dsp:cNvSpPr/>
      </dsp:nvSpPr>
      <dsp:spPr>
        <a:xfrm>
          <a:off x="3423281" y="1559"/>
          <a:ext cx="2240905" cy="1792724"/>
        </a:xfrm>
        <a:prstGeom prst="rect">
          <a:avLst/>
        </a:prstGeom>
        <a:blipFill rotWithShape="1">
          <a:blip xmlns:r="http://schemas.openxmlformats.org/officeDocument/2006/relationships" r:embed="rId2" cstate="print"/>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213B28-F051-4768-A2D5-3908DE8A0975}">
      <dsp:nvSpPr>
        <dsp:cNvPr id="0" name=""/>
        <dsp:cNvSpPr/>
      </dsp:nvSpPr>
      <dsp:spPr>
        <a:xfrm>
          <a:off x="3624963" y="1615011"/>
          <a:ext cx="1994405" cy="62745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66"/>
              </a:solidFill>
              <a:latin typeface="+mj-lt"/>
            </a:rPr>
            <a:t>Professor </a:t>
          </a:r>
          <a:r>
            <a:rPr lang="en-US" sz="1400" b="1" kern="1200" dirty="0" err="1">
              <a:solidFill>
                <a:srgbClr val="000066"/>
              </a:solidFill>
              <a:latin typeface="+mj-lt"/>
            </a:rPr>
            <a:t>Burasheva</a:t>
          </a:r>
          <a:r>
            <a:rPr lang="en-US" sz="1400" b="1" kern="1200" dirty="0">
              <a:solidFill>
                <a:srgbClr val="000066"/>
              </a:solidFill>
              <a:latin typeface="+mj-lt"/>
            </a:rPr>
            <a:t> </a:t>
          </a:r>
          <a:r>
            <a:rPr lang="en-US" sz="1400" b="1" kern="1200" dirty="0" err="1">
              <a:solidFill>
                <a:srgbClr val="000066"/>
              </a:solidFill>
              <a:latin typeface="+mj-lt"/>
            </a:rPr>
            <a:t>G.Sh</a:t>
          </a:r>
          <a:r>
            <a:rPr lang="en-US" sz="1400" b="1" kern="1200" dirty="0">
              <a:solidFill>
                <a:srgbClr val="000066"/>
              </a:solidFill>
              <a:latin typeface="+mj-lt"/>
            </a:rPr>
            <a:t>.</a:t>
          </a:r>
          <a:r>
            <a:rPr lang="ru-RU" sz="1400" b="1" kern="1200" dirty="0">
              <a:solidFill>
                <a:srgbClr val="000066"/>
              </a:solidFill>
              <a:latin typeface="+mj-lt"/>
            </a:rPr>
            <a:t> </a:t>
          </a:r>
          <a:endParaRPr lang="ru-KZ" sz="1400" kern="1200" dirty="0"/>
        </a:p>
      </dsp:txBody>
      <dsp:txXfrm>
        <a:off x="3624963" y="1615011"/>
        <a:ext cx="1994405" cy="6274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F209A-491F-4C51-9BE5-7A667C6FDCF8}">
      <dsp:nvSpPr>
        <dsp:cNvPr id="0" name=""/>
        <dsp:cNvSpPr/>
      </dsp:nvSpPr>
      <dsp:spPr>
        <a:xfrm>
          <a:off x="3055" y="568978"/>
          <a:ext cx="1654261" cy="1323408"/>
        </a:xfrm>
        <a:prstGeom prst="rect">
          <a:avLst/>
        </a:prstGeom>
        <a:blipFill dpi="0" rotWithShape="1">
          <a:blip xmlns:r="http://schemas.openxmlformats.org/officeDocument/2006/relationships" r:embed="rId1" cstate="print"/>
          <a:srcRect/>
          <a:stretch>
            <a:fillRect l="314" t="-21277" r="-314" b="-5272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5BFEBF-FB51-46CC-9A01-29F7EA8DCDCF}">
      <dsp:nvSpPr>
        <dsp:cNvPr id="0" name=""/>
        <dsp:cNvSpPr/>
      </dsp:nvSpPr>
      <dsp:spPr>
        <a:xfrm>
          <a:off x="151938" y="1760046"/>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err="1">
              <a:solidFill>
                <a:srgbClr val="002060"/>
              </a:solidFill>
              <a:effectLst>
                <a:outerShdw blurRad="38100" dist="38100" dir="2700000" algn="tl">
                  <a:srgbClr val="000000">
                    <a:alpha val="43137"/>
                  </a:srgbClr>
                </a:outerShdw>
              </a:effectLst>
            </a:rPr>
            <a:t>Burasheva</a:t>
          </a:r>
          <a:r>
            <a:rPr lang="en-US" sz="700" b="1" kern="1200" dirty="0">
              <a:solidFill>
                <a:srgbClr val="002060"/>
              </a:solidFill>
              <a:effectLst>
                <a:outerShdw blurRad="38100" dist="38100" dir="2700000" algn="tl">
                  <a:srgbClr val="000000">
                    <a:alpha val="43137"/>
                  </a:srgbClr>
                </a:outerShdw>
              </a:effectLst>
            </a:rPr>
            <a:t> </a:t>
          </a:r>
          <a:r>
            <a:rPr lang="en-US" sz="700" b="1" kern="1200" dirty="0" err="1">
              <a:solidFill>
                <a:srgbClr val="002060"/>
              </a:solidFill>
              <a:effectLst>
                <a:outerShdw blurRad="38100" dist="38100" dir="2700000" algn="tl">
                  <a:srgbClr val="000000">
                    <a:alpha val="43137"/>
                  </a:srgbClr>
                </a:outerShdw>
              </a:effectLst>
            </a:rPr>
            <a:t>Gaukhar</a:t>
          </a:r>
          <a:r>
            <a:rPr lang="en-US" sz="700" b="1" kern="1200" dirty="0">
              <a:solidFill>
                <a:srgbClr val="002060"/>
              </a:solidFill>
              <a:effectLst>
                <a:outerShdw blurRad="38100" dist="38100" dir="2700000" algn="tl">
                  <a:srgbClr val="000000">
                    <a:alpha val="43137"/>
                  </a:srgbClr>
                </a:outerShdw>
              </a:effectLst>
            </a:rPr>
            <a:t> </a:t>
          </a:r>
          <a:r>
            <a:rPr lang="en-US" sz="700" b="1" kern="1200" dirty="0" err="1">
              <a:solidFill>
                <a:srgbClr val="002060"/>
              </a:solidFill>
              <a:effectLst>
                <a:outerShdw blurRad="38100" dist="38100" dir="2700000" algn="tl">
                  <a:srgbClr val="000000">
                    <a:alpha val="43137"/>
                  </a:srgbClr>
                </a:outerShdw>
              </a:effectLst>
            </a:rPr>
            <a:t>Shakhmanovna</a:t>
          </a:r>
          <a:r>
            <a:rPr lang="en-US" sz="700" b="1" kern="1200" dirty="0">
              <a:solidFill>
                <a:srgbClr val="002060"/>
              </a:solidFill>
              <a:effectLst>
                <a:outerShdw blurRad="38100" dist="38100" dir="2700000" algn="tl">
                  <a:srgbClr val="000000">
                    <a:alpha val="43137"/>
                  </a:srgbClr>
                </a:outerShdw>
              </a:effectLst>
            </a:rPr>
            <a:t>,
Doctor of Chemical Sciences, Professor</a:t>
          </a:r>
          <a:endParaRPr lang="ru-KZ" sz="700" kern="1200" dirty="0"/>
        </a:p>
      </dsp:txBody>
      <dsp:txXfrm>
        <a:off x="151938" y="1760046"/>
        <a:ext cx="1472292" cy="463193"/>
      </dsp:txXfrm>
    </dsp:sp>
    <dsp:sp modelId="{89429C14-354A-40E4-99E9-3621D722FA25}">
      <dsp:nvSpPr>
        <dsp:cNvPr id="0" name=""/>
        <dsp:cNvSpPr/>
      </dsp:nvSpPr>
      <dsp:spPr>
        <a:xfrm>
          <a:off x="1822742" y="568978"/>
          <a:ext cx="1654261" cy="1323408"/>
        </a:xfrm>
        <a:prstGeom prst="rect">
          <a:avLst/>
        </a:prstGeom>
        <a:blipFill dpi="0" rotWithShape="1">
          <a:blip xmlns:r="http://schemas.openxmlformats.org/officeDocument/2006/relationships" r:embed="rId2" cstate="print"/>
          <a:srcRect/>
          <a:stretch>
            <a:fillRect t="-9311" b="-4468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D1B92D-850A-4913-AC56-B153F19A9755}">
      <dsp:nvSpPr>
        <dsp:cNvPr id="0" name=""/>
        <dsp:cNvSpPr/>
      </dsp:nvSpPr>
      <dsp:spPr>
        <a:xfrm>
          <a:off x="1971626" y="1760046"/>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err="1">
              <a:solidFill>
                <a:srgbClr val="002060"/>
              </a:solidFill>
              <a:effectLst>
                <a:outerShdw blurRad="38100" dist="38100" dir="2700000" algn="tl">
                  <a:srgbClr val="000000">
                    <a:alpha val="43137"/>
                  </a:srgbClr>
                </a:outerShdw>
              </a:effectLst>
            </a:rPr>
            <a:t>Zhusupova</a:t>
          </a:r>
          <a:r>
            <a:rPr lang="en-US" sz="700" b="1" kern="1200" dirty="0">
              <a:solidFill>
                <a:srgbClr val="002060"/>
              </a:solidFill>
              <a:effectLst>
                <a:outerShdw blurRad="38100" dist="38100" dir="2700000" algn="tl">
                  <a:srgbClr val="000000">
                    <a:alpha val="43137"/>
                  </a:srgbClr>
                </a:outerShdw>
              </a:effectLst>
            </a:rPr>
            <a:t> </a:t>
          </a:r>
          <a:r>
            <a:rPr lang="en-US" sz="700" b="1" kern="1200" dirty="0" err="1">
              <a:solidFill>
                <a:srgbClr val="002060"/>
              </a:solidFill>
              <a:effectLst>
                <a:outerShdw blurRad="38100" dist="38100" dir="2700000" algn="tl">
                  <a:srgbClr val="000000">
                    <a:alpha val="43137"/>
                  </a:srgbClr>
                </a:outerShdw>
              </a:effectLst>
            </a:rPr>
            <a:t>Galiya</a:t>
          </a:r>
          <a:r>
            <a:rPr lang="en-US" sz="700" b="1" kern="1200" dirty="0">
              <a:solidFill>
                <a:srgbClr val="002060"/>
              </a:solidFill>
              <a:effectLst>
                <a:outerShdw blurRad="38100" dist="38100" dir="2700000" algn="tl">
                  <a:srgbClr val="000000">
                    <a:alpha val="43137"/>
                  </a:srgbClr>
                </a:outerShdw>
              </a:effectLst>
            </a:rPr>
            <a:t> </a:t>
          </a:r>
          <a:r>
            <a:rPr lang="en-US" sz="700" b="1" kern="1200" dirty="0" err="1">
              <a:solidFill>
                <a:srgbClr val="002060"/>
              </a:solidFill>
              <a:effectLst>
                <a:outerShdw blurRad="38100" dist="38100" dir="2700000" algn="tl">
                  <a:srgbClr val="000000">
                    <a:alpha val="43137"/>
                  </a:srgbClr>
                </a:outerShdw>
              </a:effectLst>
            </a:rPr>
            <a:t>Eintaevna</a:t>
          </a:r>
          <a:r>
            <a:rPr lang="en-US" sz="700" b="1" kern="1200" dirty="0">
              <a:solidFill>
                <a:srgbClr val="002060"/>
              </a:solidFill>
              <a:effectLst>
                <a:outerShdw blurRad="38100" dist="38100" dir="2700000" algn="tl">
                  <a:srgbClr val="000000">
                    <a:alpha val="43137"/>
                  </a:srgbClr>
                </a:outerShdw>
              </a:effectLst>
            </a:rPr>
            <a:t>, Doctor of Chemical Sciences, Professor</a:t>
          </a:r>
          <a:endParaRPr lang="ru-KZ" sz="700" kern="1200" dirty="0"/>
        </a:p>
      </dsp:txBody>
      <dsp:txXfrm>
        <a:off x="1971626" y="1760046"/>
        <a:ext cx="1472292" cy="463193"/>
      </dsp:txXfrm>
    </dsp:sp>
    <dsp:sp modelId="{57B677ED-159B-4D57-9D51-630F4FB732A3}">
      <dsp:nvSpPr>
        <dsp:cNvPr id="0" name=""/>
        <dsp:cNvSpPr/>
      </dsp:nvSpPr>
      <dsp:spPr>
        <a:xfrm>
          <a:off x="3642429" y="568978"/>
          <a:ext cx="1654261" cy="1323408"/>
        </a:xfrm>
        <a:prstGeom prst="rect">
          <a:avLst/>
        </a:prstGeom>
        <a:blipFill dpi="0" rotWithShape="1">
          <a:blip xmlns:r="http://schemas.openxmlformats.org/officeDocument/2006/relationships" r:embed="rId3" cstate="print"/>
          <a:srcRect/>
          <a:stretch>
            <a:fillRect l="-540" t="-5883" r="540" b="-3811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7BE42A-DC4E-4AAE-ABE9-4D9B92F74B2A}">
      <dsp:nvSpPr>
        <dsp:cNvPr id="0" name=""/>
        <dsp:cNvSpPr/>
      </dsp:nvSpPr>
      <dsp:spPr>
        <a:xfrm>
          <a:off x="3791313" y="1760046"/>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srgbClr val="002060"/>
              </a:solidFill>
              <a:effectLst>
                <a:outerShdw blurRad="38100" dist="38100" dir="2700000" algn="tl">
                  <a:srgbClr val="000000">
                    <a:alpha val="43137"/>
                  </a:srgbClr>
                </a:outerShdw>
              </a:effectLst>
            </a:rPr>
            <a:t>Dmitry </a:t>
          </a:r>
          <a:r>
            <a:rPr lang="en-US" sz="700" b="1" kern="1200" dirty="0" err="1">
              <a:solidFill>
                <a:srgbClr val="002060"/>
              </a:solidFill>
              <a:effectLst>
                <a:outerShdw blurRad="38100" dist="38100" dir="2700000" algn="tl">
                  <a:srgbClr val="000000">
                    <a:alpha val="43137"/>
                  </a:srgbClr>
                </a:outerShdw>
              </a:effectLst>
            </a:rPr>
            <a:t>Korulkin</a:t>
          </a:r>
          <a:r>
            <a:rPr lang="en-US" sz="700" b="1" kern="1200" dirty="0">
              <a:solidFill>
                <a:srgbClr val="002060"/>
              </a:solidFill>
              <a:effectLst>
                <a:outerShdw blurRad="38100" dist="38100" dir="2700000" algn="tl">
                  <a:srgbClr val="000000">
                    <a:alpha val="43137"/>
                  </a:srgbClr>
                </a:outerShdw>
              </a:effectLst>
            </a:rPr>
            <a:t>,
Doctor of Chemical Sciences, Professor</a:t>
          </a:r>
          <a:endParaRPr lang="ru-KZ" sz="700" kern="1200" dirty="0"/>
        </a:p>
      </dsp:txBody>
      <dsp:txXfrm>
        <a:off x="3791313" y="1760046"/>
        <a:ext cx="1472292" cy="463193"/>
      </dsp:txXfrm>
    </dsp:sp>
    <dsp:sp modelId="{F45ECB2C-1621-4931-98EE-D4DDD315A649}">
      <dsp:nvSpPr>
        <dsp:cNvPr id="0" name=""/>
        <dsp:cNvSpPr/>
      </dsp:nvSpPr>
      <dsp:spPr>
        <a:xfrm>
          <a:off x="5462117" y="568978"/>
          <a:ext cx="1654261" cy="1323408"/>
        </a:xfrm>
        <a:prstGeom prst="rect">
          <a:avLst/>
        </a:prstGeom>
        <a:blipFill rotWithShape="1">
          <a:blip xmlns:r="http://schemas.openxmlformats.org/officeDocument/2006/relationships" r:embed="rId4"/>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72A538-5781-44E1-A34C-A1540E85B3F7}">
      <dsp:nvSpPr>
        <dsp:cNvPr id="0" name=""/>
        <dsp:cNvSpPr/>
      </dsp:nvSpPr>
      <dsp:spPr>
        <a:xfrm>
          <a:off x="5611000" y="1760046"/>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err="1">
              <a:solidFill>
                <a:srgbClr val="000066"/>
              </a:solidFill>
              <a:effectLst>
                <a:outerShdw blurRad="38100" dist="38100" dir="2700000" algn="tl">
                  <a:srgbClr val="000000">
                    <a:alpha val="43137"/>
                  </a:srgbClr>
                </a:outerShdw>
              </a:effectLst>
            </a:rPr>
            <a:t>Zhenis</a:t>
          </a:r>
          <a:r>
            <a:rPr lang="en-US" sz="700" b="1" kern="1200" dirty="0">
              <a:solidFill>
                <a:srgbClr val="000066"/>
              </a:solidFill>
              <a:effectLst>
                <a:outerShdw blurRad="38100" dist="38100" dir="2700000" algn="tl">
                  <a:srgbClr val="000000">
                    <a:alpha val="43137"/>
                  </a:srgbClr>
                </a:outerShdw>
              </a:effectLst>
            </a:rPr>
            <a:t> </a:t>
          </a:r>
          <a:r>
            <a:rPr lang="en-US" sz="700" b="1" kern="1200" dirty="0" err="1">
              <a:solidFill>
                <a:srgbClr val="000066"/>
              </a:solidFill>
              <a:effectLst>
                <a:outerShdw blurRad="38100" dist="38100" dir="2700000" algn="tl">
                  <a:srgbClr val="000000">
                    <a:alpha val="43137"/>
                  </a:srgbClr>
                </a:outerShdw>
              </a:effectLst>
            </a:rPr>
            <a:t>Zhanar</a:t>
          </a:r>
          <a:r>
            <a:rPr lang="en-US" sz="700" b="1" kern="1200" dirty="0">
              <a:solidFill>
                <a:srgbClr val="000066"/>
              </a:solidFill>
              <a:effectLst>
                <a:outerShdw blurRad="38100" dist="38100" dir="2700000" algn="tl">
                  <a:srgbClr val="000000">
                    <a:alpha val="43137"/>
                  </a:srgbClr>
                </a:outerShdw>
              </a:effectLst>
            </a:rPr>
            <a:t>, PhD, professor</a:t>
          </a:r>
          <a:endParaRPr lang="ru-KZ" sz="700" kern="1200" dirty="0"/>
        </a:p>
      </dsp:txBody>
      <dsp:txXfrm>
        <a:off x="5611000" y="1760046"/>
        <a:ext cx="1472292" cy="463193"/>
      </dsp:txXfrm>
    </dsp:sp>
    <dsp:sp modelId="{258827A3-62F6-403E-87A2-D56FD7E1CBF4}">
      <dsp:nvSpPr>
        <dsp:cNvPr id="0" name=""/>
        <dsp:cNvSpPr/>
      </dsp:nvSpPr>
      <dsp:spPr>
        <a:xfrm>
          <a:off x="7284859" y="573623"/>
          <a:ext cx="1654261" cy="1323408"/>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88F2D8-57D5-4969-99EE-3599246FABA9}">
      <dsp:nvSpPr>
        <dsp:cNvPr id="0" name=""/>
        <dsp:cNvSpPr/>
      </dsp:nvSpPr>
      <dsp:spPr>
        <a:xfrm>
          <a:off x="7430687" y="1760046"/>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err="1">
              <a:solidFill>
                <a:srgbClr val="00246C"/>
              </a:solidFill>
            </a:rPr>
            <a:t>Kipchakbaeva</a:t>
          </a:r>
          <a:r>
            <a:rPr lang="en-US" sz="700" b="1" kern="1200" dirty="0">
              <a:solidFill>
                <a:srgbClr val="00246C"/>
              </a:solidFill>
            </a:rPr>
            <a:t> Aliya </a:t>
          </a:r>
          <a:r>
            <a:rPr lang="en-US" sz="700" b="1" kern="1200" dirty="0" err="1">
              <a:solidFill>
                <a:srgbClr val="00246C"/>
              </a:solidFill>
            </a:rPr>
            <a:t>Kuanyshovna</a:t>
          </a:r>
          <a:r>
            <a:rPr lang="en-US" sz="700" b="1" kern="1200" dirty="0">
              <a:solidFill>
                <a:srgbClr val="00246C"/>
              </a:solidFill>
            </a:rPr>
            <a:t>, PhD Senior Lecturer</a:t>
          </a:r>
          <a:endParaRPr lang="ru-KZ" sz="700" kern="1200" dirty="0"/>
        </a:p>
      </dsp:txBody>
      <dsp:txXfrm>
        <a:off x="7430687" y="1760046"/>
        <a:ext cx="1472292" cy="463193"/>
      </dsp:txXfrm>
    </dsp:sp>
    <dsp:sp modelId="{1B0D613D-B169-49C6-B9E2-53D294F13C90}">
      <dsp:nvSpPr>
        <dsp:cNvPr id="0" name=""/>
        <dsp:cNvSpPr/>
      </dsp:nvSpPr>
      <dsp:spPr>
        <a:xfrm>
          <a:off x="3055" y="2388666"/>
          <a:ext cx="1654261" cy="1323408"/>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2B3B4D-5637-4733-B45B-86936EF46135}">
      <dsp:nvSpPr>
        <dsp:cNvPr id="0" name=""/>
        <dsp:cNvSpPr/>
      </dsp:nvSpPr>
      <dsp:spPr>
        <a:xfrm>
          <a:off x="151938" y="3579734"/>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err="1">
              <a:solidFill>
                <a:srgbClr val="000066"/>
              </a:solidFill>
              <a:effectLst>
                <a:outerShdw blurRad="38100" dist="38100" dir="2700000" algn="tl">
                  <a:srgbClr val="000000">
                    <a:alpha val="43137"/>
                  </a:srgbClr>
                </a:outerShdw>
              </a:effectLst>
            </a:rPr>
            <a:t>Seitimova</a:t>
          </a:r>
          <a:r>
            <a:rPr lang="en-US" sz="700" b="1" kern="1200" dirty="0">
              <a:solidFill>
                <a:srgbClr val="000066"/>
              </a:solidFill>
              <a:effectLst>
                <a:outerShdw blurRad="38100" dist="38100" dir="2700000" algn="tl">
                  <a:srgbClr val="000000">
                    <a:alpha val="43137"/>
                  </a:srgbClr>
                </a:outerShdw>
              </a:effectLst>
            </a:rPr>
            <a:t> </a:t>
          </a:r>
          <a:r>
            <a:rPr lang="en-US" sz="700" b="1" kern="1200" dirty="0" err="1">
              <a:solidFill>
                <a:srgbClr val="000066"/>
              </a:solidFill>
              <a:effectLst>
                <a:outerShdw blurRad="38100" dist="38100" dir="2700000" algn="tl">
                  <a:srgbClr val="000000">
                    <a:alpha val="43137"/>
                  </a:srgbClr>
                </a:outerShdw>
              </a:effectLst>
            </a:rPr>
            <a:t>Gulnaz</a:t>
          </a:r>
          <a:r>
            <a:rPr lang="en-US" sz="700" b="1" kern="1200" dirty="0">
              <a:solidFill>
                <a:srgbClr val="000066"/>
              </a:solidFill>
              <a:effectLst>
                <a:outerShdw blurRad="38100" dist="38100" dir="2700000" algn="tl">
                  <a:srgbClr val="000000">
                    <a:alpha val="43137"/>
                  </a:srgbClr>
                </a:outerShdw>
              </a:effectLst>
            </a:rPr>
            <a:t> </a:t>
          </a:r>
          <a:r>
            <a:rPr lang="en-US" sz="700" b="1" kern="1200" dirty="0" err="1">
              <a:solidFill>
                <a:srgbClr val="000066"/>
              </a:solidFill>
              <a:effectLst>
                <a:outerShdw blurRad="38100" dist="38100" dir="2700000" algn="tl">
                  <a:srgbClr val="000000">
                    <a:alpha val="43137"/>
                  </a:srgbClr>
                </a:outerShdw>
              </a:effectLst>
            </a:rPr>
            <a:t>Absattarovna</a:t>
          </a:r>
          <a:r>
            <a:rPr lang="en-US" sz="700" b="1" kern="1200" dirty="0">
              <a:solidFill>
                <a:srgbClr val="000066"/>
              </a:solidFill>
              <a:effectLst>
                <a:outerShdw blurRad="38100" dist="38100" dir="2700000" algn="tl">
                  <a:srgbClr val="000000">
                    <a:alpha val="43137"/>
                  </a:srgbClr>
                </a:outerShdw>
              </a:effectLst>
            </a:rPr>
            <a:t>, PhD., Acting associate professor</a:t>
          </a:r>
          <a:endParaRPr lang="ru-KZ" sz="700" kern="1200" dirty="0"/>
        </a:p>
      </dsp:txBody>
      <dsp:txXfrm>
        <a:off x="151938" y="3579734"/>
        <a:ext cx="1472292" cy="463193"/>
      </dsp:txXfrm>
    </dsp:sp>
    <dsp:sp modelId="{3B8B82F9-0FDD-4820-95E5-AA26035A85AD}">
      <dsp:nvSpPr>
        <dsp:cNvPr id="0" name=""/>
        <dsp:cNvSpPr/>
      </dsp:nvSpPr>
      <dsp:spPr>
        <a:xfrm>
          <a:off x="1822742" y="2388666"/>
          <a:ext cx="1654261" cy="1323408"/>
        </a:xfrm>
        <a:prstGeom prst="rect">
          <a:avLst/>
        </a:prstGeom>
        <a:blipFill dpi="0" rotWithShape="1">
          <a:blip xmlns:r="http://schemas.openxmlformats.org/officeDocument/2006/relationships" r:embed="rId7" cstate="print"/>
          <a:srcRect/>
          <a:stretch>
            <a:fillRect l="-540" t="-15490" r="540" b="-4851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8AC2BA-02C7-4752-A4F1-32A3BE36AF3A}">
      <dsp:nvSpPr>
        <dsp:cNvPr id="0" name=""/>
        <dsp:cNvSpPr/>
      </dsp:nvSpPr>
      <dsp:spPr>
        <a:xfrm>
          <a:off x="1971626" y="3579734"/>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err="1">
              <a:solidFill>
                <a:srgbClr val="000066"/>
              </a:solidFill>
              <a:effectLst>
                <a:outerShdw blurRad="38100" dist="38100" dir="2700000" algn="tl">
                  <a:srgbClr val="000000">
                    <a:alpha val="43137"/>
                  </a:srgbClr>
                </a:outerShdw>
              </a:effectLst>
            </a:rPr>
            <a:t>Umbetova</a:t>
          </a:r>
          <a:r>
            <a:rPr lang="en-US" sz="700" b="1" kern="1200" dirty="0">
              <a:solidFill>
                <a:srgbClr val="000066"/>
              </a:solidFill>
              <a:effectLst>
                <a:outerShdw blurRad="38100" dist="38100" dir="2700000" algn="tl">
                  <a:srgbClr val="000000">
                    <a:alpha val="43137"/>
                  </a:srgbClr>
                </a:outerShdw>
              </a:effectLst>
            </a:rPr>
            <a:t> </a:t>
          </a:r>
          <a:r>
            <a:rPr lang="en-US" sz="700" b="1" kern="1200" dirty="0" err="1">
              <a:solidFill>
                <a:srgbClr val="000066"/>
              </a:solidFill>
              <a:effectLst>
                <a:outerShdw blurRad="38100" dist="38100" dir="2700000" algn="tl">
                  <a:srgbClr val="000000">
                    <a:alpha val="43137"/>
                  </a:srgbClr>
                </a:outerShdw>
              </a:effectLst>
            </a:rPr>
            <a:t>Almagul</a:t>
          </a:r>
          <a:r>
            <a:rPr lang="en-US" sz="700" b="1" kern="1200" dirty="0">
              <a:solidFill>
                <a:srgbClr val="000066"/>
              </a:solidFill>
              <a:effectLst>
                <a:outerShdw blurRad="38100" dist="38100" dir="2700000" algn="tl">
                  <a:srgbClr val="000000">
                    <a:alpha val="43137"/>
                  </a:srgbClr>
                </a:outerShdw>
              </a:effectLst>
            </a:rPr>
            <a:t> </a:t>
          </a:r>
          <a:r>
            <a:rPr lang="en-US" sz="700" b="1" kern="1200" dirty="0" err="1">
              <a:solidFill>
                <a:srgbClr val="000066"/>
              </a:solidFill>
              <a:effectLst>
                <a:outerShdw blurRad="38100" dist="38100" dir="2700000" algn="tl">
                  <a:srgbClr val="000000">
                    <a:alpha val="43137"/>
                  </a:srgbClr>
                </a:outerShdw>
              </a:effectLst>
            </a:rPr>
            <a:t>Kendebaevna</a:t>
          </a:r>
          <a:r>
            <a:rPr lang="en-US" sz="700" b="1" kern="1200" dirty="0">
              <a:solidFill>
                <a:srgbClr val="000066"/>
              </a:solidFill>
              <a:effectLst>
                <a:outerShdw blurRad="38100" dist="38100" dir="2700000" algn="tl">
                  <a:srgbClr val="000000">
                    <a:alpha val="43137"/>
                  </a:srgbClr>
                </a:outerShdw>
              </a:effectLst>
            </a:rPr>
            <a:t>, Ph.D. Senior Lecturer</a:t>
          </a:r>
          <a:endParaRPr lang="ru-KZ" sz="700" kern="1200" dirty="0"/>
        </a:p>
      </dsp:txBody>
      <dsp:txXfrm>
        <a:off x="1971626" y="3579734"/>
        <a:ext cx="1472292" cy="463193"/>
      </dsp:txXfrm>
    </dsp:sp>
    <dsp:sp modelId="{E4A335F7-5FF5-411A-816F-CED8D0959F42}">
      <dsp:nvSpPr>
        <dsp:cNvPr id="0" name=""/>
        <dsp:cNvSpPr/>
      </dsp:nvSpPr>
      <dsp:spPr>
        <a:xfrm>
          <a:off x="3644514" y="2392173"/>
          <a:ext cx="1654261" cy="1323408"/>
        </a:xfrm>
        <a:prstGeom prst="rect">
          <a:avLst/>
        </a:prstGeom>
        <a:blipFill dpi="0" rotWithShape="1">
          <a:blip xmlns:r="http://schemas.openxmlformats.org/officeDocument/2006/relationships" r:embed="rId8" cstate="print"/>
          <a:srcRect/>
          <a:stretch>
            <a:fillRect l="629" t="-20421" r="-629" b="-4557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FB0F2F-1B34-446C-8158-067EFCDB1CE5}">
      <dsp:nvSpPr>
        <dsp:cNvPr id="0" name=""/>
        <dsp:cNvSpPr/>
      </dsp:nvSpPr>
      <dsp:spPr>
        <a:xfrm>
          <a:off x="3791313" y="3579734"/>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solidFill>
                <a:srgbClr val="000066"/>
              </a:solidFill>
              <a:effectLst>
                <a:outerShdw blurRad="38100" dist="38100" dir="2700000" algn="tl">
                  <a:srgbClr val="000000">
                    <a:alpha val="43137"/>
                  </a:srgbClr>
                </a:outerShdw>
              </a:effectLst>
            </a:rPr>
            <a:t>Litvinenko </a:t>
          </a:r>
          <a:r>
            <a:rPr lang="en-US" sz="700" b="1" kern="1200" dirty="0" err="1">
              <a:solidFill>
                <a:srgbClr val="000066"/>
              </a:solidFill>
              <a:effectLst>
                <a:outerShdw blurRad="38100" dist="38100" dir="2700000" algn="tl">
                  <a:srgbClr val="000000">
                    <a:alpha val="43137"/>
                  </a:srgbClr>
                </a:outerShdw>
              </a:effectLst>
            </a:rPr>
            <a:t>Yulia</a:t>
          </a:r>
          <a:r>
            <a:rPr lang="en-US" sz="700" b="1" kern="1200" dirty="0">
              <a:solidFill>
                <a:srgbClr val="000066"/>
              </a:solidFill>
              <a:effectLst>
                <a:outerShdw blurRad="38100" dist="38100" dir="2700000" algn="tl">
                  <a:srgbClr val="000000">
                    <a:alpha val="43137"/>
                  </a:srgbClr>
                </a:outerShdw>
              </a:effectLst>
            </a:rPr>
            <a:t> </a:t>
          </a:r>
          <a:r>
            <a:rPr lang="en-US" sz="700" b="1" kern="1200" dirty="0" err="1">
              <a:solidFill>
                <a:srgbClr val="000066"/>
              </a:solidFill>
              <a:effectLst>
                <a:outerShdw blurRad="38100" dist="38100" dir="2700000" algn="tl">
                  <a:srgbClr val="000000">
                    <a:alpha val="43137"/>
                  </a:srgbClr>
                </a:outerShdw>
              </a:effectLst>
            </a:rPr>
            <a:t>Alekseevna</a:t>
          </a:r>
          <a:r>
            <a:rPr lang="en-US" sz="700" b="1" kern="1200" dirty="0">
              <a:solidFill>
                <a:srgbClr val="000066"/>
              </a:solidFill>
              <a:effectLst>
                <a:outerShdw blurRad="38100" dist="38100" dir="2700000" algn="tl">
                  <a:srgbClr val="000000">
                    <a:alpha val="43137"/>
                  </a:srgbClr>
                </a:outerShdw>
              </a:effectLst>
            </a:rPr>
            <a:t>, Candidate of Chemical Sciences, Senior Lecturer</a:t>
          </a:r>
          <a:endParaRPr lang="ru-KZ" sz="700" kern="1200" dirty="0"/>
        </a:p>
      </dsp:txBody>
      <dsp:txXfrm>
        <a:off x="3791313" y="3579734"/>
        <a:ext cx="1472292" cy="463193"/>
      </dsp:txXfrm>
    </dsp:sp>
    <dsp:sp modelId="{8AAFB0C5-FE9C-4227-962F-EEA0D8906981}">
      <dsp:nvSpPr>
        <dsp:cNvPr id="0" name=""/>
        <dsp:cNvSpPr/>
      </dsp:nvSpPr>
      <dsp:spPr>
        <a:xfrm>
          <a:off x="5462117" y="2388666"/>
          <a:ext cx="1654261" cy="1323408"/>
        </a:xfrm>
        <a:prstGeom prst="rect">
          <a:avLst/>
        </a:prstGeom>
        <a:blipFill rotWithShape="1">
          <a:blip xmlns:r="http://schemas.openxmlformats.org/officeDocument/2006/relationships" r:embed="rId9"/>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C2662C-BD7E-4193-A830-AFF7F0CD1AAB}">
      <dsp:nvSpPr>
        <dsp:cNvPr id="0" name=""/>
        <dsp:cNvSpPr/>
      </dsp:nvSpPr>
      <dsp:spPr>
        <a:xfrm>
          <a:off x="5611000" y="3579734"/>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0066"/>
              </a:solidFill>
              <a:effectLst>
                <a:outerShdw blurRad="38100" dist="38100" dir="2700000" algn="tl">
                  <a:srgbClr val="000000">
                    <a:alpha val="43137"/>
                  </a:srgbClr>
                </a:outerShdw>
              </a:effectLst>
              <a:latin typeface="Arial"/>
              <a:ea typeface="+mn-ea"/>
              <a:cs typeface="+mn-cs"/>
            </a:rPr>
            <a:t>Ikhsanov</a:t>
          </a:r>
          <a:r>
            <a:rPr lang="en-US" sz="8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800" b="1" kern="1200" dirty="0" err="1">
              <a:solidFill>
                <a:srgbClr val="000066"/>
              </a:solidFill>
              <a:effectLst>
                <a:outerShdw blurRad="38100" dist="38100" dir="2700000" algn="tl">
                  <a:srgbClr val="000000">
                    <a:alpha val="43137"/>
                  </a:srgbClr>
                </a:outerShdw>
              </a:effectLst>
              <a:latin typeface="Arial"/>
              <a:ea typeface="+mn-ea"/>
              <a:cs typeface="+mn-cs"/>
            </a:rPr>
            <a:t>Erbol</a:t>
          </a:r>
          <a:r>
            <a:rPr lang="en-US" sz="8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800" b="1" kern="1200" dirty="0" err="1">
              <a:solidFill>
                <a:srgbClr val="000066"/>
              </a:solidFill>
              <a:effectLst>
                <a:outerShdw blurRad="38100" dist="38100" dir="2700000" algn="tl">
                  <a:srgbClr val="000000">
                    <a:alpha val="43137"/>
                  </a:srgbClr>
                </a:outerShdw>
              </a:effectLst>
              <a:latin typeface="Arial"/>
              <a:ea typeface="+mn-ea"/>
              <a:cs typeface="+mn-cs"/>
            </a:rPr>
            <a:t>Saginovich</a:t>
          </a:r>
          <a:r>
            <a:rPr lang="en-US" sz="8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KZ" sz="800" b="1" kern="1200" dirty="0">
            <a:solidFill>
              <a:srgbClr val="000066"/>
            </a:solidFill>
            <a:effectLst>
              <a:outerShdw blurRad="38100" dist="38100" dir="2700000" algn="tl">
                <a:srgbClr val="000000">
                  <a:alpha val="43137"/>
                </a:srgbClr>
              </a:outerShdw>
            </a:effectLst>
            <a:latin typeface="Arial"/>
            <a:ea typeface="+mn-ea"/>
            <a:cs typeface="+mn-cs"/>
          </a:endParaRPr>
        </a:p>
      </dsp:txBody>
      <dsp:txXfrm>
        <a:off x="5611000" y="3579734"/>
        <a:ext cx="1472292" cy="463193"/>
      </dsp:txXfrm>
    </dsp:sp>
    <dsp:sp modelId="{7C709D85-3634-4E92-A8CE-A087EBDA8F0E}">
      <dsp:nvSpPr>
        <dsp:cNvPr id="0" name=""/>
        <dsp:cNvSpPr/>
      </dsp:nvSpPr>
      <dsp:spPr>
        <a:xfrm>
          <a:off x="7281804" y="2388666"/>
          <a:ext cx="1654261" cy="1323408"/>
        </a:xfrm>
        <a:prstGeom prst="rect">
          <a:avLst/>
        </a:prstGeom>
        <a:blipFill rotWithShape="1">
          <a:blip xmlns:r="http://schemas.openxmlformats.org/officeDocument/2006/relationships" r:embed="rId10"/>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ACD1EE-50CF-46FA-9AAF-3CC4710C007A}">
      <dsp:nvSpPr>
        <dsp:cNvPr id="0" name=""/>
        <dsp:cNvSpPr/>
      </dsp:nvSpPr>
      <dsp:spPr>
        <a:xfrm>
          <a:off x="7430687" y="3579734"/>
          <a:ext cx="1472292" cy="463193"/>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rgbClr val="000066"/>
              </a:solidFill>
              <a:effectLst>
                <a:outerShdw blurRad="38100" dist="38100" dir="2700000" algn="tl">
                  <a:srgbClr val="000000">
                    <a:alpha val="43137"/>
                  </a:srgbClr>
                </a:outerShdw>
              </a:effectLst>
              <a:latin typeface="Arial"/>
              <a:ea typeface="+mn-ea"/>
              <a:cs typeface="+mn-cs"/>
            </a:rPr>
            <a:t>Shevchenko Anastasia </a:t>
          </a:r>
          <a:r>
            <a:rPr lang="en-US" sz="800" b="1" kern="1200" dirty="0" err="1">
              <a:solidFill>
                <a:srgbClr val="000066"/>
              </a:solidFill>
              <a:effectLst>
                <a:outerShdw blurRad="38100" dist="38100" dir="2700000" algn="tl">
                  <a:srgbClr val="000000">
                    <a:alpha val="43137"/>
                  </a:srgbClr>
                </a:outerShdw>
              </a:effectLst>
              <a:latin typeface="Arial"/>
              <a:ea typeface="+mn-ea"/>
              <a:cs typeface="+mn-cs"/>
            </a:rPr>
            <a:t>Sergeevna</a:t>
          </a:r>
          <a:r>
            <a:rPr lang="en-US" sz="8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KZ" sz="800" b="1" kern="1200" dirty="0">
            <a:solidFill>
              <a:srgbClr val="000066"/>
            </a:solidFill>
            <a:effectLst>
              <a:outerShdw blurRad="38100" dist="38100" dir="2700000" algn="tl">
                <a:srgbClr val="000000">
                  <a:alpha val="43137"/>
                </a:srgbClr>
              </a:outerShdw>
            </a:effectLst>
            <a:latin typeface="Arial"/>
            <a:ea typeface="+mn-ea"/>
            <a:cs typeface="+mn-cs"/>
          </a:endParaRPr>
        </a:p>
      </dsp:txBody>
      <dsp:txXfrm>
        <a:off x="7430687" y="3579734"/>
        <a:ext cx="1472292" cy="463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90F48-990E-42FD-83E0-113AA844D6E6}">
      <dsp:nvSpPr>
        <dsp:cNvPr id="0" name=""/>
        <dsp:cNvSpPr/>
      </dsp:nvSpPr>
      <dsp:spPr>
        <a:xfrm>
          <a:off x="692283" y="1991"/>
          <a:ext cx="2017883" cy="1614306"/>
        </a:xfrm>
        <a:prstGeom prst="rect">
          <a:avLst/>
        </a:prstGeom>
        <a:blipFill rotWithShape="1">
          <a:blip xmlns:r="http://schemas.openxmlformats.org/officeDocument/2006/relationships" r:embed="rId1" cstate="print"/>
          <a:srcRect/>
          <a:stretch>
            <a:fillRect t="-40000" b="-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D483F7-10F8-4437-88B2-2B0F015F3714}">
      <dsp:nvSpPr>
        <dsp:cNvPr id="0" name=""/>
        <dsp:cNvSpPr/>
      </dsp:nvSpPr>
      <dsp:spPr>
        <a:xfrm>
          <a:off x="873892" y="1454867"/>
          <a:ext cx="1795916" cy="56500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0066"/>
              </a:solidFill>
              <a:effectLst>
                <a:outerShdw blurRad="38100" dist="38100" dir="2700000" algn="tl">
                  <a:srgbClr val="000000">
                    <a:alpha val="43137"/>
                  </a:srgbClr>
                </a:outerShdw>
              </a:effectLst>
            </a:rPr>
            <a:t>Abilov</a:t>
          </a:r>
          <a:r>
            <a:rPr lang="en-US" sz="800" b="1" kern="1200" dirty="0">
              <a:solidFill>
                <a:srgbClr val="000066"/>
              </a:solidFill>
              <a:effectLst>
                <a:outerShdw blurRad="38100" dist="38100" dir="2700000" algn="tl">
                  <a:srgbClr val="000000">
                    <a:alpha val="43137"/>
                  </a:srgbClr>
                </a:outerShdw>
              </a:effectLst>
            </a:rPr>
            <a:t> </a:t>
          </a:r>
          <a:r>
            <a:rPr lang="en-US" sz="800" b="1" kern="1200" dirty="0" err="1">
              <a:solidFill>
                <a:srgbClr val="000066"/>
              </a:solidFill>
              <a:effectLst>
                <a:outerShdw blurRad="38100" dist="38100" dir="2700000" algn="tl">
                  <a:srgbClr val="000000">
                    <a:alpha val="43137"/>
                  </a:srgbClr>
                </a:outerShdw>
              </a:effectLst>
            </a:rPr>
            <a:t>Zharylkasyn</a:t>
          </a:r>
          <a:r>
            <a:rPr lang="en-US" sz="800" b="1" kern="1200" dirty="0">
              <a:solidFill>
                <a:srgbClr val="000066"/>
              </a:solidFill>
              <a:effectLst>
                <a:outerShdw blurRad="38100" dist="38100" dir="2700000" algn="tl">
                  <a:srgbClr val="000000">
                    <a:alpha val="43137"/>
                  </a:srgbClr>
                </a:outerShdw>
              </a:effectLst>
            </a:rPr>
            <a:t> </a:t>
          </a:r>
          <a:r>
            <a:rPr lang="en-US" sz="800" b="1" kern="1200" dirty="0" err="1">
              <a:solidFill>
                <a:srgbClr val="000066"/>
              </a:solidFill>
              <a:effectLst>
                <a:outerShdw blurRad="38100" dist="38100" dir="2700000" algn="tl">
                  <a:srgbClr val="000000">
                    <a:alpha val="43137"/>
                  </a:srgbClr>
                </a:outerShdw>
              </a:effectLst>
            </a:rPr>
            <a:t>Abduakhitovich</a:t>
          </a:r>
          <a:r>
            <a:rPr lang="en-US" sz="800" b="1" kern="1200" dirty="0">
              <a:solidFill>
                <a:srgbClr val="000066"/>
              </a:solidFill>
              <a:effectLst>
                <a:outerShdw blurRad="38100" dist="38100" dir="2700000" algn="tl">
                  <a:srgbClr val="000000">
                    <a:alpha val="43137"/>
                  </a:srgbClr>
                </a:outerShdw>
              </a:effectLst>
            </a:rPr>
            <a:t>,
Head of the Department, Doctor of Chemical Sciences, Professor</a:t>
          </a:r>
          <a:endParaRPr lang="ru-KZ" sz="800" kern="1200" dirty="0"/>
        </a:p>
      </dsp:txBody>
      <dsp:txXfrm>
        <a:off x="873892" y="1454867"/>
        <a:ext cx="1795916" cy="565007"/>
      </dsp:txXfrm>
    </dsp:sp>
    <dsp:sp modelId="{DEB54E42-0E61-40F4-8330-C1C587AC7EF4}">
      <dsp:nvSpPr>
        <dsp:cNvPr id="0" name=""/>
        <dsp:cNvSpPr/>
      </dsp:nvSpPr>
      <dsp:spPr>
        <a:xfrm>
          <a:off x="2911954" y="1991"/>
          <a:ext cx="2017883" cy="1614306"/>
        </a:xfrm>
        <a:prstGeom prst="rect">
          <a:avLst/>
        </a:prstGeom>
        <a:blipFill rotWithShape="1">
          <a:blip xmlns:r="http://schemas.openxmlformats.org/officeDocument/2006/relationships" r:embed="rId2" cstate="print"/>
          <a:srcRect/>
          <a:stretch>
            <a:fillRect t="-45000" b="-4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89F80-3B9E-4AFD-A830-63A87F3BFF67}">
      <dsp:nvSpPr>
        <dsp:cNvPr id="0" name=""/>
        <dsp:cNvSpPr/>
      </dsp:nvSpPr>
      <dsp:spPr>
        <a:xfrm>
          <a:off x="3093564" y="1454867"/>
          <a:ext cx="1795916" cy="56500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0066"/>
              </a:solidFill>
              <a:effectLst>
                <a:outerShdw blurRad="38100" dist="38100" dir="2700000" algn="tl">
                  <a:srgbClr val="000000">
                    <a:alpha val="43137"/>
                  </a:srgbClr>
                </a:outerShdw>
              </a:effectLst>
            </a:rPr>
            <a:t>Zhumagalieva</a:t>
          </a:r>
          <a:r>
            <a:rPr lang="en-US" sz="800" b="1" kern="1200" dirty="0">
              <a:solidFill>
                <a:srgbClr val="000066"/>
              </a:solidFill>
              <a:effectLst>
                <a:outerShdw blurRad="38100" dist="38100" dir="2700000" algn="tl">
                  <a:srgbClr val="000000">
                    <a:alpha val="43137"/>
                  </a:srgbClr>
                </a:outerShdw>
              </a:effectLst>
            </a:rPr>
            <a:t> </a:t>
          </a:r>
          <a:r>
            <a:rPr lang="en-US" sz="800" b="1" kern="1200" dirty="0" err="1">
              <a:solidFill>
                <a:srgbClr val="000066"/>
              </a:solidFill>
              <a:effectLst>
                <a:outerShdw blurRad="38100" dist="38100" dir="2700000" algn="tl">
                  <a:srgbClr val="000000">
                    <a:alpha val="43137"/>
                  </a:srgbClr>
                </a:outerShdw>
              </a:effectLst>
            </a:rPr>
            <a:t>Shynar</a:t>
          </a:r>
          <a:r>
            <a:rPr lang="en-US" sz="800" b="1" kern="1200" dirty="0">
              <a:solidFill>
                <a:srgbClr val="000066"/>
              </a:solidFill>
              <a:effectLst>
                <a:outerShdw blurRad="38100" dist="38100" dir="2700000" algn="tl">
                  <a:srgbClr val="000000">
                    <a:alpha val="43137"/>
                  </a:srgbClr>
                </a:outerShdw>
              </a:effectLst>
            </a:rPr>
            <a:t> </a:t>
          </a:r>
          <a:r>
            <a:rPr lang="en-US" sz="800" b="1" kern="1200" dirty="0" err="1">
              <a:solidFill>
                <a:srgbClr val="000066"/>
              </a:solidFill>
              <a:effectLst>
                <a:outerShdw blurRad="38100" dist="38100" dir="2700000" algn="tl">
                  <a:srgbClr val="000000">
                    <a:alpha val="43137"/>
                  </a:srgbClr>
                </a:outerShdw>
              </a:effectLst>
            </a:rPr>
            <a:t>Nurlanovna</a:t>
          </a:r>
          <a:r>
            <a:rPr lang="en-US" sz="800" b="1" kern="1200" dirty="0">
              <a:solidFill>
                <a:srgbClr val="000066"/>
              </a:solidFill>
              <a:effectLst>
                <a:outerShdw blurRad="38100" dist="38100" dir="2700000" algn="tl">
                  <a:srgbClr val="000000">
                    <a:alpha val="43137"/>
                  </a:srgbClr>
                </a:outerShdw>
              </a:effectLst>
            </a:rPr>
            <a:t>,
Doctor of Chemical Sciences, Professor</a:t>
          </a:r>
          <a:endParaRPr lang="ru-KZ" sz="800" kern="1200" dirty="0"/>
        </a:p>
      </dsp:txBody>
      <dsp:txXfrm>
        <a:off x="3093564" y="1454867"/>
        <a:ext cx="1795916" cy="565007"/>
      </dsp:txXfrm>
    </dsp:sp>
    <dsp:sp modelId="{DADECA01-793D-486D-9B74-E597423E68FB}">
      <dsp:nvSpPr>
        <dsp:cNvPr id="0" name=""/>
        <dsp:cNvSpPr/>
      </dsp:nvSpPr>
      <dsp:spPr>
        <a:xfrm>
          <a:off x="5131626" y="1991"/>
          <a:ext cx="2017883" cy="1614306"/>
        </a:xfrm>
        <a:prstGeom prst="rect">
          <a:avLst/>
        </a:prstGeom>
        <a:blipFill rotWithShape="1">
          <a:blip xmlns:r="http://schemas.openxmlformats.org/officeDocument/2006/relationships" r:embed="rId3" cstate="print"/>
          <a:srcRect/>
          <a:stretch>
            <a:fillRect t="-43000" b="-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99EC5C-6E22-4A5A-8684-2BBD064EF1B9}">
      <dsp:nvSpPr>
        <dsp:cNvPr id="0" name=""/>
        <dsp:cNvSpPr/>
      </dsp:nvSpPr>
      <dsp:spPr>
        <a:xfrm>
          <a:off x="5313235" y="1454867"/>
          <a:ext cx="1795916" cy="56500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0066"/>
              </a:solidFill>
              <a:effectLst>
                <a:outerShdw blurRad="38100" dist="38100" dir="2700000" algn="tl">
                  <a:srgbClr val="000000">
                    <a:alpha val="43137"/>
                  </a:srgbClr>
                </a:outerShdw>
              </a:effectLst>
            </a:rPr>
            <a:t>Kudaibergenova</a:t>
          </a:r>
          <a:r>
            <a:rPr lang="en-US" sz="800" b="1" kern="1200" dirty="0">
              <a:solidFill>
                <a:srgbClr val="000066"/>
              </a:solidFill>
              <a:effectLst>
                <a:outerShdw blurRad="38100" dist="38100" dir="2700000" algn="tl">
                  <a:srgbClr val="000000">
                    <a:alpha val="43137"/>
                  </a:srgbClr>
                </a:outerShdw>
              </a:effectLst>
            </a:rPr>
            <a:t> Bates </a:t>
          </a:r>
          <a:r>
            <a:rPr lang="en-US" sz="800" b="1" kern="1200" dirty="0" err="1">
              <a:solidFill>
                <a:srgbClr val="000066"/>
              </a:solidFill>
              <a:effectLst>
                <a:outerShdw blurRad="38100" dist="38100" dir="2700000" algn="tl">
                  <a:srgbClr val="000000">
                    <a:alpha val="43137"/>
                  </a:srgbClr>
                </a:outerShdw>
              </a:effectLst>
            </a:rPr>
            <a:t>Malikovna</a:t>
          </a:r>
          <a:r>
            <a:rPr lang="en-US" sz="800" b="1" kern="1200" dirty="0">
              <a:solidFill>
                <a:srgbClr val="000066"/>
              </a:solidFill>
              <a:effectLst>
                <a:outerShdw blurRad="38100" dist="38100" dir="2700000" algn="tl">
                  <a:srgbClr val="000000">
                    <a:alpha val="43137"/>
                  </a:srgbClr>
                </a:outerShdw>
              </a:effectLst>
            </a:rPr>
            <a:t>,
PhD, Senior Lecturer</a:t>
          </a:r>
          <a:endParaRPr lang="ru-RU" sz="800" b="1" kern="1200" dirty="0">
            <a:solidFill>
              <a:srgbClr val="000066"/>
            </a:solidFill>
            <a:effectLst>
              <a:outerShdw blurRad="38100" dist="38100" dir="2700000" algn="tl">
                <a:srgbClr val="000000">
                  <a:alpha val="43137"/>
                </a:srgbClr>
              </a:outerShdw>
            </a:effectLst>
          </a:endParaRPr>
        </a:p>
      </dsp:txBody>
      <dsp:txXfrm>
        <a:off x="5313235" y="1454867"/>
        <a:ext cx="1795916" cy="565007"/>
      </dsp:txXfrm>
    </dsp:sp>
    <dsp:sp modelId="{C157EF0A-D95E-4943-B2AE-A1590692650E}">
      <dsp:nvSpPr>
        <dsp:cNvPr id="0" name=""/>
        <dsp:cNvSpPr/>
      </dsp:nvSpPr>
      <dsp:spPr>
        <a:xfrm>
          <a:off x="1802119" y="2221663"/>
          <a:ext cx="2017883" cy="1614306"/>
        </a:xfrm>
        <a:prstGeom prst="rect">
          <a:avLst/>
        </a:prstGeom>
        <a:blipFill rotWithShape="1">
          <a:blip xmlns:r="http://schemas.openxmlformats.org/officeDocument/2006/relationships" r:embed="rId4" cstate="print"/>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A24693-EB94-4A5B-A881-BE3AC9F7515C}">
      <dsp:nvSpPr>
        <dsp:cNvPr id="0" name=""/>
        <dsp:cNvSpPr/>
      </dsp:nvSpPr>
      <dsp:spPr>
        <a:xfrm>
          <a:off x="1983728" y="3674539"/>
          <a:ext cx="1795916" cy="56500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0066"/>
              </a:solidFill>
              <a:effectLst>
                <a:outerShdw blurRad="38100" dist="38100" dir="2700000" algn="tl">
                  <a:srgbClr val="000000">
                    <a:alpha val="43137"/>
                  </a:srgbClr>
                </a:outerShdw>
              </a:effectLst>
            </a:rPr>
            <a:t>Iminova</a:t>
          </a:r>
          <a:r>
            <a:rPr lang="en-US" sz="800" b="1" kern="1200" dirty="0">
              <a:solidFill>
                <a:srgbClr val="000066"/>
              </a:solidFill>
              <a:effectLst>
                <a:outerShdw blurRad="38100" dist="38100" dir="2700000" algn="tl">
                  <a:srgbClr val="000000">
                    <a:alpha val="43137"/>
                  </a:srgbClr>
                </a:outerShdw>
              </a:effectLst>
            </a:rPr>
            <a:t> </a:t>
          </a:r>
          <a:r>
            <a:rPr lang="en-US" sz="800" b="1" kern="1200" dirty="0" err="1">
              <a:solidFill>
                <a:srgbClr val="000066"/>
              </a:solidFill>
              <a:effectLst>
                <a:outerShdw blurRad="38100" dist="38100" dir="2700000" algn="tl">
                  <a:srgbClr val="000000">
                    <a:alpha val="43137"/>
                  </a:srgbClr>
                </a:outerShdw>
              </a:effectLst>
            </a:rPr>
            <a:t>Rizvangul</a:t>
          </a:r>
          <a:r>
            <a:rPr lang="en-US" sz="800" b="1" kern="1200" dirty="0">
              <a:solidFill>
                <a:srgbClr val="000066"/>
              </a:solidFill>
              <a:effectLst>
                <a:outerShdw blurRad="38100" dist="38100" dir="2700000" algn="tl">
                  <a:srgbClr val="000000">
                    <a:alpha val="43137"/>
                  </a:srgbClr>
                </a:outerShdw>
              </a:effectLst>
            </a:rPr>
            <a:t> </a:t>
          </a:r>
          <a:r>
            <a:rPr lang="en-US" sz="800" b="1" kern="1200" dirty="0" err="1">
              <a:solidFill>
                <a:srgbClr val="000066"/>
              </a:solidFill>
              <a:effectLst>
                <a:outerShdw blurRad="38100" dist="38100" dir="2700000" algn="tl">
                  <a:srgbClr val="000000">
                    <a:alpha val="43137"/>
                  </a:srgbClr>
                </a:outerShdw>
              </a:effectLst>
            </a:rPr>
            <a:t>Sinyasulkyzy</a:t>
          </a:r>
          <a:r>
            <a:rPr lang="en-US" sz="800" b="1" kern="1200" dirty="0">
              <a:solidFill>
                <a:srgbClr val="000066"/>
              </a:solidFill>
              <a:effectLst>
                <a:outerShdw blurRad="38100" dist="38100" dir="2700000" algn="tl">
                  <a:srgbClr val="000000">
                    <a:alpha val="43137"/>
                  </a:srgbClr>
                </a:outerShdw>
              </a:effectLst>
            </a:rPr>
            <a:t>, Ph.D., Lecturer</a:t>
          </a:r>
          <a:endParaRPr lang="ru-RU" sz="800" b="1" kern="1200" dirty="0">
            <a:solidFill>
              <a:srgbClr val="000066"/>
            </a:solidFill>
            <a:effectLst>
              <a:outerShdw blurRad="38100" dist="38100" dir="2700000" algn="tl">
                <a:srgbClr val="000000">
                  <a:alpha val="43137"/>
                </a:srgbClr>
              </a:outerShdw>
            </a:effectLst>
          </a:endParaRPr>
        </a:p>
      </dsp:txBody>
      <dsp:txXfrm>
        <a:off x="1983728" y="3674539"/>
        <a:ext cx="1795916" cy="565007"/>
      </dsp:txXfrm>
    </dsp:sp>
    <dsp:sp modelId="{848354A1-3F18-4F61-92FA-644E3D742CF0}">
      <dsp:nvSpPr>
        <dsp:cNvPr id="0" name=""/>
        <dsp:cNvSpPr/>
      </dsp:nvSpPr>
      <dsp:spPr>
        <a:xfrm>
          <a:off x="4021790" y="2221663"/>
          <a:ext cx="2017883" cy="1614306"/>
        </a:xfrm>
        <a:prstGeom prst="rect">
          <a:avLst/>
        </a:prstGeom>
        <a:blipFill rotWithShape="1">
          <a:blip xmlns:r="http://schemas.openxmlformats.org/officeDocument/2006/relationships" r:embed="rId5" cstate="print"/>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33883-DF71-4B01-9401-573D62A33101}">
      <dsp:nvSpPr>
        <dsp:cNvPr id="0" name=""/>
        <dsp:cNvSpPr/>
      </dsp:nvSpPr>
      <dsp:spPr>
        <a:xfrm>
          <a:off x="4203400" y="3674539"/>
          <a:ext cx="1795916" cy="56500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err="1">
              <a:solidFill>
                <a:srgbClr val="000066"/>
              </a:solidFill>
              <a:effectLst>
                <a:outerShdw blurRad="38100" dist="38100" dir="2700000" algn="tl">
                  <a:srgbClr val="000000">
                    <a:alpha val="43137"/>
                  </a:srgbClr>
                </a:outerShdw>
              </a:effectLst>
            </a:rPr>
            <a:t>Kairalapova</a:t>
          </a:r>
          <a:r>
            <a:rPr lang="en-US" sz="800" b="1" kern="1200" dirty="0">
              <a:solidFill>
                <a:srgbClr val="000066"/>
              </a:solidFill>
              <a:effectLst>
                <a:outerShdw blurRad="38100" dist="38100" dir="2700000" algn="tl">
                  <a:srgbClr val="000000">
                    <a:alpha val="43137"/>
                  </a:srgbClr>
                </a:outerShdw>
              </a:effectLst>
            </a:rPr>
            <a:t> </a:t>
          </a:r>
          <a:r>
            <a:rPr lang="en-US" sz="800" b="1" kern="1200" dirty="0" err="1">
              <a:solidFill>
                <a:srgbClr val="000066"/>
              </a:solidFill>
              <a:effectLst>
                <a:outerShdw blurRad="38100" dist="38100" dir="2700000" algn="tl">
                  <a:srgbClr val="000000">
                    <a:alpha val="43137"/>
                  </a:srgbClr>
                </a:outerShdw>
              </a:effectLst>
            </a:rPr>
            <a:t>Gulfayruz</a:t>
          </a:r>
          <a:r>
            <a:rPr lang="en-US" sz="800" b="1" kern="1200" dirty="0">
              <a:solidFill>
                <a:srgbClr val="000066"/>
              </a:solidFill>
              <a:effectLst>
                <a:outerShdw blurRad="38100" dist="38100" dir="2700000" algn="tl">
                  <a:srgbClr val="000000">
                    <a:alpha val="43137"/>
                  </a:srgbClr>
                </a:outerShdw>
              </a:effectLst>
            </a:rPr>
            <a:t> </a:t>
          </a:r>
          <a:r>
            <a:rPr lang="en-US" sz="800" b="1" kern="1200" dirty="0" err="1">
              <a:solidFill>
                <a:srgbClr val="000066"/>
              </a:solidFill>
              <a:effectLst>
                <a:outerShdw blurRad="38100" dist="38100" dir="2700000" algn="tl">
                  <a:srgbClr val="000000">
                    <a:alpha val="43137"/>
                  </a:srgbClr>
                </a:outerShdw>
              </a:effectLst>
            </a:rPr>
            <a:t>Zhumabaevna</a:t>
          </a:r>
          <a:r>
            <a:rPr lang="en-US" sz="800" b="1" kern="1200" dirty="0">
              <a:solidFill>
                <a:srgbClr val="000066"/>
              </a:solidFill>
              <a:effectLst>
                <a:outerShdw blurRad="38100" dist="38100" dir="2700000" algn="tl">
                  <a:srgbClr val="000000">
                    <a:alpha val="43137"/>
                  </a:srgbClr>
                </a:outerShdw>
              </a:effectLst>
            </a:rPr>
            <a:t>, Ph.D., Lecturer</a:t>
          </a:r>
          <a:endParaRPr lang="ru-RU" sz="800" b="1" kern="1200" dirty="0">
            <a:solidFill>
              <a:srgbClr val="000066"/>
            </a:solidFill>
            <a:effectLst>
              <a:outerShdw blurRad="38100" dist="38100" dir="2700000" algn="tl">
                <a:srgbClr val="000000">
                  <a:alpha val="43137"/>
                </a:srgbClr>
              </a:outerShdw>
            </a:effectLst>
          </a:endParaRPr>
        </a:p>
      </dsp:txBody>
      <dsp:txXfrm>
        <a:off x="4203400" y="3674539"/>
        <a:ext cx="1795916" cy="565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29A14-DFCD-4D02-84CA-BB245C12F7DB}">
      <dsp:nvSpPr>
        <dsp:cNvPr id="0" name=""/>
        <dsp:cNvSpPr/>
      </dsp:nvSpPr>
      <dsp:spPr>
        <a:xfrm>
          <a:off x="798127" y="584"/>
          <a:ext cx="1484436" cy="1187548"/>
        </a:xfrm>
        <a:prstGeom prst="rect">
          <a:avLst/>
        </a:prstGeom>
        <a:blipFill dpi="0" rotWithShape="1">
          <a:blip xmlns:r="http://schemas.openxmlformats.org/officeDocument/2006/relationships" r:embed="rId1" cstate="print"/>
          <a:srcRect/>
          <a:stretch>
            <a:fillRect t="-23034" b="-40966"/>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6DBCC2-B696-424E-8B71-87C2B5A00480}">
      <dsp:nvSpPr>
        <dsp:cNvPr id="0" name=""/>
        <dsp:cNvSpPr/>
      </dsp:nvSpPr>
      <dsp:spPr>
        <a:xfrm>
          <a:off x="931727" y="1069378"/>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rgbClr val="000066"/>
              </a:solidFill>
              <a:effectLst>
                <a:outerShdw blurRad="38100" dist="38100" dir="2700000" algn="tl">
                  <a:srgbClr val="000000">
                    <a:alpha val="43137"/>
                  </a:srgbClr>
                </a:outerShdw>
              </a:effectLst>
            </a:rPr>
            <a:t>Moon </a:t>
          </a:r>
          <a:r>
            <a:rPr lang="en-US" sz="600" b="1" kern="1200" dirty="0" err="1">
              <a:solidFill>
                <a:srgbClr val="000066"/>
              </a:solidFill>
              <a:effectLst>
                <a:outerShdw blurRad="38100" dist="38100" dir="2700000" algn="tl">
                  <a:srgbClr val="000000">
                    <a:alpha val="43137"/>
                  </a:srgbClr>
                </a:outerShdw>
              </a:effectLst>
            </a:rPr>
            <a:t>Grigory</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Alekseevich</a:t>
          </a:r>
          <a:r>
            <a:rPr lang="en-US" sz="600" b="1" kern="1200" dirty="0">
              <a:solidFill>
                <a:srgbClr val="000066"/>
              </a:solidFill>
              <a:effectLst>
                <a:outerShdw blurRad="38100" dist="38100" dir="2700000" algn="tl">
                  <a:srgbClr val="000000">
                    <a:alpha val="43137"/>
                  </a:srgbClr>
                </a:outerShdw>
              </a:effectLst>
            </a:rPr>
            <a:t>, Doctor of Chemical Sciences, Professor</a:t>
          </a:r>
          <a:endParaRPr lang="ru-KZ" sz="600" kern="1200" dirty="0"/>
        </a:p>
      </dsp:txBody>
      <dsp:txXfrm>
        <a:off x="931727" y="1069378"/>
        <a:ext cx="1321148" cy="415642"/>
      </dsp:txXfrm>
    </dsp:sp>
    <dsp:sp modelId="{A5763F7A-31E9-46DF-9156-DBEDB0015F38}">
      <dsp:nvSpPr>
        <dsp:cNvPr id="0" name=""/>
        <dsp:cNvSpPr/>
      </dsp:nvSpPr>
      <dsp:spPr>
        <a:xfrm>
          <a:off x="2431007" y="584"/>
          <a:ext cx="1484436" cy="1187548"/>
        </a:xfrm>
        <a:prstGeom prst="rect">
          <a:avLst/>
        </a:prstGeom>
        <a:blipFill dpi="0" rotWithShape="1">
          <a:blip xmlns:r="http://schemas.openxmlformats.org/officeDocument/2006/relationships" r:embed="rId2" cstate="print"/>
          <a:srcRect/>
          <a:stretch>
            <a:fillRect t="-30740" b="-5326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5EB581-9992-49B4-965C-0A9FFC44FAB5}">
      <dsp:nvSpPr>
        <dsp:cNvPr id="0" name=""/>
        <dsp:cNvSpPr/>
      </dsp:nvSpPr>
      <dsp:spPr>
        <a:xfrm>
          <a:off x="2564606" y="1069378"/>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rPr>
            <a:t>Abdykalykova</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Raushana</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Asagatovna</a:t>
          </a:r>
          <a:r>
            <a:rPr lang="en-US" sz="600" b="1" kern="1200" dirty="0">
              <a:solidFill>
                <a:srgbClr val="000066"/>
              </a:solidFill>
              <a:effectLst>
                <a:outerShdw blurRad="38100" dist="38100" dir="2700000" algn="tl">
                  <a:srgbClr val="000000">
                    <a:alpha val="43137"/>
                  </a:srgbClr>
                </a:outerShdw>
              </a:effectLst>
            </a:rPr>
            <a:t>,
Candidate of Chemical Sciences, Associate Professor</a:t>
          </a:r>
          <a:endParaRPr lang="ru-KZ" sz="600" kern="1200" dirty="0"/>
        </a:p>
      </dsp:txBody>
      <dsp:txXfrm>
        <a:off x="2564606" y="1069378"/>
        <a:ext cx="1321148" cy="415642"/>
      </dsp:txXfrm>
    </dsp:sp>
    <dsp:sp modelId="{D358664A-35A5-467F-A107-76CBFB8A9FC2}">
      <dsp:nvSpPr>
        <dsp:cNvPr id="0" name=""/>
        <dsp:cNvSpPr/>
      </dsp:nvSpPr>
      <dsp:spPr>
        <a:xfrm>
          <a:off x="4063887" y="584"/>
          <a:ext cx="1484436" cy="1187548"/>
        </a:xfrm>
        <a:prstGeom prst="rect">
          <a:avLst/>
        </a:prstGeom>
        <a:blipFill dpi="0" rotWithShape="1">
          <a:blip xmlns:r="http://schemas.openxmlformats.org/officeDocument/2006/relationships" r:embed="rId3" cstate="print"/>
          <a:srcRect/>
          <a:stretch>
            <a:fillRect l="-820" t="-34714" r="820" b="-49286"/>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62643-09BD-4C32-8744-67CB689CAAD0}">
      <dsp:nvSpPr>
        <dsp:cNvPr id="0" name=""/>
        <dsp:cNvSpPr/>
      </dsp:nvSpPr>
      <dsp:spPr>
        <a:xfrm>
          <a:off x="4197486" y="1069378"/>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rPr>
            <a:t>Urkimbaeva</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Perizat</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Ibragimovna</a:t>
          </a:r>
          <a:r>
            <a:rPr lang="en-US" sz="600" b="1" kern="1200" dirty="0">
              <a:solidFill>
                <a:srgbClr val="000066"/>
              </a:solidFill>
              <a:effectLst>
                <a:outerShdw blurRad="38100" dist="38100" dir="2700000" algn="tl">
                  <a:srgbClr val="000000">
                    <a:alpha val="43137"/>
                  </a:srgbClr>
                </a:outerShdw>
              </a:effectLst>
            </a:rPr>
            <a:t>,
Candidate of Chemical Sciences, Associate Professor</a:t>
          </a:r>
          <a:endParaRPr lang="ru-RU" sz="600" b="1" kern="1200" dirty="0">
            <a:solidFill>
              <a:srgbClr val="000066"/>
            </a:solidFill>
            <a:effectLst>
              <a:outerShdw blurRad="38100" dist="38100" dir="2700000" algn="tl">
                <a:srgbClr val="000000">
                  <a:alpha val="43137"/>
                </a:srgbClr>
              </a:outerShdw>
            </a:effectLst>
          </a:endParaRPr>
        </a:p>
      </dsp:txBody>
      <dsp:txXfrm>
        <a:off x="4197486" y="1069378"/>
        <a:ext cx="1321148" cy="415642"/>
      </dsp:txXfrm>
    </dsp:sp>
    <dsp:sp modelId="{8FF6084A-C9A2-44B7-B0C8-C2EFC3ECAC09}">
      <dsp:nvSpPr>
        <dsp:cNvPr id="0" name=""/>
        <dsp:cNvSpPr/>
      </dsp:nvSpPr>
      <dsp:spPr>
        <a:xfrm>
          <a:off x="5708093" y="584"/>
          <a:ext cx="1484436" cy="1187548"/>
        </a:xfrm>
        <a:prstGeom prst="rect">
          <a:avLst/>
        </a:prstGeom>
        <a:blipFill dpi="0" rotWithShape="1">
          <a:blip xmlns:r="http://schemas.openxmlformats.org/officeDocument/2006/relationships" r:embed="rId4" cstate="print"/>
          <a:srcRect/>
          <a:stretch>
            <a:fillRect t="-29416" b="-5458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119590-50CF-4CE1-B453-AA3558E64836}">
      <dsp:nvSpPr>
        <dsp:cNvPr id="0" name=""/>
        <dsp:cNvSpPr/>
      </dsp:nvSpPr>
      <dsp:spPr>
        <a:xfrm>
          <a:off x="5830366" y="1069378"/>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rPr>
            <a:t>Mangazbayeva</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Rauash</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Amantayevna</a:t>
          </a:r>
          <a:r>
            <a:rPr lang="en-US" sz="600" b="1" kern="1200" dirty="0">
              <a:solidFill>
                <a:srgbClr val="000066"/>
              </a:solidFill>
              <a:effectLst>
                <a:outerShdw blurRad="38100" dist="38100" dir="2700000" algn="tl">
                  <a:srgbClr val="000000">
                    <a:alpha val="43137"/>
                  </a:srgbClr>
                </a:outerShdw>
              </a:effectLst>
            </a:rPr>
            <a:t>, Ph.D., associate professor</a:t>
          </a:r>
          <a:endParaRPr lang="ru-RU" sz="600" b="1" kern="1200" dirty="0">
            <a:solidFill>
              <a:srgbClr val="000066"/>
            </a:solidFill>
            <a:effectLst>
              <a:outerShdw blurRad="38100" dist="38100" dir="2700000" algn="tl">
                <a:srgbClr val="000000">
                  <a:alpha val="43137"/>
                </a:srgbClr>
              </a:outerShdw>
            </a:effectLst>
          </a:endParaRPr>
        </a:p>
      </dsp:txBody>
      <dsp:txXfrm>
        <a:off x="5830366" y="1069378"/>
        <a:ext cx="1321148" cy="415642"/>
      </dsp:txXfrm>
    </dsp:sp>
    <dsp:sp modelId="{C3C928B1-8730-4D6D-B605-F5D4ABD855D9}">
      <dsp:nvSpPr>
        <dsp:cNvPr id="0" name=""/>
        <dsp:cNvSpPr/>
      </dsp:nvSpPr>
      <dsp:spPr>
        <a:xfrm>
          <a:off x="798127" y="1633463"/>
          <a:ext cx="1484436" cy="1187548"/>
        </a:xfrm>
        <a:prstGeom prst="rect">
          <a:avLst/>
        </a:prstGeom>
        <a:blipFill dpi="0" rotWithShape="1">
          <a:blip xmlns:r="http://schemas.openxmlformats.org/officeDocument/2006/relationships" r:embed="rId5" cstate="print"/>
          <a:srcRect/>
          <a:stretch>
            <a:fillRect t="-22280" b="-6172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C5FA10-0126-428A-8122-8DC16AE1C32B}">
      <dsp:nvSpPr>
        <dsp:cNvPr id="0" name=""/>
        <dsp:cNvSpPr/>
      </dsp:nvSpPr>
      <dsp:spPr>
        <a:xfrm>
          <a:off x="914182" y="2727050"/>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rPr>
            <a:t>Rakhmetullaeva</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Raikhan</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Kulymbetovna</a:t>
          </a:r>
          <a:r>
            <a:rPr lang="en-US" sz="600" b="1" kern="1200" dirty="0">
              <a:solidFill>
                <a:srgbClr val="000066"/>
              </a:solidFill>
              <a:effectLst>
                <a:outerShdw blurRad="38100" dist="38100" dir="2700000" algn="tl">
                  <a:srgbClr val="000000">
                    <a:alpha val="43137"/>
                  </a:srgbClr>
                </a:outerShdw>
              </a:effectLst>
            </a:rPr>
            <a:t>, Ph.D., associate professor</a:t>
          </a:r>
          <a:endParaRPr lang="ru-RU" sz="600" b="1" kern="1200" dirty="0">
            <a:solidFill>
              <a:srgbClr val="000066"/>
            </a:solidFill>
            <a:effectLst>
              <a:outerShdw blurRad="38100" dist="38100" dir="2700000" algn="tl">
                <a:srgbClr val="000000">
                  <a:alpha val="43137"/>
                </a:srgbClr>
              </a:outerShdw>
            </a:effectLst>
          </a:endParaRPr>
        </a:p>
      </dsp:txBody>
      <dsp:txXfrm>
        <a:off x="914182" y="2727050"/>
        <a:ext cx="1321148" cy="415642"/>
      </dsp:txXfrm>
    </dsp:sp>
    <dsp:sp modelId="{63787BAA-E79A-4284-A2B4-1DE2E76E06BF}">
      <dsp:nvSpPr>
        <dsp:cNvPr id="0" name=""/>
        <dsp:cNvSpPr/>
      </dsp:nvSpPr>
      <dsp:spPr>
        <a:xfrm>
          <a:off x="2431007" y="1633463"/>
          <a:ext cx="1484436" cy="1187548"/>
        </a:xfrm>
        <a:prstGeom prst="rect">
          <a:avLst/>
        </a:prstGeom>
        <a:blipFill dpi="0" rotWithShape="1">
          <a:blip xmlns:r="http://schemas.openxmlformats.org/officeDocument/2006/relationships" r:embed="rId6" cstate="print"/>
          <a:srcRect/>
          <a:stretch>
            <a:fillRect t="-38627" b="-4537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6A64BB-ED3F-4838-B316-51B6FD147D82}">
      <dsp:nvSpPr>
        <dsp:cNvPr id="0" name=""/>
        <dsp:cNvSpPr/>
      </dsp:nvSpPr>
      <dsp:spPr>
        <a:xfrm>
          <a:off x="2594293" y="2702257"/>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rPr>
            <a:t>Irmukhametova</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Galiya</a:t>
          </a:r>
          <a:r>
            <a:rPr lang="en-US" sz="600" b="1" kern="1200" dirty="0">
              <a:solidFill>
                <a:srgbClr val="000066"/>
              </a:solidFill>
              <a:effectLst>
                <a:outerShdw blurRad="38100" dist="38100" dir="2700000" algn="tl">
                  <a:srgbClr val="000000">
                    <a:alpha val="43137"/>
                  </a:srgbClr>
                </a:outerShdw>
              </a:effectLst>
            </a:rPr>
            <a:t> </a:t>
          </a:r>
          <a:r>
            <a:rPr lang="en-US" sz="600" b="1" kern="1200" dirty="0" err="1">
              <a:solidFill>
                <a:srgbClr val="000066"/>
              </a:solidFill>
              <a:effectLst>
                <a:outerShdw blurRad="38100" dist="38100" dir="2700000" algn="tl">
                  <a:srgbClr val="000000">
                    <a:alpha val="43137"/>
                  </a:srgbClr>
                </a:outerShdw>
              </a:effectLst>
            </a:rPr>
            <a:t>Serikbaevna</a:t>
          </a:r>
          <a:r>
            <a:rPr lang="en-US" sz="600" b="1" kern="1200" dirty="0">
              <a:solidFill>
                <a:srgbClr val="000066"/>
              </a:solidFill>
              <a:effectLst>
                <a:outerShdw blurRad="38100" dist="38100" dir="2700000" algn="tl">
                  <a:srgbClr val="000000">
                    <a:alpha val="43137"/>
                  </a:srgbClr>
                </a:outerShdw>
              </a:effectLst>
            </a:rPr>
            <a:t>, Candidate of Chemical Sciences, Associate Professor</a:t>
          </a:r>
          <a:endParaRPr lang="ru-RU" sz="600" b="1" kern="1200" dirty="0">
            <a:solidFill>
              <a:srgbClr val="000066"/>
            </a:solidFill>
            <a:effectLst>
              <a:outerShdw blurRad="38100" dist="38100" dir="2700000" algn="tl">
                <a:srgbClr val="000000">
                  <a:alpha val="43137"/>
                </a:srgbClr>
              </a:outerShdw>
            </a:effectLst>
          </a:endParaRPr>
        </a:p>
      </dsp:txBody>
      <dsp:txXfrm>
        <a:off x="2594293" y="2702257"/>
        <a:ext cx="1321148" cy="415642"/>
      </dsp:txXfrm>
    </dsp:sp>
    <dsp:sp modelId="{2656C0A8-DD56-45D0-9657-11672E4E7857}">
      <dsp:nvSpPr>
        <dsp:cNvPr id="0" name=""/>
        <dsp:cNvSpPr/>
      </dsp:nvSpPr>
      <dsp:spPr>
        <a:xfrm>
          <a:off x="4063887" y="1633463"/>
          <a:ext cx="1484436" cy="1187548"/>
        </a:xfrm>
        <a:prstGeom prst="rect">
          <a:avLst/>
        </a:prstGeom>
        <a:blipFill dpi="0" rotWithShape="1">
          <a:blip xmlns:r="http://schemas.openxmlformats.org/officeDocument/2006/relationships" r:embed="rId7"/>
          <a:srcRect/>
          <a:stretch>
            <a:fillRect l="-530" t="-36627" r="530" b="-4537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B9B304-9B47-479B-A7F7-C628CF57ECD9}">
      <dsp:nvSpPr>
        <dsp:cNvPr id="0" name=""/>
        <dsp:cNvSpPr/>
      </dsp:nvSpPr>
      <dsp:spPr>
        <a:xfrm>
          <a:off x="4197486" y="2702257"/>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Agibaeva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Laura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Erlanovna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Deputy Head of Department for scientific and innovative work and international relations, senior lecturer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sp:txBody>
      <dsp:txXfrm>
        <a:off x="4197486" y="2702257"/>
        <a:ext cx="1321148" cy="415642"/>
      </dsp:txXfrm>
    </dsp:sp>
    <dsp:sp modelId="{E56E5109-D0A0-4C9F-ACD7-163B8492ED59}">
      <dsp:nvSpPr>
        <dsp:cNvPr id="0" name=""/>
        <dsp:cNvSpPr/>
      </dsp:nvSpPr>
      <dsp:spPr>
        <a:xfrm>
          <a:off x="5696767" y="1633463"/>
          <a:ext cx="1484436" cy="1187548"/>
        </a:xfrm>
        <a:prstGeom prst="rect">
          <a:avLst/>
        </a:prstGeom>
        <a:blipFill rotWithShape="1">
          <a:blip xmlns:r="http://schemas.openxmlformats.org/officeDocument/2006/relationships" r:embed="rId8"/>
          <a:srcRect/>
          <a:stretch>
            <a:fillRect t="-32000" b="-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3DA8FE-875E-4A45-932C-0F5DD3C45174}">
      <dsp:nvSpPr>
        <dsp:cNvPr id="0" name=""/>
        <dsp:cNvSpPr/>
      </dsp:nvSpPr>
      <dsp:spPr>
        <a:xfrm>
          <a:off x="5830366" y="2702257"/>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Nurpeisova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Zhansaya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Abirovna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sp:txBody>
      <dsp:txXfrm>
        <a:off x="5830366" y="2702257"/>
        <a:ext cx="1321148" cy="415642"/>
      </dsp:txXfrm>
    </dsp:sp>
    <dsp:sp modelId="{12B25E58-5C53-4A94-8E3A-540BFFACCC12}">
      <dsp:nvSpPr>
        <dsp:cNvPr id="0" name=""/>
        <dsp:cNvSpPr/>
      </dsp:nvSpPr>
      <dsp:spPr>
        <a:xfrm>
          <a:off x="1614567" y="3266343"/>
          <a:ext cx="1484436" cy="1187548"/>
        </a:xfrm>
        <a:prstGeom prst="rect">
          <a:avLst/>
        </a:prstGeom>
        <a:blipFill rotWithShape="1">
          <a:blip xmlns:r="http://schemas.openxmlformats.org/officeDocument/2006/relationships" r:embed="rId9"/>
          <a:srcRect/>
          <a:stretch>
            <a:fillRect t="-32000" b="-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3BE136-DF82-42A9-9661-D433FBC832FA}">
      <dsp:nvSpPr>
        <dsp:cNvPr id="0" name=""/>
        <dsp:cNvSpPr/>
      </dsp:nvSpPr>
      <dsp:spPr>
        <a:xfrm>
          <a:off x="1748167" y="4335137"/>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Kaldybekov</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Daulet</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Bolatovich</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sp:txBody>
      <dsp:txXfrm>
        <a:off x="1748167" y="4335137"/>
        <a:ext cx="1321148" cy="415642"/>
      </dsp:txXfrm>
    </dsp:sp>
    <dsp:sp modelId="{2C8FE546-FF16-4F1C-A5C5-4EE9F65FBF5D}">
      <dsp:nvSpPr>
        <dsp:cNvPr id="0" name=""/>
        <dsp:cNvSpPr/>
      </dsp:nvSpPr>
      <dsp:spPr>
        <a:xfrm>
          <a:off x="3247447" y="3266343"/>
          <a:ext cx="1484436" cy="1187548"/>
        </a:xfrm>
        <a:prstGeom prst="rect">
          <a:avLst/>
        </a:prstGeom>
        <a:blipFill rotWithShape="1">
          <a:blip xmlns:r="http://schemas.openxmlformats.org/officeDocument/2006/relationships" r:embed="rId10"/>
          <a:srcRect/>
          <a:stretch>
            <a:fillRect t="-33000" b="-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D5F2E-C3E0-42BC-AF10-6C3DE9903BC5}">
      <dsp:nvSpPr>
        <dsp:cNvPr id="0" name=""/>
        <dsp:cNvSpPr/>
      </dsp:nvSpPr>
      <dsp:spPr>
        <a:xfrm>
          <a:off x="3381046" y="4335137"/>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Nurgazieva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Elmira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Kudaibergenovna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PhD, Senior Lecturer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sp:txBody>
      <dsp:txXfrm>
        <a:off x="3381046" y="4335137"/>
        <a:ext cx="1321148" cy="415642"/>
      </dsp:txXfrm>
    </dsp:sp>
    <dsp:sp modelId="{5EFA32A2-5EEE-44BE-83C3-4F0C9DE96B1E}">
      <dsp:nvSpPr>
        <dsp:cNvPr id="0" name=""/>
        <dsp:cNvSpPr/>
      </dsp:nvSpPr>
      <dsp:spPr>
        <a:xfrm>
          <a:off x="4880327" y="3266343"/>
          <a:ext cx="1484436" cy="1187548"/>
        </a:xfrm>
        <a:prstGeom prst="rect">
          <a:avLst/>
        </a:prstGeom>
        <a:blipFill rotWithShape="1">
          <a:blip xmlns:r="http://schemas.openxmlformats.org/officeDocument/2006/relationships" r:embed="rId11"/>
          <a:srcRect/>
          <a:stretch>
            <a:fillRect t="-32000" b="-3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1FE2CB-23B5-4245-B35A-A08F035801A6}">
      <dsp:nvSpPr>
        <dsp:cNvPr id="0" name=""/>
        <dsp:cNvSpPr/>
      </dsp:nvSpPr>
      <dsp:spPr>
        <a:xfrm>
          <a:off x="5013926" y="4335137"/>
          <a:ext cx="1321148" cy="415642"/>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Kenesova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Zarina </a:t>
          </a:r>
          <a:r>
            <a:rPr lang="en-US" sz="600" b="1" kern="1200" dirty="0" err="1">
              <a:solidFill>
                <a:srgbClr val="000066"/>
              </a:solidFill>
              <a:effectLst>
                <a:outerShdw blurRad="38100" dist="38100" dir="2700000" algn="tl">
                  <a:srgbClr val="000000">
                    <a:alpha val="43137"/>
                  </a:srgbClr>
                </a:outerShdw>
              </a:effectLst>
              <a:latin typeface="Arial"/>
              <a:ea typeface="+mn-ea"/>
              <a:cs typeface="+mn-cs"/>
            </a:rPr>
            <a:t>Anvarovna</a:t>
          </a:r>
          <a:r>
            <a:rPr lang="en-US" sz="600" b="1" kern="1200" dirty="0">
              <a:solidFill>
                <a:srgbClr val="000066"/>
              </a:solidFill>
              <a:effectLst>
                <a:outerShdw blurRad="38100" dist="38100" dir="2700000" algn="tl">
                  <a:srgbClr val="000000">
                    <a:alpha val="43137"/>
                  </a:srgbClr>
                </a:outerShdw>
              </a:effectLst>
              <a:latin typeface="Arial"/>
              <a:ea typeface="+mn-ea"/>
              <a:cs typeface="+mn-cs"/>
            </a:rPr>
            <a:t>, PhD, acting associate professor</a:t>
          </a:r>
          <a:endParaRPr lang="ru-RU" sz="600" b="1" kern="1200" dirty="0">
            <a:solidFill>
              <a:srgbClr val="000066"/>
            </a:solidFill>
            <a:effectLst>
              <a:outerShdw blurRad="38100" dist="38100" dir="2700000" algn="tl">
                <a:srgbClr val="000000">
                  <a:alpha val="43137"/>
                </a:srgbClr>
              </a:outerShdw>
            </a:effectLst>
            <a:latin typeface="Arial"/>
            <a:ea typeface="+mn-ea"/>
            <a:cs typeface="+mn-cs"/>
          </a:endParaRPr>
        </a:p>
      </dsp:txBody>
      <dsp:txXfrm>
        <a:off x="5013926" y="4335137"/>
        <a:ext cx="1321148" cy="4156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1CC1F-093A-420B-BB43-066D44B16055}">
      <dsp:nvSpPr>
        <dsp:cNvPr id="0" name=""/>
        <dsp:cNvSpPr/>
      </dsp:nvSpPr>
      <dsp:spPr>
        <a:xfrm>
          <a:off x="2331611" y="1411650"/>
          <a:ext cx="2392294" cy="148158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i="0" kern="1200" dirty="0">
              <a:effectLst>
                <a:outerShdw blurRad="38100" dist="38100" dir="2700000" algn="tl">
                  <a:srgbClr val="000000">
                    <a:alpha val="43137"/>
                  </a:srgbClr>
                </a:outerShdw>
              </a:effectLst>
              <a:latin typeface="Century" pitchFamily="18" charset="0"/>
            </a:rPr>
            <a:t>Department graduates</a:t>
          </a:r>
          <a:endParaRPr lang="ru-RU" sz="2000" b="1" i="0" kern="1200" dirty="0">
            <a:effectLst>
              <a:outerShdw blurRad="38100" dist="38100" dir="2700000" algn="tl">
                <a:srgbClr val="000000">
                  <a:alpha val="43137"/>
                </a:srgbClr>
              </a:outerShdw>
            </a:effectLst>
            <a:latin typeface="Century" pitchFamily="18" charset="0"/>
          </a:endParaRPr>
        </a:p>
      </dsp:txBody>
      <dsp:txXfrm>
        <a:off x="2681954" y="1628624"/>
        <a:ext cx="1691608" cy="1047641"/>
      </dsp:txXfrm>
    </dsp:sp>
    <dsp:sp modelId="{E98FA878-4ABD-4055-A573-0C912D7ED92E}">
      <dsp:nvSpPr>
        <dsp:cNvPr id="0" name=""/>
        <dsp:cNvSpPr/>
      </dsp:nvSpPr>
      <dsp:spPr>
        <a:xfrm rot="16490662">
          <a:off x="3484426" y="1010558"/>
          <a:ext cx="250827"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3518873" y="1117408"/>
        <a:ext cx="175579" cy="208079"/>
      </dsp:txXfrm>
    </dsp:sp>
    <dsp:sp modelId="{18153B15-5303-42F0-9894-9449EF9C0584}">
      <dsp:nvSpPr>
        <dsp:cNvPr id="0" name=""/>
        <dsp:cNvSpPr/>
      </dsp:nvSpPr>
      <dsp:spPr>
        <a:xfrm>
          <a:off x="2902239" y="-92672"/>
          <a:ext cx="1543910" cy="10346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LUKOIL Overseas Service Ltd.</a:t>
          </a:r>
          <a:endParaRPr lang="ru-RU" sz="1600" b="1" kern="1200" dirty="0">
            <a:effectLst>
              <a:outerShdw blurRad="38100" dist="38100" dir="2700000" algn="tl">
                <a:srgbClr val="000000">
                  <a:alpha val="43137"/>
                </a:srgbClr>
              </a:outerShdw>
            </a:effectLst>
          </a:endParaRPr>
        </a:p>
      </dsp:txBody>
      <dsp:txXfrm>
        <a:off x="3128339" y="58842"/>
        <a:ext cx="1091710" cy="731577"/>
      </dsp:txXfrm>
    </dsp:sp>
    <dsp:sp modelId="{B091CC5A-E1D9-4E6C-9EAE-7CF19880432E}">
      <dsp:nvSpPr>
        <dsp:cNvPr id="0" name=""/>
        <dsp:cNvSpPr/>
      </dsp:nvSpPr>
      <dsp:spPr>
        <a:xfrm rot="19140501">
          <a:off x="4284316" y="1179486"/>
          <a:ext cx="327000"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4296343" y="1281020"/>
        <a:ext cx="228900" cy="208079"/>
      </dsp:txXfrm>
    </dsp:sp>
    <dsp:sp modelId="{67559C08-14FE-43A2-B918-5737860ECA38}">
      <dsp:nvSpPr>
        <dsp:cNvPr id="0" name=""/>
        <dsp:cNvSpPr/>
      </dsp:nvSpPr>
      <dsp:spPr>
        <a:xfrm>
          <a:off x="4387088" y="217505"/>
          <a:ext cx="1543910" cy="10346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PHILIP MORRIS </a:t>
          </a:r>
          <a:r>
            <a:rPr lang="en-US" sz="1200" b="1" kern="1200" dirty="0"/>
            <a:t>KAZAKHSTAN</a:t>
          </a:r>
          <a:endParaRPr lang="ru-RU" sz="1200" b="1" kern="1200" dirty="0">
            <a:effectLst>
              <a:outerShdw blurRad="38100" dist="38100" dir="2700000" algn="tl">
                <a:srgbClr val="000000">
                  <a:alpha val="43137"/>
                </a:srgbClr>
              </a:outerShdw>
            </a:effectLst>
          </a:endParaRPr>
        </a:p>
      </dsp:txBody>
      <dsp:txXfrm>
        <a:off x="4613188" y="369019"/>
        <a:ext cx="1091710" cy="731577"/>
      </dsp:txXfrm>
    </dsp:sp>
    <dsp:sp modelId="{37A242C7-0F4C-4FE2-AFCF-490C892BF829}">
      <dsp:nvSpPr>
        <dsp:cNvPr id="0" name=""/>
        <dsp:cNvSpPr/>
      </dsp:nvSpPr>
      <dsp:spPr>
        <a:xfrm rot="20758214">
          <a:off x="4681168" y="1676607"/>
          <a:ext cx="113846"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4681677" y="1750107"/>
        <a:ext cx="79692" cy="208079"/>
      </dsp:txXfrm>
    </dsp:sp>
    <dsp:sp modelId="{0014DB7D-AACF-40A0-A425-901508E0708B}">
      <dsp:nvSpPr>
        <dsp:cNvPr id="0" name=""/>
        <dsp:cNvSpPr/>
      </dsp:nvSpPr>
      <dsp:spPr>
        <a:xfrm>
          <a:off x="4796765" y="1125147"/>
          <a:ext cx="1543910" cy="10346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rPr>
            <a:t>«А</a:t>
          </a:r>
          <a:r>
            <a:rPr lang="en-US" sz="1800" b="1" kern="1200" dirty="0" err="1">
              <a:effectLst>
                <a:outerShdw blurRad="38100" dist="38100" dir="2700000" algn="tl">
                  <a:srgbClr val="000000">
                    <a:alpha val="43137"/>
                  </a:srgbClr>
                </a:outerShdw>
              </a:effectLst>
            </a:rPr>
            <a:t>lina</a:t>
          </a:r>
          <a:r>
            <a:rPr lang="ru-RU" sz="1800" b="1" kern="1200" dirty="0">
              <a:effectLst>
                <a:outerShdw blurRad="38100" dist="38100" dir="2700000" algn="tl">
                  <a:srgbClr val="000000">
                    <a:alpha val="43137"/>
                  </a:srgbClr>
                </a:outerShdw>
              </a:effectLst>
            </a:rPr>
            <a:t>»</a:t>
          </a:r>
        </a:p>
      </dsp:txBody>
      <dsp:txXfrm>
        <a:off x="5022865" y="1276661"/>
        <a:ext cx="1091710" cy="731577"/>
      </dsp:txXfrm>
    </dsp:sp>
    <dsp:sp modelId="{FD6EC1E7-450A-470D-A138-DCEF8921CFA9}">
      <dsp:nvSpPr>
        <dsp:cNvPr id="0" name=""/>
        <dsp:cNvSpPr/>
      </dsp:nvSpPr>
      <dsp:spPr>
        <a:xfrm rot="986281">
          <a:off x="4652953" y="2328722"/>
          <a:ext cx="120005"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4653689" y="2392988"/>
        <a:ext cx="84004" cy="208079"/>
      </dsp:txXfrm>
    </dsp:sp>
    <dsp:sp modelId="{29B963B1-314C-47E6-B561-E2D737D2EC97}">
      <dsp:nvSpPr>
        <dsp:cNvPr id="0" name=""/>
        <dsp:cNvSpPr/>
      </dsp:nvSpPr>
      <dsp:spPr>
        <a:xfrm>
          <a:off x="4759354" y="2226264"/>
          <a:ext cx="1543910" cy="10346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err="1">
              <a:effectLst>
                <a:outerShdw blurRad="38100" dist="38100" dir="2700000" algn="tl">
                  <a:srgbClr val="000000">
                    <a:alpha val="43137"/>
                  </a:srgbClr>
                </a:outerShdw>
              </a:effectLst>
              <a:latin typeface="Arial" charset="0"/>
            </a:rPr>
            <a:t>Соса</a:t>
          </a:r>
          <a:r>
            <a:rPr lang="ru-RU" sz="1600" b="1" kern="1200" dirty="0">
              <a:effectLst>
                <a:outerShdw blurRad="38100" dist="38100" dir="2700000" algn="tl">
                  <a:srgbClr val="000000">
                    <a:alpha val="43137"/>
                  </a:srgbClr>
                </a:outerShdw>
              </a:effectLst>
              <a:latin typeface="Arial" charset="0"/>
            </a:rPr>
            <a:t>-со</a:t>
          </a:r>
          <a:r>
            <a:rPr lang="en-US" sz="1600" b="1" kern="1200" dirty="0">
              <a:effectLst>
                <a:outerShdw blurRad="38100" dist="38100" dir="2700000" algn="tl">
                  <a:srgbClr val="000000">
                    <a:alpha val="43137"/>
                  </a:srgbClr>
                </a:outerShdw>
              </a:effectLst>
              <a:latin typeface="Arial" charset="0"/>
            </a:rPr>
            <a:t>la</a:t>
          </a:r>
          <a:r>
            <a:rPr lang="ru-RU" sz="1600" b="1" kern="1200" dirty="0">
              <a:effectLst>
                <a:outerShdw blurRad="38100" dist="38100" dir="2700000" algn="tl">
                  <a:srgbClr val="000000">
                    <a:alpha val="43137"/>
                  </a:srgbClr>
                </a:outerShdw>
              </a:effectLst>
              <a:latin typeface="Arial" charset="0"/>
            </a:rPr>
            <a:t> А</a:t>
          </a:r>
          <a:r>
            <a:rPr lang="en-US" sz="1600" b="1" kern="1200" dirty="0" err="1">
              <a:effectLst>
                <a:outerShdw blurRad="38100" dist="38100" dir="2700000" algn="tl">
                  <a:srgbClr val="000000">
                    <a:alpha val="43137"/>
                  </a:srgbClr>
                </a:outerShdw>
              </a:effectLst>
              <a:latin typeface="Arial" charset="0"/>
            </a:rPr>
            <a:t>lmaty</a:t>
          </a:r>
          <a:endParaRPr lang="ru-RU" sz="1600" b="1" kern="1200" dirty="0">
            <a:effectLst>
              <a:outerShdw blurRad="38100" dist="38100" dir="2700000" algn="tl">
                <a:srgbClr val="000000">
                  <a:alpha val="43137"/>
                </a:srgbClr>
              </a:outerShdw>
            </a:effectLst>
          </a:endParaRPr>
        </a:p>
      </dsp:txBody>
      <dsp:txXfrm>
        <a:off x="4985454" y="2377778"/>
        <a:ext cx="1091710" cy="731577"/>
      </dsp:txXfrm>
    </dsp:sp>
    <dsp:sp modelId="{94DACEBF-2E4A-4F56-8A7B-48FD95FFB469}">
      <dsp:nvSpPr>
        <dsp:cNvPr id="0" name=""/>
        <dsp:cNvSpPr/>
      </dsp:nvSpPr>
      <dsp:spPr>
        <a:xfrm rot="3144588">
          <a:off x="4053396" y="2783056"/>
          <a:ext cx="186628"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a:off x="4064313" y="2830234"/>
        <a:ext cx="130640" cy="208079"/>
      </dsp:txXfrm>
    </dsp:sp>
    <dsp:sp modelId="{CAA469C1-ABE3-4317-8828-F7B7C15FD02A}">
      <dsp:nvSpPr>
        <dsp:cNvPr id="0" name=""/>
        <dsp:cNvSpPr/>
      </dsp:nvSpPr>
      <dsp:spPr>
        <a:xfrm>
          <a:off x="3669721" y="3053969"/>
          <a:ext cx="1957508" cy="110854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"RAKHAT" confectionery factory</a:t>
          </a:r>
          <a:endParaRPr lang="ru-RU" sz="1600" b="1" kern="1200" dirty="0">
            <a:effectLst>
              <a:outerShdw blurRad="38100" dist="38100" dir="2700000" algn="tl">
                <a:srgbClr val="000000">
                  <a:alpha val="43137"/>
                </a:srgbClr>
              </a:outerShdw>
            </a:effectLst>
          </a:endParaRPr>
        </a:p>
      </dsp:txBody>
      <dsp:txXfrm>
        <a:off x="3956391" y="3216311"/>
        <a:ext cx="1384168" cy="783858"/>
      </dsp:txXfrm>
    </dsp:sp>
    <dsp:sp modelId="{ABC753EA-18D3-4300-9203-691EEFEEDB68}">
      <dsp:nvSpPr>
        <dsp:cNvPr id="0" name=""/>
        <dsp:cNvSpPr/>
      </dsp:nvSpPr>
      <dsp:spPr>
        <a:xfrm rot="5857105">
          <a:off x="3277618" y="2938317"/>
          <a:ext cx="243662"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rot="10800000">
        <a:off x="3319013" y="2971450"/>
        <a:ext cx="170563" cy="208079"/>
      </dsp:txXfrm>
    </dsp:sp>
    <dsp:sp modelId="{9FA07640-2435-49D4-937D-3D56424B8172}">
      <dsp:nvSpPr>
        <dsp:cNvPr id="0" name=""/>
        <dsp:cNvSpPr/>
      </dsp:nvSpPr>
      <dsp:spPr>
        <a:xfrm>
          <a:off x="2527189" y="3344328"/>
          <a:ext cx="1543910" cy="10346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latin typeface="Arial" charset="0"/>
            </a:rPr>
            <a:t>  </a:t>
          </a:r>
          <a:r>
            <a:rPr lang="ru-RU" sz="1800" b="1" kern="1200" dirty="0"/>
            <a:t>«А</a:t>
          </a:r>
          <a:r>
            <a:rPr lang="en-US" sz="1800" b="1" kern="1200" dirty="0" err="1"/>
            <a:t>rgus</a:t>
          </a:r>
          <a:r>
            <a:rPr lang="ru-RU" sz="1800" b="1" kern="1200" dirty="0"/>
            <a:t>-</a:t>
          </a:r>
          <a:r>
            <a:rPr lang="en-US" sz="1800" b="1" kern="1200" dirty="0"/>
            <a:t>Pharm</a:t>
          </a:r>
          <a:r>
            <a:rPr lang="ru-RU" sz="1800" b="1" kern="1200" dirty="0"/>
            <a:t>»</a:t>
          </a:r>
          <a:endParaRPr lang="ru-RU" sz="1800" b="1" kern="1200" dirty="0">
            <a:effectLst>
              <a:outerShdw blurRad="38100" dist="38100" dir="2700000" algn="tl">
                <a:srgbClr val="000000">
                  <a:alpha val="43137"/>
                </a:srgbClr>
              </a:outerShdw>
            </a:effectLst>
          </a:endParaRPr>
        </a:p>
      </dsp:txBody>
      <dsp:txXfrm>
        <a:off x="2753289" y="3495842"/>
        <a:ext cx="1091710" cy="731577"/>
      </dsp:txXfrm>
    </dsp:sp>
    <dsp:sp modelId="{70295033-FEE7-4299-8D67-4EC9EC04DAC5}">
      <dsp:nvSpPr>
        <dsp:cNvPr id="0" name=""/>
        <dsp:cNvSpPr/>
      </dsp:nvSpPr>
      <dsp:spPr>
        <a:xfrm rot="8184428">
          <a:off x="2540502" y="2781812"/>
          <a:ext cx="288116"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rot="10800000">
        <a:off x="2615020" y="2821372"/>
        <a:ext cx="201681" cy="208079"/>
      </dsp:txXfrm>
    </dsp:sp>
    <dsp:sp modelId="{D451F94C-AEE9-4400-A620-47593DB57E44}">
      <dsp:nvSpPr>
        <dsp:cNvPr id="0" name=""/>
        <dsp:cNvSpPr/>
      </dsp:nvSpPr>
      <dsp:spPr>
        <a:xfrm>
          <a:off x="1265514" y="3053971"/>
          <a:ext cx="1543910" cy="10346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rPr>
            <a:t>«А</a:t>
          </a:r>
          <a:r>
            <a:rPr lang="en-US" sz="1800" b="1" kern="1200" dirty="0" err="1">
              <a:effectLst>
                <a:outerShdw blurRad="38100" dist="38100" dir="2700000" algn="tl">
                  <a:srgbClr val="000000">
                    <a:alpha val="43137"/>
                  </a:srgbClr>
                </a:outerShdw>
              </a:effectLst>
            </a:rPr>
            <a:t>roma</a:t>
          </a:r>
          <a:r>
            <a:rPr lang="ru-RU" sz="1800" b="1" kern="1200" dirty="0">
              <a:effectLst>
                <a:outerShdw blurRad="38100" dist="38100" dir="2700000" algn="tl">
                  <a:srgbClr val="000000">
                    <a:alpha val="43137"/>
                  </a:srgbClr>
                </a:outerShdw>
              </a:effectLst>
            </a:rPr>
            <a:t>» </a:t>
          </a:r>
        </a:p>
      </dsp:txBody>
      <dsp:txXfrm>
        <a:off x="1491614" y="3205485"/>
        <a:ext cx="1091710" cy="731577"/>
      </dsp:txXfrm>
    </dsp:sp>
    <dsp:sp modelId="{722C100E-B6A2-4E50-B27C-2C7A9BF47455}">
      <dsp:nvSpPr>
        <dsp:cNvPr id="0" name=""/>
        <dsp:cNvSpPr/>
      </dsp:nvSpPr>
      <dsp:spPr>
        <a:xfrm rot="9913535">
          <a:off x="2254696" y="2298364"/>
          <a:ext cx="124596"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rot="10800000">
        <a:off x="2291457" y="2362958"/>
        <a:ext cx="87217" cy="208079"/>
      </dsp:txXfrm>
    </dsp:sp>
    <dsp:sp modelId="{4B6040CB-235D-4066-8FBF-B46E5A722510}">
      <dsp:nvSpPr>
        <dsp:cNvPr id="0" name=""/>
        <dsp:cNvSpPr/>
      </dsp:nvSpPr>
      <dsp:spPr>
        <a:xfrm>
          <a:off x="622563" y="2250297"/>
          <a:ext cx="1661414" cy="89852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u-RU" sz="1800" b="1" kern="1200" dirty="0"/>
            <a:t> </a:t>
          </a:r>
          <a:r>
            <a:rPr lang="ru-RU" sz="1700" b="1" kern="1200" dirty="0"/>
            <a:t>«</a:t>
          </a:r>
          <a:r>
            <a:rPr lang="en-US" sz="1700" b="1" kern="1200" dirty="0"/>
            <a:t>Tengiz </a:t>
          </a:r>
          <a:r>
            <a:rPr lang="en-US" sz="1700" b="1" kern="1200" dirty="0" err="1"/>
            <a:t>Chevroil</a:t>
          </a:r>
          <a:r>
            <a:rPr lang="ru-RU" sz="1700" b="1" kern="1200" dirty="0"/>
            <a:t>» </a:t>
          </a:r>
          <a:endParaRPr lang="ru-RU" sz="1700" b="1" kern="1200" dirty="0">
            <a:effectLst>
              <a:outerShdw blurRad="38100" dist="38100" dir="2700000" algn="tl">
                <a:srgbClr val="000000">
                  <a:alpha val="43137"/>
                </a:srgbClr>
              </a:outerShdw>
            </a:effectLst>
          </a:endParaRPr>
        </a:p>
      </dsp:txBody>
      <dsp:txXfrm>
        <a:off x="865871" y="2381882"/>
        <a:ext cx="1174798" cy="635351"/>
      </dsp:txXfrm>
    </dsp:sp>
    <dsp:sp modelId="{F0EA36CF-1110-43FB-9AD3-4D6775F68E64}">
      <dsp:nvSpPr>
        <dsp:cNvPr id="0" name=""/>
        <dsp:cNvSpPr/>
      </dsp:nvSpPr>
      <dsp:spPr>
        <a:xfrm rot="11516701">
          <a:off x="2259499" y="1721075"/>
          <a:ext cx="97707"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rot="10800000">
        <a:off x="2288494" y="1793468"/>
        <a:ext cx="68395" cy="208079"/>
      </dsp:txXfrm>
    </dsp:sp>
    <dsp:sp modelId="{ACB01A67-8D3B-4EC2-AD8A-9709BF416BD3}">
      <dsp:nvSpPr>
        <dsp:cNvPr id="0" name=""/>
        <dsp:cNvSpPr/>
      </dsp:nvSpPr>
      <dsp:spPr>
        <a:xfrm>
          <a:off x="473160" y="1163167"/>
          <a:ext cx="1794316" cy="106572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a:t>«</a:t>
          </a:r>
          <a:r>
            <a:rPr lang="en-US" sz="1600" b="1" kern="1200" dirty="0" err="1"/>
            <a:t>KazMunayGas</a:t>
          </a:r>
          <a:r>
            <a:rPr lang="ru-RU" sz="1600" b="1" kern="1200" dirty="0"/>
            <a:t>»</a:t>
          </a:r>
          <a:endParaRPr lang="ru-RU" sz="1800" b="1" kern="1200" dirty="0">
            <a:effectLst>
              <a:outerShdw blurRad="38100" dist="38100" dir="2700000" algn="tl">
                <a:srgbClr val="000000">
                  <a:alpha val="43137"/>
                </a:srgbClr>
              </a:outerShdw>
            </a:effectLst>
          </a:endParaRPr>
        </a:p>
      </dsp:txBody>
      <dsp:txXfrm>
        <a:off x="735931" y="1319239"/>
        <a:ext cx="1268774" cy="753583"/>
      </dsp:txXfrm>
    </dsp:sp>
    <dsp:sp modelId="{1DD443AE-FBDA-4186-99DA-2D7F6DB0DB29}">
      <dsp:nvSpPr>
        <dsp:cNvPr id="0" name=""/>
        <dsp:cNvSpPr/>
      </dsp:nvSpPr>
      <dsp:spPr>
        <a:xfrm rot="13414850">
          <a:off x="2619121" y="1219171"/>
          <a:ext cx="220310" cy="34679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ru-RU" sz="1500" kern="1200"/>
        </a:p>
      </dsp:txBody>
      <dsp:txXfrm rot="10800000">
        <a:off x="2676106" y="1311313"/>
        <a:ext cx="154217" cy="208079"/>
      </dsp:txXfrm>
    </dsp:sp>
    <dsp:sp modelId="{83B53F64-B375-449F-BC2D-86DCC5169950}">
      <dsp:nvSpPr>
        <dsp:cNvPr id="0" name=""/>
        <dsp:cNvSpPr/>
      </dsp:nvSpPr>
      <dsp:spPr>
        <a:xfrm>
          <a:off x="1036717" y="267899"/>
          <a:ext cx="2108663" cy="103460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ru-RU" sz="1550" b="1" kern="1200" dirty="0"/>
            <a:t>"</a:t>
          </a:r>
          <a:r>
            <a:rPr lang="ru-RU" sz="1550" b="1" kern="1200" dirty="0" err="1"/>
            <a:t>Karachaganak</a:t>
          </a:r>
          <a:r>
            <a:rPr lang="ru-RU" sz="1550" b="1" kern="1200" dirty="0"/>
            <a:t> </a:t>
          </a:r>
          <a:r>
            <a:rPr lang="ru-RU" sz="1550" b="1" kern="1200" dirty="0" err="1"/>
            <a:t>Petroleum</a:t>
          </a:r>
          <a:r>
            <a:rPr lang="ru-RU" sz="1550" b="1" kern="1200" dirty="0"/>
            <a:t> </a:t>
          </a:r>
          <a:r>
            <a:rPr lang="ru-RU" sz="1550" b="1" kern="1200" dirty="0" err="1"/>
            <a:t>Operating</a:t>
          </a:r>
          <a:r>
            <a:rPr lang="ru-RU" sz="1550" b="1" kern="1200" dirty="0"/>
            <a:t>" </a:t>
          </a:r>
          <a:endParaRPr lang="ru-RU" sz="1550" b="1" kern="1200" dirty="0">
            <a:effectLst>
              <a:outerShdw blurRad="38100" dist="38100" dir="2700000" algn="tl">
                <a:srgbClr val="000000">
                  <a:alpha val="43137"/>
                </a:srgbClr>
              </a:outerShdw>
            </a:effectLst>
            <a:latin typeface="Arial" charset="0"/>
          </a:endParaRPr>
        </a:p>
      </dsp:txBody>
      <dsp:txXfrm>
        <a:off x="1345524" y="419413"/>
        <a:ext cx="1491049" cy="73157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aca7b58662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aca7b58662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112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aca9239140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aca9239140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3174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aca7b58662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aca7b58662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188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aca9239140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aca9239140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339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aca7b5866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aca7b5866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2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aca9239140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aca9239140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7708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aca9239140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aca9239140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ad611cdd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ad611cdd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68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ca7b5866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ca7b5866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466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aca9239140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aca9239140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2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aca7b5866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aca7b5866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51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aca9239140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aca9239140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8184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aca9239140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aca9239140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aca7b58662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aca7b58662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395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aca9239140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aca9239140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9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ooveo Abstract Pitch Deck"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111300" y="110250"/>
            <a:ext cx="8921400" cy="4923000"/>
          </a:xfrm>
          <a:prstGeom prst="rect">
            <a:avLst/>
          </a:prstGeom>
          <a:solidFill>
            <a:srgbClr val="FAF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100" y="566250"/>
            <a:ext cx="7726800" cy="1099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4031275"/>
            <a:ext cx="7726800" cy="57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extLst>
    <p:ext uri="{DCECCB84-F9BA-43D5-87BE-67443E8EF086}">
      <p15:sldGuideLst xmlns:p15="http://schemas.microsoft.com/office/powerpoint/2012/main">
        <p15:guide id="1" pos="5316">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465"/>
        <p:cNvGrpSpPr/>
        <p:nvPr/>
      </p:nvGrpSpPr>
      <p:grpSpPr>
        <a:xfrm>
          <a:off x="0" y="0"/>
          <a:ext cx="0" cy="0"/>
          <a:chOff x="0" y="0"/>
          <a:chExt cx="0" cy="0"/>
        </a:xfrm>
      </p:grpSpPr>
      <p:sp>
        <p:nvSpPr>
          <p:cNvPr id="466" name="Google Shape;466;p29"/>
          <p:cNvSpPr/>
          <p:nvPr/>
        </p:nvSpPr>
        <p:spPr>
          <a:xfrm>
            <a:off x="111300" y="110250"/>
            <a:ext cx="8921400" cy="492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29"/>
          <p:cNvGrpSpPr/>
          <p:nvPr/>
        </p:nvGrpSpPr>
        <p:grpSpPr>
          <a:xfrm rot="-1913837">
            <a:off x="303173" y="423240"/>
            <a:ext cx="363175" cy="274782"/>
            <a:chOff x="5311900" y="1948650"/>
            <a:chExt cx="363174" cy="274781"/>
          </a:xfrm>
        </p:grpSpPr>
        <p:sp>
          <p:nvSpPr>
            <p:cNvPr id="468" name="Google Shape;468;p29"/>
            <p:cNvSpPr/>
            <p:nvPr/>
          </p:nvSpPr>
          <p:spPr>
            <a:xfrm>
              <a:off x="5362050" y="1999550"/>
              <a:ext cx="184700" cy="25"/>
            </a:xfrm>
            <a:custGeom>
              <a:avLst/>
              <a:gdLst/>
              <a:ahLst/>
              <a:cxnLst/>
              <a:rect l="l" t="t" r="r" b="b"/>
              <a:pathLst>
                <a:path w="7388" h="1" fill="none" extrusionOk="0">
                  <a:moveTo>
                    <a:pt x="7387" y="1"/>
                  </a:moveTo>
                  <a:lnTo>
                    <a:pt x="1" y="1"/>
                  </a:lnTo>
                </a:path>
              </a:pathLst>
            </a:custGeom>
            <a:solidFill>
              <a:srgbClr val="84B6BC"/>
            </a:solid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rot="5800762">
              <a:off x="5456525" y="1980572"/>
              <a:ext cx="148933" cy="235573"/>
            </a:xfrm>
            <a:custGeom>
              <a:avLst/>
              <a:gdLst/>
              <a:ahLst/>
              <a:cxnLst/>
              <a:rect l="l" t="t" r="r" b="b"/>
              <a:pathLst>
                <a:path w="5958" h="9424" fill="none" extrusionOk="0">
                  <a:moveTo>
                    <a:pt x="5958" y="1"/>
                  </a:moveTo>
                  <a:lnTo>
                    <a:pt x="0" y="4712"/>
                  </a:lnTo>
                  <a:lnTo>
                    <a:pt x="5958" y="9423"/>
                  </a:lnTo>
                </a:path>
              </a:pathLst>
            </a:custGeom>
            <a:solidFill>
              <a:srgbClr val="84B6BC"/>
            </a:solid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9"/>
            <p:cNvSpPr/>
            <p:nvPr/>
          </p:nvSpPr>
          <p:spPr>
            <a:xfrm>
              <a:off x="5342153" y="2126771"/>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rgbClr val="464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9"/>
            <p:cNvSpPr/>
            <p:nvPr/>
          </p:nvSpPr>
          <p:spPr>
            <a:xfrm>
              <a:off x="5581574" y="2143206"/>
              <a:ext cx="93500" cy="80225"/>
            </a:xfrm>
            <a:custGeom>
              <a:avLst/>
              <a:gdLst/>
              <a:ahLst/>
              <a:cxnLst/>
              <a:rect l="l" t="t" r="r" b="b"/>
              <a:pathLst>
                <a:path w="3740" h="3209" extrusionOk="0">
                  <a:moveTo>
                    <a:pt x="2128" y="1"/>
                  </a:moveTo>
                  <a:cubicBezTo>
                    <a:pt x="1732" y="1"/>
                    <a:pt x="1330" y="147"/>
                    <a:pt x="1004" y="473"/>
                  </a:cubicBezTo>
                  <a:cubicBezTo>
                    <a:pt x="1" y="1476"/>
                    <a:pt x="700" y="3208"/>
                    <a:pt x="2129" y="3208"/>
                  </a:cubicBezTo>
                  <a:cubicBezTo>
                    <a:pt x="3010" y="3208"/>
                    <a:pt x="3740" y="2479"/>
                    <a:pt x="3740" y="1597"/>
                  </a:cubicBezTo>
                  <a:cubicBezTo>
                    <a:pt x="3740" y="633"/>
                    <a:pt x="2950" y="1"/>
                    <a:pt x="2128" y="1"/>
                  </a:cubicBezTo>
                  <a:close/>
                </a:path>
              </a:pathLst>
            </a:custGeom>
            <a:solidFill>
              <a:srgbClr val="464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p:nvPr/>
          </p:nvSpPr>
          <p:spPr>
            <a:xfrm>
              <a:off x="5485159" y="1963641"/>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a:off x="5311900" y="1948650"/>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29"/>
          <p:cNvSpPr/>
          <p:nvPr/>
        </p:nvSpPr>
        <p:spPr>
          <a:xfrm>
            <a:off x="8604425" y="415675"/>
            <a:ext cx="239670" cy="247657"/>
          </a:xfrm>
          <a:custGeom>
            <a:avLst/>
            <a:gdLst/>
            <a:ahLst/>
            <a:cxnLst/>
            <a:rect l="l" t="t" r="r" b="b"/>
            <a:pathLst>
              <a:path w="5381" h="8451" fill="none" extrusionOk="0">
                <a:moveTo>
                  <a:pt x="5381" y="1"/>
                </a:moveTo>
                <a:lnTo>
                  <a:pt x="1" y="4226"/>
                </a:lnTo>
                <a:lnTo>
                  <a:pt x="5381" y="845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a:off x="8781300" y="379000"/>
            <a:ext cx="84375" cy="72125"/>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a:off x="8747100" y="598225"/>
            <a:ext cx="118575" cy="100950"/>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9"/>
          <p:cNvSpPr/>
          <p:nvPr/>
        </p:nvSpPr>
        <p:spPr>
          <a:xfrm rot="2197598">
            <a:off x="8340218" y="349425"/>
            <a:ext cx="288606" cy="210711"/>
          </a:xfrm>
          <a:custGeom>
            <a:avLst/>
            <a:gdLst/>
            <a:ahLst/>
            <a:cxnLst/>
            <a:rect l="l" t="t" r="r" b="b"/>
            <a:pathLst>
              <a:path w="5351" h="8451" fill="none" extrusionOk="0">
                <a:moveTo>
                  <a:pt x="1" y="1"/>
                </a:moveTo>
                <a:lnTo>
                  <a:pt x="5350" y="4226"/>
                </a:lnTo>
                <a:lnTo>
                  <a:pt x="1" y="845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a:off x="8536750" y="491700"/>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a:off x="8253700" y="415675"/>
            <a:ext cx="83625" cy="72125"/>
          </a:xfrm>
          <a:custGeom>
            <a:avLst/>
            <a:gdLst/>
            <a:ahLst/>
            <a:cxnLst/>
            <a:rect l="l" t="t" r="r" b="b"/>
            <a:pathLst>
              <a:path w="3345" h="2885" extrusionOk="0">
                <a:moveTo>
                  <a:pt x="1891" y="1"/>
                </a:moveTo>
                <a:cubicBezTo>
                  <a:pt x="1545" y="1"/>
                  <a:pt x="1194" y="131"/>
                  <a:pt x="912" y="422"/>
                </a:cubicBezTo>
                <a:cubicBezTo>
                  <a:pt x="1" y="1334"/>
                  <a:pt x="639" y="2884"/>
                  <a:pt x="1916" y="2884"/>
                </a:cubicBezTo>
                <a:cubicBezTo>
                  <a:pt x="2706" y="2884"/>
                  <a:pt x="3344" y="2246"/>
                  <a:pt x="3344" y="1456"/>
                </a:cubicBezTo>
                <a:cubicBezTo>
                  <a:pt x="3344" y="588"/>
                  <a:pt x="2627" y="1"/>
                  <a:pt x="1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a:off x="8395625" y="247175"/>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ONE_COLUMN_TEXT_1_2">
    <p:bg>
      <p:bgPr>
        <a:solidFill>
          <a:schemeClr val="lt1"/>
        </a:solidFill>
        <a:effectLst/>
      </p:bgPr>
    </p:bg>
    <p:spTree>
      <p:nvGrpSpPr>
        <p:cNvPr id="1" name="Shape 481"/>
        <p:cNvGrpSpPr/>
        <p:nvPr/>
      </p:nvGrpSpPr>
      <p:grpSpPr>
        <a:xfrm>
          <a:off x="0" y="0"/>
          <a:ext cx="0" cy="0"/>
          <a:chOff x="0" y="0"/>
          <a:chExt cx="0" cy="0"/>
        </a:xfrm>
      </p:grpSpPr>
      <p:sp>
        <p:nvSpPr>
          <p:cNvPr id="482" name="Google Shape;482;p30"/>
          <p:cNvSpPr/>
          <p:nvPr/>
        </p:nvSpPr>
        <p:spPr>
          <a:xfrm>
            <a:off x="111300" y="110250"/>
            <a:ext cx="8921400" cy="4923000"/>
          </a:xfrm>
          <a:prstGeom prst="rect">
            <a:avLst/>
          </a:prstGeom>
          <a:solidFill>
            <a:srgbClr val="FAF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30"/>
          <p:cNvGrpSpPr/>
          <p:nvPr/>
        </p:nvGrpSpPr>
        <p:grpSpPr>
          <a:xfrm rot="-1913837">
            <a:off x="318607" y="426315"/>
            <a:ext cx="345907" cy="294485"/>
            <a:chOff x="5311900" y="1948650"/>
            <a:chExt cx="345905" cy="294484"/>
          </a:xfrm>
        </p:grpSpPr>
        <p:sp>
          <p:nvSpPr>
            <p:cNvPr id="484" name="Google Shape;484;p30"/>
            <p:cNvSpPr/>
            <p:nvPr/>
          </p:nvSpPr>
          <p:spPr>
            <a:xfrm>
              <a:off x="5362050" y="1999550"/>
              <a:ext cx="184700" cy="25"/>
            </a:xfrm>
            <a:custGeom>
              <a:avLst/>
              <a:gdLst/>
              <a:ahLst/>
              <a:cxnLst/>
              <a:rect l="l" t="t" r="r" b="b"/>
              <a:pathLst>
                <a:path w="7388" h="1" fill="none" extrusionOk="0">
                  <a:moveTo>
                    <a:pt x="7387" y="1"/>
                  </a:moveTo>
                  <a:lnTo>
                    <a:pt x="1" y="1"/>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rot="6463043">
              <a:off x="5448468" y="1993502"/>
              <a:ext cx="148939" cy="235583"/>
            </a:xfrm>
            <a:custGeom>
              <a:avLst/>
              <a:gdLst/>
              <a:ahLst/>
              <a:cxnLst/>
              <a:rect l="l" t="t" r="r" b="b"/>
              <a:pathLst>
                <a:path w="5958" h="9424" fill="none" extrusionOk="0">
                  <a:moveTo>
                    <a:pt x="5958" y="1"/>
                  </a:moveTo>
                  <a:lnTo>
                    <a:pt x="0" y="4712"/>
                  </a:lnTo>
                  <a:lnTo>
                    <a:pt x="5958" y="9423"/>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5334161" y="2111461"/>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5545460" y="2162909"/>
              <a:ext cx="93500" cy="80225"/>
            </a:xfrm>
            <a:custGeom>
              <a:avLst/>
              <a:gdLst/>
              <a:ahLst/>
              <a:cxnLst/>
              <a:rect l="l" t="t" r="r" b="b"/>
              <a:pathLst>
                <a:path w="3740" h="3209" extrusionOk="0">
                  <a:moveTo>
                    <a:pt x="2128" y="1"/>
                  </a:moveTo>
                  <a:cubicBezTo>
                    <a:pt x="1732" y="1"/>
                    <a:pt x="1330" y="147"/>
                    <a:pt x="1004" y="473"/>
                  </a:cubicBezTo>
                  <a:cubicBezTo>
                    <a:pt x="1" y="1476"/>
                    <a:pt x="700" y="3208"/>
                    <a:pt x="2129" y="3208"/>
                  </a:cubicBezTo>
                  <a:cubicBezTo>
                    <a:pt x="3010" y="3208"/>
                    <a:pt x="3740" y="2479"/>
                    <a:pt x="3740" y="1597"/>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5485159" y="1963641"/>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5311900" y="1948650"/>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30"/>
          <p:cNvSpPr/>
          <p:nvPr/>
        </p:nvSpPr>
        <p:spPr>
          <a:xfrm>
            <a:off x="8613325" y="543050"/>
            <a:ext cx="190750" cy="25"/>
          </a:xfrm>
          <a:custGeom>
            <a:avLst/>
            <a:gdLst/>
            <a:ahLst/>
            <a:cxnLst/>
            <a:rect l="l" t="t" r="r" b="b"/>
            <a:pathLst>
              <a:path w="7630" h="1" fill="none" extrusionOk="0">
                <a:moveTo>
                  <a:pt x="0" y="1"/>
                </a:moveTo>
                <a:lnTo>
                  <a:pt x="7629" y="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8605350" y="401050"/>
            <a:ext cx="239670" cy="247657"/>
          </a:xfrm>
          <a:custGeom>
            <a:avLst/>
            <a:gdLst/>
            <a:ahLst/>
            <a:cxnLst/>
            <a:rect l="l" t="t" r="r" b="b"/>
            <a:pathLst>
              <a:path w="5381" h="8451" fill="none" extrusionOk="0">
                <a:moveTo>
                  <a:pt x="5381" y="1"/>
                </a:moveTo>
                <a:lnTo>
                  <a:pt x="1" y="4226"/>
                </a:lnTo>
                <a:lnTo>
                  <a:pt x="538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8764200" y="365300"/>
            <a:ext cx="84375" cy="72125"/>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a:off x="8770275" y="507338"/>
            <a:ext cx="72225" cy="71450"/>
          </a:xfrm>
          <a:custGeom>
            <a:avLst/>
            <a:gdLst/>
            <a:ahLst/>
            <a:cxnLst/>
            <a:rect l="l" t="t" r="r" b="b"/>
            <a:pathLst>
              <a:path w="2889" h="2858" extrusionOk="0">
                <a:moveTo>
                  <a:pt x="1429" y="0"/>
                </a:moveTo>
                <a:cubicBezTo>
                  <a:pt x="639" y="0"/>
                  <a:pt x="1" y="638"/>
                  <a:pt x="1" y="1429"/>
                </a:cubicBezTo>
                <a:cubicBezTo>
                  <a:pt x="1" y="2219"/>
                  <a:pt x="639" y="2857"/>
                  <a:pt x="1429" y="2857"/>
                </a:cubicBezTo>
                <a:cubicBezTo>
                  <a:pt x="2250" y="2857"/>
                  <a:pt x="2888" y="2219"/>
                  <a:pt x="2888" y="1429"/>
                </a:cubicBezTo>
                <a:cubicBezTo>
                  <a:pt x="2888" y="638"/>
                  <a:pt x="2250" y="0"/>
                  <a:pt x="1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8747100" y="615700"/>
            <a:ext cx="118575" cy="100950"/>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8479575" y="437425"/>
            <a:ext cx="133775" cy="211275"/>
          </a:xfrm>
          <a:custGeom>
            <a:avLst/>
            <a:gdLst/>
            <a:ahLst/>
            <a:cxnLst/>
            <a:rect l="l" t="t" r="r" b="b"/>
            <a:pathLst>
              <a:path w="5351" h="8451" fill="none" extrusionOk="0">
                <a:moveTo>
                  <a:pt x="1" y="1"/>
                </a:moveTo>
                <a:lnTo>
                  <a:pt x="5350" y="4226"/>
                </a:lnTo>
                <a:lnTo>
                  <a:pt x="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8545675" y="491700"/>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8431700" y="401050"/>
            <a:ext cx="83625" cy="72125"/>
          </a:xfrm>
          <a:custGeom>
            <a:avLst/>
            <a:gdLst/>
            <a:ahLst/>
            <a:cxnLst/>
            <a:rect l="l" t="t" r="r" b="b"/>
            <a:pathLst>
              <a:path w="3345" h="2885" extrusionOk="0">
                <a:moveTo>
                  <a:pt x="1891" y="1"/>
                </a:moveTo>
                <a:cubicBezTo>
                  <a:pt x="1545" y="1"/>
                  <a:pt x="1194" y="131"/>
                  <a:pt x="912" y="422"/>
                </a:cubicBezTo>
                <a:cubicBezTo>
                  <a:pt x="1" y="1334"/>
                  <a:pt x="639" y="2884"/>
                  <a:pt x="1916" y="2884"/>
                </a:cubicBezTo>
                <a:cubicBezTo>
                  <a:pt x="2706" y="2884"/>
                  <a:pt x="3344" y="2246"/>
                  <a:pt x="3344" y="1456"/>
                </a:cubicBezTo>
                <a:cubicBezTo>
                  <a:pt x="3344" y="588"/>
                  <a:pt x="2627" y="1"/>
                  <a:pt x="1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8443850" y="612975"/>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TITLE_AND_BODY_2_1">
    <p:spTree>
      <p:nvGrpSpPr>
        <p:cNvPr id="1" name="Shape 499"/>
        <p:cNvGrpSpPr/>
        <p:nvPr/>
      </p:nvGrpSpPr>
      <p:grpSpPr>
        <a:xfrm>
          <a:off x="0" y="0"/>
          <a:ext cx="0" cy="0"/>
          <a:chOff x="0" y="0"/>
          <a:chExt cx="0" cy="0"/>
        </a:xfrm>
      </p:grpSpPr>
      <p:sp>
        <p:nvSpPr>
          <p:cNvPr id="500" name="Google Shape;500;p31"/>
          <p:cNvSpPr/>
          <p:nvPr/>
        </p:nvSpPr>
        <p:spPr>
          <a:xfrm>
            <a:off x="111300" y="110250"/>
            <a:ext cx="8921400" cy="492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31"/>
          <p:cNvGrpSpPr/>
          <p:nvPr/>
        </p:nvGrpSpPr>
        <p:grpSpPr>
          <a:xfrm rot="-1913837">
            <a:off x="8443422" y="300866"/>
            <a:ext cx="480876" cy="315801"/>
            <a:chOff x="5495800" y="1841850"/>
            <a:chExt cx="480874" cy="315800"/>
          </a:xfrm>
        </p:grpSpPr>
        <p:sp>
          <p:nvSpPr>
            <p:cNvPr id="502" name="Google Shape;502;p31"/>
            <p:cNvSpPr/>
            <p:nvPr/>
          </p:nvSpPr>
          <p:spPr>
            <a:xfrm rot="1274">
              <a:off x="5586713" y="1998178"/>
              <a:ext cx="299048" cy="3129"/>
            </a:xfrm>
            <a:custGeom>
              <a:avLst/>
              <a:gdLst/>
              <a:ahLst/>
              <a:cxnLst/>
              <a:rect l="l" t="t" r="r" b="b"/>
              <a:pathLst>
                <a:path w="7388" h="1" fill="none" extrusionOk="0">
                  <a:moveTo>
                    <a:pt x="7387" y="1"/>
                  </a:moveTo>
                  <a:lnTo>
                    <a:pt x="1" y="1"/>
                  </a:lnTo>
                </a:path>
              </a:pathLst>
            </a:custGeom>
            <a:solidFill>
              <a:schemeClr val="dk2"/>
            </a:solid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1"/>
            <p:cNvSpPr/>
            <p:nvPr/>
          </p:nvSpPr>
          <p:spPr>
            <a:xfrm>
              <a:off x="5546725" y="1881775"/>
              <a:ext cx="148950" cy="235600"/>
            </a:xfrm>
            <a:custGeom>
              <a:avLst/>
              <a:gdLst/>
              <a:ahLst/>
              <a:cxnLst/>
              <a:rect l="l" t="t" r="r" b="b"/>
              <a:pathLst>
                <a:path w="5958" h="9424" fill="none" extrusionOk="0">
                  <a:moveTo>
                    <a:pt x="5958" y="1"/>
                  </a:moveTo>
                  <a:lnTo>
                    <a:pt x="0" y="4712"/>
                  </a:lnTo>
                  <a:lnTo>
                    <a:pt x="5958" y="9423"/>
                  </a:lnTo>
                </a:path>
              </a:pathLst>
            </a:custGeom>
            <a:solidFill>
              <a:schemeClr val="accent2"/>
            </a:solid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1"/>
            <p:cNvSpPr/>
            <p:nvPr/>
          </p:nvSpPr>
          <p:spPr>
            <a:xfrm>
              <a:off x="5642450" y="1841850"/>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1"/>
            <p:cNvSpPr/>
            <p:nvPr/>
          </p:nvSpPr>
          <p:spPr>
            <a:xfrm>
              <a:off x="5642450" y="2077425"/>
              <a:ext cx="93500" cy="80225"/>
            </a:xfrm>
            <a:custGeom>
              <a:avLst/>
              <a:gdLst/>
              <a:ahLst/>
              <a:cxnLst/>
              <a:rect l="l" t="t" r="r" b="b"/>
              <a:pathLst>
                <a:path w="3740" h="3209" extrusionOk="0">
                  <a:moveTo>
                    <a:pt x="2128" y="1"/>
                  </a:moveTo>
                  <a:cubicBezTo>
                    <a:pt x="1732" y="1"/>
                    <a:pt x="1330" y="147"/>
                    <a:pt x="1004" y="473"/>
                  </a:cubicBezTo>
                  <a:cubicBezTo>
                    <a:pt x="1" y="1476"/>
                    <a:pt x="700" y="3208"/>
                    <a:pt x="2129" y="3208"/>
                  </a:cubicBezTo>
                  <a:cubicBezTo>
                    <a:pt x="3010" y="3208"/>
                    <a:pt x="3740" y="2479"/>
                    <a:pt x="3740" y="1597"/>
                  </a:cubicBezTo>
                  <a:cubicBezTo>
                    <a:pt x="3740" y="633"/>
                    <a:pt x="2950" y="1"/>
                    <a:pt x="2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1"/>
            <p:cNvSpPr/>
            <p:nvPr/>
          </p:nvSpPr>
          <p:spPr>
            <a:xfrm>
              <a:off x="5495800" y="1948650"/>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a:off x="5875574" y="1952134"/>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31"/>
          <p:cNvSpPr/>
          <p:nvPr/>
        </p:nvSpPr>
        <p:spPr>
          <a:xfrm rot="-1012162">
            <a:off x="510629" y="496920"/>
            <a:ext cx="134529" cy="211282"/>
          </a:xfrm>
          <a:custGeom>
            <a:avLst/>
            <a:gdLst/>
            <a:ahLst/>
            <a:cxnLst/>
            <a:rect l="l" t="t" r="r" b="b"/>
            <a:pathLst>
              <a:path w="5381" h="8451" fill="none" extrusionOk="0">
                <a:moveTo>
                  <a:pt x="5381" y="1"/>
                </a:moveTo>
                <a:lnTo>
                  <a:pt x="1" y="4226"/>
                </a:lnTo>
                <a:lnTo>
                  <a:pt x="538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rot="515178">
            <a:off x="327358" y="505181"/>
            <a:ext cx="133776" cy="211277"/>
          </a:xfrm>
          <a:custGeom>
            <a:avLst/>
            <a:gdLst/>
            <a:ahLst/>
            <a:cxnLst/>
            <a:rect l="l" t="t" r="r" b="b"/>
            <a:pathLst>
              <a:path w="5351" h="8451" fill="none" extrusionOk="0">
                <a:moveTo>
                  <a:pt x="1" y="1"/>
                </a:moveTo>
                <a:lnTo>
                  <a:pt x="5350" y="4226"/>
                </a:lnTo>
                <a:lnTo>
                  <a:pt x="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p:nvPr/>
        </p:nvSpPr>
        <p:spPr>
          <a:xfrm>
            <a:off x="420875" y="572625"/>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1"/>
          <p:cNvSpPr/>
          <p:nvPr/>
        </p:nvSpPr>
        <p:spPr>
          <a:xfrm>
            <a:off x="573750" y="424925"/>
            <a:ext cx="83625" cy="72125"/>
          </a:xfrm>
          <a:custGeom>
            <a:avLst/>
            <a:gdLst/>
            <a:ahLst/>
            <a:cxnLst/>
            <a:rect l="l" t="t" r="r" b="b"/>
            <a:pathLst>
              <a:path w="3345" h="2885" extrusionOk="0">
                <a:moveTo>
                  <a:pt x="1891" y="1"/>
                </a:moveTo>
                <a:cubicBezTo>
                  <a:pt x="1545" y="1"/>
                  <a:pt x="1194" y="131"/>
                  <a:pt x="912" y="422"/>
                </a:cubicBezTo>
                <a:cubicBezTo>
                  <a:pt x="1" y="1334"/>
                  <a:pt x="639" y="2884"/>
                  <a:pt x="1916" y="2884"/>
                </a:cubicBezTo>
                <a:cubicBezTo>
                  <a:pt x="2706" y="2884"/>
                  <a:pt x="3344" y="2246"/>
                  <a:pt x="3344" y="1456"/>
                </a:cubicBezTo>
                <a:cubicBezTo>
                  <a:pt x="3344" y="588"/>
                  <a:pt x="2627" y="1"/>
                  <a:pt x="1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1"/>
          <p:cNvSpPr/>
          <p:nvPr/>
        </p:nvSpPr>
        <p:spPr>
          <a:xfrm>
            <a:off x="651975" y="651725"/>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1"/>
          <p:cNvSpPr/>
          <p:nvPr/>
        </p:nvSpPr>
        <p:spPr>
          <a:xfrm rot="-241193">
            <a:off x="286068" y="450654"/>
            <a:ext cx="84372" cy="72122"/>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1"/>
          <p:cNvSpPr/>
          <p:nvPr/>
        </p:nvSpPr>
        <p:spPr>
          <a:xfrm rot="-241193">
            <a:off x="225431" y="667527"/>
            <a:ext cx="118570" cy="100946"/>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TITLE_ONLY_1_1">
    <p:bg>
      <p:bgPr>
        <a:solidFill>
          <a:schemeClr val="lt1"/>
        </a:solidFill>
        <a:effectLst/>
      </p:bgPr>
    </p:bg>
    <p:spTree>
      <p:nvGrpSpPr>
        <p:cNvPr id="1" name="Shape 515"/>
        <p:cNvGrpSpPr/>
        <p:nvPr/>
      </p:nvGrpSpPr>
      <p:grpSpPr>
        <a:xfrm>
          <a:off x="0" y="0"/>
          <a:ext cx="0" cy="0"/>
          <a:chOff x="0" y="0"/>
          <a:chExt cx="0" cy="0"/>
        </a:xfrm>
      </p:grpSpPr>
      <p:sp>
        <p:nvSpPr>
          <p:cNvPr id="516" name="Google Shape;516;p32"/>
          <p:cNvSpPr/>
          <p:nvPr/>
        </p:nvSpPr>
        <p:spPr>
          <a:xfrm>
            <a:off x="111300" y="110250"/>
            <a:ext cx="8921400" cy="4923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32"/>
          <p:cNvGrpSpPr/>
          <p:nvPr/>
        </p:nvGrpSpPr>
        <p:grpSpPr>
          <a:xfrm rot="-1913837">
            <a:off x="8291581" y="413051"/>
            <a:ext cx="424052" cy="315801"/>
            <a:chOff x="5311900" y="1841850"/>
            <a:chExt cx="424050" cy="315800"/>
          </a:xfrm>
        </p:grpSpPr>
        <p:sp>
          <p:nvSpPr>
            <p:cNvPr id="518" name="Google Shape;518;p32"/>
            <p:cNvSpPr/>
            <p:nvPr/>
          </p:nvSpPr>
          <p:spPr>
            <a:xfrm>
              <a:off x="5362050" y="1999550"/>
              <a:ext cx="184700" cy="25"/>
            </a:xfrm>
            <a:custGeom>
              <a:avLst/>
              <a:gdLst/>
              <a:ahLst/>
              <a:cxnLst/>
              <a:rect l="l" t="t" r="r" b="b"/>
              <a:pathLst>
                <a:path w="7388" h="1" fill="none" extrusionOk="0">
                  <a:moveTo>
                    <a:pt x="7387" y="1"/>
                  </a:moveTo>
                  <a:lnTo>
                    <a:pt x="1" y="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p:nvPr/>
          </p:nvSpPr>
          <p:spPr>
            <a:xfrm>
              <a:off x="5546725" y="1881775"/>
              <a:ext cx="148950" cy="235600"/>
            </a:xfrm>
            <a:custGeom>
              <a:avLst/>
              <a:gdLst/>
              <a:ahLst/>
              <a:cxnLst/>
              <a:rect l="l" t="t" r="r" b="b"/>
              <a:pathLst>
                <a:path w="5958" h="9424" fill="none" extrusionOk="0">
                  <a:moveTo>
                    <a:pt x="5958" y="1"/>
                  </a:moveTo>
                  <a:lnTo>
                    <a:pt x="0" y="4712"/>
                  </a:lnTo>
                  <a:lnTo>
                    <a:pt x="5958" y="9423"/>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2"/>
            <p:cNvSpPr/>
            <p:nvPr/>
          </p:nvSpPr>
          <p:spPr>
            <a:xfrm>
              <a:off x="5642450" y="1841850"/>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p:nvPr/>
          </p:nvSpPr>
          <p:spPr>
            <a:xfrm>
              <a:off x="5642450" y="2077425"/>
              <a:ext cx="93500" cy="80225"/>
            </a:xfrm>
            <a:custGeom>
              <a:avLst/>
              <a:gdLst/>
              <a:ahLst/>
              <a:cxnLst/>
              <a:rect l="l" t="t" r="r" b="b"/>
              <a:pathLst>
                <a:path w="3740" h="3209" extrusionOk="0">
                  <a:moveTo>
                    <a:pt x="2128" y="1"/>
                  </a:moveTo>
                  <a:cubicBezTo>
                    <a:pt x="1732" y="1"/>
                    <a:pt x="1330" y="147"/>
                    <a:pt x="1004" y="473"/>
                  </a:cubicBezTo>
                  <a:cubicBezTo>
                    <a:pt x="1" y="1476"/>
                    <a:pt x="700" y="3208"/>
                    <a:pt x="2129" y="3208"/>
                  </a:cubicBezTo>
                  <a:cubicBezTo>
                    <a:pt x="3010" y="3208"/>
                    <a:pt x="3740" y="2479"/>
                    <a:pt x="3740" y="1597"/>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2"/>
            <p:cNvSpPr/>
            <p:nvPr/>
          </p:nvSpPr>
          <p:spPr>
            <a:xfrm>
              <a:off x="5495800" y="1948650"/>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2"/>
            <p:cNvSpPr/>
            <p:nvPr/>
          </p:nvSpPr>
          <p:spPr>
            <a:xfrm>
              <a:off x="5311900" y="1948650"/>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 name="Google Shape;524;p32"/>
          <p:cNvSpPr/>
          <p:nvPr/>
        </p:nvSpPr>
        <p:spPr>
          <a:xfrm rot="3103229">
            <a:off x="477721" y="573178"/>
            <a:ext cx="190751" cy="25"/>
          </a:xfrm>
          <a:custGeom>
            <a:avLst/>
            <a:gdLst/>
            <a:ahLst/>
            <a:cxnLst/>
            <a:rect l="l" t="t" r="r" b="b"/>
            <a:pathLst>
              <a:path w="7630" h="1" fill="none" extrusionOk="0">
                <a:moveTo>
                  <a:pt x="0" y="1"/>
                </a:moveTo>
                <a:lnTo>
                  <a:pt x="7629" y="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p:cNvSpPr/>
          <p:nvPr/>
        </p:nvSpPr>
        <p:spPr>
          <a:xfrm>
            <a:off x="505838" y="686200"/>
            <a:ext cx="134525" cy="211275"/>
          </a:xfrm>
          <a:custGeom>
            <a:avLst/>
            <a:gdLst/>
            <a:ahLst/>
            <a:cxnLst/>
            <a:rect l="l" t="t" r="r" b="b"/>
            <a:pathLst>
              <a:path w="5381" h="8451" fill="none" extrusionOk="0">
                <a:moveTo>
                  <a:pt x="5381" y="1"/>
                </a:moveTo>
                <a:lnTo>
                  <a:pt x="1" y="4226"/>
                </a:lnTo>
                <a:lnTo>
                  <a:pt x="538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2"/>
          <p:cNvSpPr/>
          <p:nvPr/>
        </p:nvSpPr>
        <p:spPr>
          <a:xfrm>
            <a:off x="448075" y="755775"/>
            <a:ext cx="84375" cy="72125"/>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2"/>
          <p:cNvSpPr/>
          <p:nvPr/>
        </p:nvSpPr>
        <p:spPr>
          <a:xfrm>
            <a:off x="620200" y="871900"/>
            <a:ext cx="72225" cy="71450"/>
          </a:xfrm>
          <a:custGeom>
            <a:avLst/>
            <a:gdLst/>
            <a:ahLst/>
            <a:cxnLst/>
            <a:rect l="l" t="t" r="r" b="b"/>
            <a:pathLst>
              <a:path w="2889" h="2858" extrusionOk="0">
                <a:moveTo>
                  <a:pt x="1429" y="0"/>
                </a:moveTo>
                <a:cubicBezTo>
                  <a:pt x="639" y="0"/>
                  <a:pt x="1" y="638"/>
                  <a:pt x="1" y="1429"/>
                </a:cubicBezTo>
                <a:cubicBezTo>
                  <a:pt x="1" y="2219"/>
                  <a:pt x="639" y="2857"/>
                  <a:pt x="1429" y="2857"/>
                </a:cubicBezTo>
                <a:cubicBezTo>
                  <a:pt x="2250" y="2857"/>
                  <a:pt x="2888" y="2219"/>
                  <a:pt x="2888" y="1429"/>
                </a:cubicBezTo>
                <a:cubicBezTo>
                  <a:pt x="2888" y="638"/>
                  <a:pt x="2250" y="0"/>
                  <a:pt x="1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2"/>
          <p:cNvSpPr/>
          <p:nvPr/>
        </p:nvSpPr>
        <p:spPr>
          <a:xfrm>
            <a:off x="597025" y="629350"/>
            <a:ext cx="118575" cy="100950"/>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2"/>
          <p:cNvSpPr/>
          <p:nvPr/>
        </p:nvSpPr>
        <p:spPr>
          <a:xfrm>
            <a:off x="347775" y="361225"/>
            <a:ext cx="133775" cy="211275"/>
          </a:xfrm>
          <a:custGeom>
            <a:avLst/>
            <a:gdLst/>
            <a:ahLst/>
            <a:cxnLst/>
            <a:rect l="l" t="t" r="r" b="b"/>
            <a:pathLst>
              <a:path w="5351" h="8451" fill="none" extrusionOk="0">
                <a:moveTo>
                  <a:pt x="1" y="1"/>
                </a:moveTo>
                <a:lnTo>
                  <a:pt x="5350" y="4226"/>
                </a:lnTo>
                <a:lnTo>
                  <a:pt x="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2"/>
          <p:cNvSpPr/>
          <p:nvPr/>
        </p:nvSpPr>
        <p:spPr>
          <a:xfrm>
            <a:off x="413875" y="415500"/>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2"/>
          <p:cNvSpPr/>
          <p:nvPr/>
        </p:nvSpPr>
        <p:spPr>
          <a:xfrm>
            <a:off x="299900" y="324850"/>
            <a:ext cx="83625" cy="72125"/>
          </a:xfrm>
          <a:custGeom>
            <a:avLst/>
            <a:gdLst/>
            <a:ahLst/>
            <a:cxnLst/>
            <a:rect l="l" t="t" r="r" b="b"/>
            <a:pathLst>
              <a:path w="3345" h="2885" extrusionOk="0">
                <a:moveTo>
                  <a:pt x="1891" y="1"/>
                </a:moveTo>
                <a:cubicBezTo>
                  <a:pt x="1545" y="1"/>
                  <a:pt x="1194" y="131"/>
                  <a:pt x="912" y="422"/>
                </a:cubicBezTo>
                <a:cubicBezTo>
                  <a:pt x="1" y="1334"/>
                  <a:pt x="639" y="2884"/>
                  <a:pt x="1916" y="2884"/>
                </a:cubicBezTo>
                <a:cubicBezTo>
                  <a:pt x="2706" y="2884"/>
                  <a:pt x="3344" y="2246"/>
                  <a:pt x="3344" y="1456"/>
                </a:cubicBezTo>
                <a:cubicBezTo>
                  <a:pt x="3344" y="588"/>
                  <a:pt x="2627" y="1"/>
                  <a:pt x="1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2"/>
          <p:cNvSpPr/>
          <p:nvPr/>
        </p:nvSpPr>
        <p:spPr>
          <a:xfrm>
            <a:off x="312050" y="536775"/>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143000"/>
            <a:ext cx="8229600" cy="3429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4" name="Дата 13"/>
          <p:cNvSpPr>
            <a:spLocks noGrp="1"/>
          </p:cNvSpPr>
          <p:nvPr>
            <p:ph type="dt" sz="half" idx="14"/>
          </p:nvPr>
        </p:nvSpPr>
        <p:spPr/>
        <p:txBody>
          <a:bodyPr/>
          <a:lstStyle/>
          <a:p>
            <a:pPr>
              <a:defRPr/>
            </a:pPr>
            <a:endParaRPr lang="ru-RU"/>
          </a:p>
        </p:txBody>
      </p:sp>
      <p:sp>
        <p:nvSpPr>
          <p:cNvPr id="15" name="Номер слайда 14"/>
          <p:cNvSpPr>
            <a:spLocks noGrp="1"/>
          </p:cNvSpPr>
          <p:nvPr>
            <p:ph type="sldNum" sz="quarter" idx="15"/>
          </p:nvPr>
        </p:nvSpPr>
        <p:spPr/>
        <p:txBody>
          <a:bodyPr/>
          <a:lstStyle>
            <a:lvl1pPr algn="ctr">
              <a:defRPr/>
            </a:lvl1pPr>
          </a:lstStyle>
          <a:p>
            <a:pPr>
              <a:defRPr/>
            </a:pPr>
            <a:fld id="{5F3C6541-3BE1-4427-8745-E7A0C1DAFCC4}" type="slidenum">
              <a:rPr lang="ru-RU" smtClean="0"/>
              <a:pPr>
                <a:defRPr/>
              </a:pPr>
              <a:t>‹#›</a:t>
            </a:fld>
            <a:endParaRPr lang="ru-RU"/>
          </a:p>
        </p:txBody>
      </p:sp>
      <p:sp>
        <p:nvSpPr>
          <p:cNvPr id="16" name="Нижний колонтитул 15"/>
          <p:cNvSpPr>
            <a:spLocks noGrp="1"/>
          </p:cNvSpPr>
          <p:nvPr>
            <p:ph type="ftr" sz="quarter" idx="16"/>
          </p:nvPr>
        </p:nvSpPr>
        <p:spPr/>
        <p:txBody>
          <a:bodyPr/>
          <a:lstStyle/>
          <a:p>
            <a:pPr>
              <a:defRPr/>
            </a:pPr>
            <a:endParaRPr lang="ru-RU"/>
          </a:p>
        </p:txBody>
      </p:sp>
      <p:sp>
        <p:nvSpPr>
          <p:cNvPr id="17" name="Заголовок 16"/>
          <p:cNvSpPr>
            <a:spLocks noGrp="1"/>
          </p:cNvSpPr>
          <p:nvPr>
            <p:ph type="title"/>
          </p:nvPr>
        </p:nvSpPr>
        <p:spPr/>
        <p:txBody>
          <a:bodyPr rtlCol="0" anchor="b" anchorCtr="0"/>
          <a:lstStyle/>
          <a:p>
            <a:r>
              <a:rPr kumimoji="0" lang="ru-RU"/>
              <a:t>Образец заголовка</a:t>
            </a:r>
            <a:endParaRPr kumimoji="0" lang="en-US"/>
          </a:p>
        </p:txBody>
      </p:sp>
    </p:spTree>
    <p:extLst>
      <p:ext uri="{BB962C8B-B14F-4D97-AF65-F5344CB8AC3E}">
        <p14:creationId xmlns:p14="http://schemas.microsoft.com/office/powerpoint/2010/main" val="3148823424"/>
      </p:ext>
    </p:extLst>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2"/>
        <p:cNvGrpSpPr/>
        <p:nvPr/>
      </p:nvGrpSpPr>
      <p:grpSpPr>
        <a:xfrm>
          <a:off x="0" y="0"/>
          <a:ext cx="0" cy="0"/>
          <a:chOff x="0" y="0"/>
          <a:chExt cx="0" cy="0"/>
        </a:xfrm>
      </p:grpSpPr>
      <p:sp>
        <p:nvSpPr>
          <p:cNvPr id="13" name="Google Shape;13;p3"/>
          <p:cNvSpPr/>
          <p:nvPr/>
        </p:nvSpPr>
        <p:spPr>
          <a:xfrm>
            <a:off x="111300" y="110250"/>
            <a:ext cx="8921400" cy="4923000"/>
          </a:xfrm>
          <a:prstGeom prst="rect">
            <a:avLst/>
          </a:prstGeom>
          <a:solidFill>
            <a:srgbClr val="FAF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3"/>
          <p:cNvGrpSpPr/>
          <p:nvPr/>
        </p:nvGrpSpPr>
        <p:grpSpPr>
          <a:xfrm rot="-1913837">
            <a:off x="318607" y="426315"/>
            <a:ext cx="345907" cy="294485"/>
            <a:chOff x="5311900" y="1948650"/>
            <a:chExt cx="345905" cy="294484"/>
          </a:xfrm>
        </p:grpSpPr>
        <p:sp>
          <p:nvSpPr>
            <p:cNvPr id="15" name="Google Shape;15;p3"/>
            <p:cNvSpPr/>
            <p:nvPr/>
          </p:nvSpPr>
          <p:spPr>
            <a:xfrm>
              <a:off x="5362050" y="1999550"/>
              <a:ext cx="184700" cy="25"/>
            </a:xfrm>
            <a:custGeom>
              <a:avLst/>
              <a:gdLst/>
              <a:ahLst/>
              <a:cxnLst/>
              <a:rect l="l" t="t" r="r" b="b"/>
              <a:pathLst>
                <a:path w="7388" h="1" fill="none" extrusionOk="0">
                  <a:moveTo>
                    <a:pt x="7387" y="1"/>
                  </a:moveTo>
                  <a:lnTo>
                    <a:pt x="1" y="1"/>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rot="6463043">
              <a:off x="5448468" y="1993502"/>
              <a:ext cx="148939" cy="235583"/>
            </a:xfrm>
            <a:custGeom>
              <a:avLst/>
              <a:gdLst/>
              <a:ahLst/>
              <a:cxnLst/>
              <a:rect l="l" t="t" r="r" b="b"/>
              <a:pathLst>
                <a:path w="5958" h="9424" fill="none" extrusionOk="0">
                  <a:moveTo>
                    <a:pt x="5958" y="1"/>
                  </a:moveTo>
                  <a:lnTo>
                    <a:pt x="0" y="4712"/>
                  </a:lnTo>
                  <a:lnTo>
                    <a:pt x="5958" y="9423"/>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5334161" y="2111461"/>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545460" y="2162909"/>
              <a:ext cx="93500" cy="80225"/>
            </a:xfrm>
            <a:custGeom>
              <a:avLst/>
              <a:gdLst/>
              <a:ahLst/>
              <a:cxnLst/>
              <a:rect l="l" t="t" r="r" b="b"/>
              <a:pathLst>
                <a:path w="3740" h="3209" extrusionOk="0">
                  <a:moveTo>
                    <a:pt x="2128" y="1"/>
                  </a:moveTo>
                  <a:cubicBezTo>
                    <a:pt x="1732" y="1"/>
                    <a:pt x="1330" y="147"/>
                    <a:pt x="1004" y="473"/>
                  </a:cubicBezTo>
                  <a:cubicBezTo>
                    <a:pt x="1" y="1476"/>
                    <a:pt x="700" y="3208"/>
                    <a:pt x="2129" y="3208"/>
                  </a:cubicBezTo>
                  <a:cubicBezTo>
                    <a:pt x="3010" y="3208"/>
                    <a:pt x="3740" y="2479"/>
                    <a:pt x="3740" y="1597"/>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5485159" y="1963641"/>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311900" y="1948650"/>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p:nvPr/>
        </p:nvSpPr>
        <p:spPr>
          <a:xfrm>
            <a:off x="8613325" y="543050"/>
            <a:ext cx="190750" cy="25"/>
          </a:xfrm>
          <a:custGeom>
            <a:avLst/>
            <a:gdLst/>
            <a:ahLst/>
            <a:cxnLst/>
            <a:rect l="l" t="t" r="r" b="b"/>
            <a:pathLst>
              <a:path w="7630" h="1" fill="none" extrusionOk="0">
                <a:moveTo>
                  <a:pt x="0" y="1"/>
                </a:moveTo>
                <a:lnTo>
                  <a:pt x="7629" y="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605350" y="401050"/>
            <a:ext cx="239670" cy="247657"/>
          </a:xfrm>
          <a:custGeom>
            <a:avLst/>
            <a:gdLst/>
            <a:ahLst/>
            <a:cxnLst/>
            <a:rect l="l" t="t" r="r" b="b"/>
            <a:pathLst>
              <a:path w="5381" h="8451" fill="none" extrusionOk="0">
                <a:moveTo>
                  <a:pt x="5381" y="1"/>
                </a:moveTo>
                <a:lnTo>
                  <a:pt x="1" y="4226"/>
                </a:lnTo>
                <a:lnTo>
                  <a:pt x="538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764200" y="365300"/>
            <a:ext cx="84375" cy="72125"/>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8770275" y="507338"/>
            <a:ext cx="72225" cy="71450"/>
          </a:xfrm>
          <a:custGeom>
            <a:avLst/>
            <a:gdLst/>
            <a:ahLst/>
            <a:cxnLst/>
            <a:rect l="l" t="t" r="r" b="b"/>
            <a:pathLst>
              <a:path w="2889" h="2858" extrusionOk="0">
                <a:moveTo>
                  <a:pt x="1429" y="0"/>
                </a:moveTo>
                <a:cubicBezTo>
                  <a:pt x="639" y="0"/>
                  <a:pt x="1" y="638"/>
                  <a:pt x="1" y="1429"/>
                </a:cubicBezTo>
                <a:cubicBezTo>
                  <a:pt x="1" y="2219"/>
                  <a:pt x="639" y="2857"/>
                  <a:pt x="1429" y="2857"/>
                </a:cubicBezTo>
                <a:cubicBezTo>
                  <a:pt x="2250" y="2857"/>
                  <a:pt x="2888" y="2219"/>
                  <a:pt x="2888" y="1429"/>
                </a:cubicBezTo>
                <a:cubicBezTo>
                  <a:pt x="2888" y="638"/>
                  <a:pt x="2250" y="0"/>
                  <a:pt x="1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8747100" y="615700"/>
            <a:ext cx="118575" cy="100950"/>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8479575" y="437425"/>
            <a:ext cx="133775" cy="211275"/>
          </a:xfrm>
          <a:custGeom>
            <a:avLst/>
            <a:gdLst/>
            <a:ahLst/>
            <a:cxnLst/>
            <a:rect l="l" t="t" r="r" b="b"/>
            <a:pathLst>
              <a:path w="5351" h="8451" fill="none" extrusionOk="0">
                <a:moveTo>
                  <a:pt x="1" y="1"/>
                </a:moveTo>
                <a:lnTo>
                  <a:pt x="5350" y="4226"/>
                </a:lnTo>
                <a:lnTo>
                  <a:pt x="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8545675" y="491700"/>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431700" y="401050"/>
            <a:ext cx="83625" cy="72125"/>
          </a:xfrm>
          <a:custGeom>
            <a:avLst/>
            <a:gdLst/>
            <a:ahLst/>
            <a:cxnLst/>
            <a:rect l="l" t="t" r="r" b="b"/>
            <a:pathLst>
              <a:path w="3345" h="2885" extrusionOk="0">
                <a:moveTo>
                  <a:pt x="1891" y="1"/>
                </a:moveTo>
                <a:cubicBezTo>
                  <a:pt x="1545" y="1"/>
                  <a:pt x="1194" y="131"/>
                  <a:pt x="912" y="422"/>
                </a:cubicBezTo>
                <a:cubicBezTo>
                  <a:pt x="1" y="1334"/>
                  <a:pt x="639" y="2884"/>
                  <a:pt x="1916" y="2884"/>
                </a:cubicBezTo>
                <a:cubicBezTo>
                  <a:pt x="2706" y="2884"/>
                  <a:pt x="3344" y="2246"/>
                  <a:pt x="3344" y="1456"/>
                </a:cubicBezTo>
                <a:cubicBezTo>
                  <a:pt x="3344" y="588"/>
                  <a:pt x="2627" y="1"/>
                  <a:pt x="1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443850" y="612975"/>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p:nvPr>
        </p:nvSpPr>
        <p:spPr>
          <a:xfrm>
            <a:off x="4167713" y="2984102"/>
            <a:ext cx="4198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1844288" y="2811750"/>
            <a:ext cx="2435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 name="Google Shape;32;p3"/>
          <p:cNvSpPr txBox="1">
            <a:spLocks noGrp="1"/>
          </p:cNvSpPr>
          <p:nvPr>
            <p:ph type="subTitle" idx="1"/>
          </p:nvPr>
        </p:nvSpPr>
        <p:spPr>
          <a:xfrm>
            <a:off x="4167713" y="3763552"/>
            <a:ext cx="3287100" cy="763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4"/>
          <p:cNvSpPr/>
          <p:nvPr/>
        </p:nvSpPr>
        <p:spPr>
          <a:xfrm>
            <a:off x="115925" y="110250"/>
            <a:ext cx="8921400" cy="492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txBox="1">
            <a:spLocks noGrp="1"/>
          </p:cNvSpPr>
          <p:nvPr>
            <p:ph type="title"/>
          </p:nvPr>
        </p:nvSpPr>
        <p:spPr>
          <a:xfrm>
            <a:off x="713225" y="354245"/>
            <a:ext cx="7726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4"/>
          <p:cNvSpPr txBox="1">
            <a:spLocks noGrp="1"/>
          </p:cNvSpPr>
          <p:nvPr>
            <p:ph type="subTitle" idx="1"/>
          </p:nvPr>
        </p:nvSpPr>
        <p:spPr>
          <a:xfrm>
            <a:off x="713225" y="844725"/>
            <a:ext cx="7726800" cy="3764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434343"/>
              </a:buClr>
              <a:buSzPts val="1200"/>
              <a:buFont typeface="Livvic"/>
              <a:buAutoNum type="arabicPeriod"/>
              <a:defRPr sz="1200"/>
            </a:lvl1pPr>
            <a:lvl2pPr lvl="1">
              <a:spcBef>
                <a:spcPts val="1600"/>
              </a:spcBef>
              <a:spcAft>
                <a:spcPts val="0"/>
              </a:spcAft>
              <a:buClr>
                <a:srgbClr val="434343"/>
              </a:buClr>
              <a:buSzPts val="1200"/>
              <a:buFont typeface="Roboto Condensed Light"/>
              <a:buAutoNum type="alphaLcPeriod"/>
              <a:defRPr/>
            </a:lvl2pPr>
            <a:lvl3pPr lvl="2">
              <a:spcBef>
                <a:spcPts val="1600"/>
              </a:spcBef>
              <a:spcAft>
                <a:spcPts val="0"/>
              </a:spcAft>
              <a:buClr>
                <a:srgbClr val="434343"/>
              </a:buClr>
              <a:buSzPts val="1200"/>
              <a:buFont typeface="Roboto Condensed Light"/>
              <a:buAutoNum type="romanLcPeriod"/>
              <a:defRPr/>
            </a:lvl3pPr>
            <a:lvl4pPr lvl="3">
              <a:spcBef>
                <a:spcPts val="1600"/>
              </a:spcBef>
              <a:spcAft>
                <a:spcPts val="0"/>
              </a:spcAft>
              <a:buClr>
                <a:srgbClr val="434343"/>
              </a:buClr>
              <a:buSzPts val="1200"/>
              <a:buFont typeface="Roboto Condensed Light"/>
              <a:buAutoNum type="arabicPeriod"/>
              <a:defRPr/>
            </a:lvl4pPr>
            <a:lvl5pPr lvl="4">
              <a:spcBef>
                <a:spcPts val="1600"/>
              </a:spcBef>
              <a:spcAft>
                <a:spcPts val="0"/>
              </a:spcAft>
              <a:buClr>
                <a:srgbClr val="434343"/>
              </a:buClr>
              <a:buSzPts val="1200"/>
              <a:buFont typeface="Roboto Condensed Light"/>
              <a:buAutoNum type="alphaLcPeriod"/>
              <a:defRPr/>
            </a:lvl5pPr>
            <a:lvl6pPr lvl="5">
              <a:spcBef>
                <a:spcPts val="1600"/>
              </a:spcBef>
              <a:spcAft>
                <a:spcPts val="0"/>
              </a:spcAft>
              <a:buClr>
                <a:srgbClr val="434343"/>
              </a:buClr>
              <a:buSzPts val="1200"/>
              <a:buFont typeface="Roboto Condensed Light"/>
              <a:buAutoNum type="romanLcPeriod"/>
              <a:defRPr/>
            </a:lvl6pPr>
            <a:lvl7pPr lvl="6">
              <a:spcBef>
                <a:spcPts val="1600"/>
              </a:spcBef>
              <a:spcAft>
                <a:spcPts val="0"/>
              </a:spcAft>
              <a:buClr>
                <a:srgbClr val="434343"/>
              </a:buClr>
              <a:buSzPts val="1200"/>
              <a:buFont typeface="Roboto Condensed Light"/>
              <a:buAutoNum type="arabicPeriod"/>
              <a:defRPr/>
            </a:lvl7pPr>
            <a:lvl8pPr lvl="7">
              <a:spcBef>
                <a:spcPts val="1600"/>
              </a:spcBef>
              <a:spcAft>
                <a:spcPts val="0"/>
              </a:spcAft>
              <a:buClr>
                <a:srgbClr val="434343"/>
              </a:buClr>
              <a:buSzPts val="1200"/>
              <a:buFont typeface="Roboto Condensed Light"/>
              <a:buAutoNum type="alphaLcPeriod"/>
              <a:defRPr/>
            </a:lvl8pPr>
            <a:lvl9pPr lvl="8">
              <a:spcBef>
                <a:spcPts val="1600"/>
              </a:spcBef>
              <a:spcAft>
                <a:spcPts val="1600"/>
              </a:spcAft>
              <a:buClr>
                <a:srgbClr val="434343"/>
              </a:buClr>
              <a:buSzPts val="1200"/>
              <a:buFont typeface="Roboto Condensed Light"/>
              <a:buAutoNum type="romanLcPeriod"/>
              <a:defRPr/>
            </a:lvl9pPr>
          </a:lstStyle>
          <a:p>
            <a:endParaRPr/>
          </a:p>
        </p:txBody>
      </p:sp>
      <p:sp>
        <p:nvSpPr>
          <p:cNvPr id="37" name="Google Shape;37;p4"/>
          <p:cNvSpPr/>
          <p:nvPr/>
        </p:nvSpPr>
        <p:spPr>
          <a:xfrm>
            <a:off x="8613325" y="543050"/>
            <a:ext cx="190750" cy="25"/>
          </a:xfrm>
          <a:custGeom>
            <a:avLst/>
            <a:gdLst/>
            <a:ahLst/>
            <a:cxnLst/>
            <a:rect l="l" t="t" r="r" b="b"/>
            <a:pathLst>
              <a:path w="7630" h="1" fill="none" extrusionOk="0">
                <a:moveTo>
                  <a:pt x="0" y="1"/>
                </a:moveTo>
                <a:lnTo>
                  <a:pt x="7629" y="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rot="-647148">
            <a:off x="8605354" y="401050"/>
            <a:ext cx="239666" cy="247660"/>
          </a:xfrm>
          <a:custGeom>
            <a:avLst/>
            <a:gdLst/>
            <a:ahLst/>
            <a:cxnLst/>
            <a:rect l="l" t="t" r="r" b="b"/>
            <a:pathLst>
              <a:path w="5381" h="8451" fill="none" extrusionOk="0">
                <a:moveTo>
                  <a:pt x="5381" y="1"/>
                </a:moveTo>
                <a:lnTo>
                  <a:pt x="1" y="4226"/>
                </a:lnTo>
                <a:lnTo>
                  <a:pt x="5381" y="845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8758125" y="356275"/>
            <a:ext cx="84375" cy="72125"/>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8770275" y="507338"/>
            <a:ext cx="72225" cy="71450"/>
          </a:xfrm>
          <a:custGeom>
            <a:avLst/>
            <a:gdLst/>
            <a:ahLst/>
            <a:cxnLst/>
            <a:rect l="l" t="t" r="r" b="b"/>
            <a:pathLst>
              <a:path w="2889" h="2858" extrusionOk="0">
                <a:moveTo>
                  <a:pt x="1429" y="0"/>
                </a:moveTo>
                <a:cubicBezTo>
                  <a:pt x="639" y="0"/>
                  <a:pt x="1" y="638"/>
                  <a:pt x="1" y="1429"/>
                </a:cubicBezTo>
                <a:cubicBezTo>
                  <a:pt x="1" y="2219"/>
                  <a:pt x="639" y="2857"/>
                  <a:pt x="1429" y="2857"/>
                </a:cubicBezTo>
                <a:cubicBezTo>
                  <a:pt x="2250" y="2857"/>
                  <a:pt x="2888" y="2219"/>
                  <a:pt x="2888" y="1429"/>
                </a:cubicBezTo>
                <a:cubicBezTo>
                  <a:pt x="2888" y="638"/>
                  <a:pt x="2250" y="0"/>
                  <a:pt x="1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804075" y="578793"/>
            <a:ext cx="118575" cy="100950"/>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8479575" y="437425"/>
            <a:ext cx="133775" cy="211275"/>
          </a:xfrm>
          <a:custGeom>
            <a:avLst/>
            <a:gdLst/>
            <a:ahLst/>
            <a:cxnLst/>
            <a:rect l="l" t="t" r="r" b="b"/>
            <a:pathLst>
              <a:path w="5351" h="8451" fill="none" extrusionOk="0">
                <a:moveTo>
                  <a:pt x="1" y="1"/>
                </a:moveTo>
                <a:lnTo>
                  <a:pt x="5350" y="4226"/>
                </a:lnTo>
                <a:lnTo>
                  <a:pt x="1" y="845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545675" y="491700"/>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8431700" y="401050"/>
            <a:ext cx="83625" cy="72125"/>
          </a:xfrm>
          <a:custGeom>
            <a:avLst/>
            <a:gdLst/>
            <a:ahLst/>
            <a:cxnLst/>
            <a:rect l="l" t="t" r="r" b="b"/>
            <a:pathLst>
              <a:path w="3345" h="2885" extrusionOk="0">
                <a:moveTo>
                  <a:pt x="1891" y="1"/>
                </a:moveTo>
                <a:cubicBezTo>
                  <a:pt x="1545" y="1"/>
                  <a:pt x="1194" y="131"/>
                  <a:pt x="912" y="422"/>
                </a:cubicBezTo>
                <a:cubicBezTo>
                  <a:pt x="1" y="1334"/>
                  <a:pt x="639" y="2884"/>
                  <a:pt x="1916" y="2884"/>
                </a:cubicBezTo>
                <a:cubicBezTo>
                  <a:pt x="2706" y="2884"/>
                  <a:pt x="3344" y="2246"/>
                  <a:pt x="3344" y="1456"/>
                </a:cubicBezTo>
                <a:cubicBezTo>
                  <a:pt x="3344" y="588"/>
                  <a:pt x="2627" y="1"/>
                  <a:pt x="1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8443850" y="612975"/>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2700000">
            <a:off x="474916" y="246946"/>
            <a:ext cx="239673" cy="247665"/>
          </a:xfrm>
          <a:custGeom>
            <a:avLst/>
            <a:gdLst/>
            <a:ahLst/>
            <a:cxnLst/>
            <a:rect l="l" t="t" r="r" b="b"/>
            <a:pathLst>
              <a:path w="5381" h="8451" fill="none" extrusionOk="0">
                <a:moveTo>
                  <a:pt x="5381" y="1"/>
                </a:moveTo>
                <a:lnTo>
                  <a:pt x="1" y="4226"/>
                </a:lnTo>
                <a:lnTo>
                  <a:pt x="5381" y="845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2700000">
            <a:off x="529821" y="197138"/>
            <a:ext cx="84374" cy="72124"/>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2700000">
            <a:off x="682020" y="352025"/>
            <a:ext cx="118574" cy="100949"/>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rot="-1913837">
            <a:off x="271512" y="459978"/>
            <a:ext cx="285092" cy="103352"/>
            <a:chOff x="5301168" y="1963641"/>
            <a:chExt cx="285091" cy="103352"/>
          </a:xfrm>
        </p:grpSpPr>
        <p:sp>
          <p:nvSpPr>
            <p:cNvPr id="50" name="Google Shape;50;p4"/>
            <p:cNvSpPr/>
            <p:nvPr/>
          </p:nvSpPr>
          <p:spPr>
            <a:xfrm>
              <a:off x="5351318" y="2016793"/>
              <a:ext cx="184700" cy="25"/>
            </a:xfrm>
            <a:custGeom>
              <a:avLst/>
              <a:gdLst/>
              <a:ahLst/>
              <a:cxnLst/>
              <a:rect l="l" t="t" r="r" b="b"/>
              <a:pathLst>
                <a:path w="7388" h="1" fill="none" extrusionOk="0">
                  <a:moveTo>
                    <a:pt x="7387" y="1"/>
                  </a:moveTo>
                  <a:lnTo>
                    <a:pt x="1" y="1"/>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5485159" y="1963641"/>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5301168" y="1965893"/>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107"/>
        <p:cNvGrpSpPr/>
        <p:nvPr/>
      </p:nvGrpSpPr>
      <p:grpSpPr>
        <a:xfrm>
          <a:off x="0" y="0"/>
          <a:ext cx="0" cy="0"/>
          <a:chOff x="0" y="0"/>
          <a:chExt cx="0" cy="0"/>
        </a:xfrm>
      </p:grpSpPr>
      <p:sp>
        <p:nvSpPr>
          <p:cNvPr id="108" name="Google Shape;108;p8"/>
          <p:cNvSpPr/>
          <p:nvPr/>
        </p:nvSpPr>
        <p:spPr>
          <a:xfrm>
            <a:off x="111300" y="110250"/>
            <a:ext cx="8921400" cy="4923000"/>
          </a:xfrm>
          <a:prstGeom prst="rect">
            <a:avLst/>
          </a:prstGeom>
          <a:solidFill>
            <a:srgbClr val="FAF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txBox="1">
            <a:spLocks noGrp="1"/>
          </p:cNvSpPr>
          <p:nvPr>
            <p:ph type="title"/>
          </p:nvPr>
        </p:nvSpPr>
        <p:spPr>
          <a:xfrm>
            <a:off x="1388100" y="619533"/>
            <a:ext cx="6367800" cy="203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5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110"/>
        <p:cNvGrpSpPr/>
        <p:nvPr/>
      </p:nvGrpSpPr>
      <p:grpSpPr>
        <a:xfrm>
          <a:off x="0" y="0"/>
          <a:ext cx="0" cy="0"/>
          <a:chOff x="0" y="0"/>
          <a:chExt cx="0" cy="0"/>
        </a:xfrm>
      </p:grpSpPr>
      <p:sp>
        <p:nvSpPr>
          <p:cNvPr id="111" name="Google Shape;111;p9"/>
          <p:cNvSpPr/>
          <p:nvPr/>
        </p:nvSpPr>
        <p:spPr>
          <a:xfrm>
            <a:off x="111300" y="110250"/>
            <a:ext cx="8921400" cy="4923000"/>
          </a:xfrm>
          <a:prstGeom prst="rect">
            <a:avLst/>
          </a:prstGeom>
          <a:solidFill>
            <a:srgbClr val="FAF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9"/>
          <p:cNvGrpSpPr/>
          <p:nvPr/>
        </p:nvGrpSpPr>
        <p:grpSpPr>
          <a:xfrm rot="1913837" flipH="1">
            <a:off x="8457323" y="423240"/>
            <a:ext cx="363175" cy="274782"/>
            <a:chOff x="5311900" y="1948650"/>
            <a:chExt cx="363174" cy="274781"/>
          </a:xfrm>
        </p:grpSpPr>
        <p:sp>
          <p:nvSpPr>
            <p:cNvPr id="113" name="Google Shape;113;p9"/>
            <p:cNvSpPr/>
            <p:nvPr/>
          </p:nvSpPr>
          <p:spPr>
            <a:xfrm>
              <a:off x="5362050" y="1999550"/>
              <a:ext cx="184700" cy="25"/>
            </a:xfrm>
            <a:custGeom>
              <a:avLst/>
              <a:gdLst/>
              <a:ahLst/>
              <a:cxnLst/>
              <a:rect l="l" t="t" r="r" b="b"/>
              <a:pathLst>
                <a:path w="7388" h="1" fill="none" extrusionOk="0">
                  <a:moveTo>
                    <a:pt x="7387" y="1"/>
                  </a:moveTo>
                  <a:lnTo>
                    <a:pt x="1" y="1"/>
                  </a:lnTo>
                </a:path>
              </a:pathLst>
            </a:custGeom>
            <a:solidFill>
              <a:srgbClr val="84B6BC"/>
            </a:solid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rot="5800762">
              <a:off x="5456525" y="1980572"/>
              <a:ext cx="148933" cy="235573"/>
            </a:xfrm>
            <a:custGeom>
              <a:avLst/>
              <a:gdLst/>
              <a:ahLst/>
              <a:cxnLst/>
              <a:rect l="l" t="t" r="r" b="b"/>
              <a:pathLst>
                <a:path w="5958" h="9424" fill="none" extrusionOk="0">
                  <a:moveTo>
                    <a:pt x="5958" y="1"/>
                  </a:moveTo>
                  <a:lnTo>
                    <a:pt x="0" y="4712"/>
                  </a:lnTo>
                  <a:lnTo>
                    <a:pt x="5958" y="9423"/>
                  </a:lnTo>
                </a:path>
              </a:pathLst>
            </a:custGeom>
            <a:solidFill>
              <a:srgbClr val="84B6BC"/>
            </a:solid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9"/>
            <p:cNvSpPr/>
            <p:nvPr/>
          </p:nvSpPr>
          <p:spPr>
            <a:xfrm>
              <a:off x="5342153" y="2126771"/>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rgbClr val="464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p:cNvSpPr/>
            <p:nvPr/>
          </p:nvSpPr>
          <p:spPr>
            <a:xfrm>
              <a:off x="5581574" y="2143206"/>
              <a:ext cx="93500" cy="80225"/>
            </a:xfrm>
            <a:custGeom>
              <a:avLst/>
              <a:gdLst/>
              <a:ahLst/>
              <a:cxnLst/>
              <a:rect l="l" t="t" r="r" b="b"/>
              <a:pathLst>
                <a:path w="3740" h="3209" extrusionOk="0">
                  <a:moveTo>
                    <a:pt x="2128" y="1"/>
                  </a:moveTo>
                  <a:cubicBezTo>
                    <a:pt x="1732" y="1"/>
                    <a:pt x="1330" y="147"/>
                    <a:pt x="1004" y="473"/>
                  </a:cubicBezTo>
                  <a:cubicBezTo>
                    <a:pt x="1" y="1476"/>
                    <a:pt x="700" y="3208"/>
                    <a:pt x="2129" y="3208"/>
                  </a:cubicBezTo>
                  <a:cubicBezTo>
                    <a:pt x="3010" y="3208"/>
                    <a:pt x="3740" y="2479"/>
                    <a:pt x="3740" y="1597"/>
                  </a:cubicBezTo>
                  <a:cubicBezTo>
                    <a:pt x="3740" y="633"/>
                    <a:pt x="2950" y="1"/>
                    <a:pt x="2128" y="1"/>
                  </a:cubicBezTo>
                  <a:close/>
                </a:path>
              </a:pathLst>
            </a:custGeom>
            <a:solidFill>
              <a:srgbClr val="464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a:off x="5485159" y="1963641"/>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5311900" y="1948650"/>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9"/>
          <p:cNvSpPr/>
          <p:nvPr/>
        </p:nvSpPr>
        <p:spPr>
          <a:xfrm flipH="1">
            <a:off x="279576" y="415675"/>
            <a:ext cx="239670" cy="247657"/>
          </a:xfrm>
          <a:custGeom>
            <a:avLst/>
            <a:gdLst/>
            <a:ahLst/>
            <a:cxnLst/>
            <a:rect l="l" t="t" r="r" b="b"/>
            <a:pathLst>
              <a:path w="5381" h="8451" fill="none" extrusionOk="0">
                <a:moveTo>
                  <a:pt x="5381" y="1"/>
                </a:moveTo>
                <a:lnTo>
                  <a:pt x="1" y="4226"/>
                </a:lnTo>
                <a:lnTo>
                  <a:pt x="5381" y="845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flipH="1">
            <a:off x="257996" y="379000"/>
            <a:ext cx="84375" cy="72125"/>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flipH="1">
            <a:off x="257996" y="598225"/>
            <a:ext cx="118575" cy="100950"/>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9"/>
          <p:cNvSpPr/>
          <p:nvPr/>
        </p:nvSpPr>
        <p:spPr>
          <a:xfrm rot="-2197598" flipH="1">
            <a:off x="494847" y="349425"/>
            <a:ext cx="288606" cy="210711"/>
          </a:xfrm>
          <a:custGeom>
            <a:avLst/>
            <a:gdLst/>
            <a:ahLst/>
            <a:cxnLst/>
            <a:rect l="l" t="t" r="r" b="b"/>
            <a:pathLst>
              <a:path w="5351" h="8451" fill="none" extrusionOk="0">
                <a:moveTo>
                  <a:pt x="1" y="1"/>
                </a:moveTo>
                <a:lnTo>
                  <a:pt x="5350" y="4226"/>
                </a:lnTo>
                <a:lnTo>
                  <a:pt x="1" y="845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flipH="1">
            <a:off x="468346" y="491700"/>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flipH="1">
            <a:off x="786346" y="415675"/>
            <a:ext cx="83625" cy="72125"/>
          </a:xfrm>
          <a:custGeom>
            <a:avLst/>
            <a:gdLst/>
            <a:ahLst/>
            <a:cxnLst/>
            <a:rect l="l" t="t" r="r" b="b"/>
            <a:pathLst>
              <a:path w="3345" h="2885" extrusionOk="0">
                <a:moveTo>
                  <a:pt x="1891" y="1"/>
                </a:moveTo>
                <a:cubicBezTo>
                  <a:pt x="1545" y="1"/>
                  <a:pt x="1194" y="131"/>
                  <a:pt x="912" y="422"/>
                </a:cubicBezTo>
                <a:cubicBezTo>
                  <a:pt x="1" y="1334"/>
                  <a:pt x="639" y="2884"/>
                  <a:pt x="1916" y="2884"/>
                </a:cubicBezTo>
                <a:cubicBezTo>
                  <a:pt x="2706" y="2884"/>
                  <a:pt x="3344" y="2246"/>
                  <a:pt x="3344" y="1456"/>
                </a:cubicBezTo>
                <a:cubicBezTo>
                  <a:pt x="3344" y="588"/>
                  <a:pt x="2627" y="1"/>
                  <a:pt x="1891" y="1"/>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flipH="1">
            <a:off x="656571" y="247175"/>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txBox="1">
            <a:spLocks noGrp="1"/>
          </p:cNvSpPr>
          <p:nvPr>
            <p:ph type="title"/>
          </p:nvPr>
        </p:nvSpPr>
        <p:spPr>
          <a:xfrm>
            <a:off x="713225" y="539500"/>
            <a:ext cx="7726800" cy="133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7" name="Google Shape;127;p9"/>
          <p:cNvSpPr txBox="1">
            <a:spLocks noGrp="1"/>
          </p:cNvSpPr>
          <p:nvPr>
            <p:ph type="subTitle" idx="1"/>
          </p:nvPr>
        </p:nvSpPr>
        <p:spPr>
          <a:xfrm>
            <a:off x="2337100" y="3373475"/>
            <a:ext cx="4469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ONE_COLUMN_TEXT_1">
    <p:bg>
      <p:bgPr>
        <a:solidFill>
          <a:schemeClr val="lt1"/>
        </a:solidFill>
        <a:effectLst/>
      </p:bgPr>
    </p:bg>
    <p:spTree>
      <p:nvGrpSpPr>
        <p:cNvPr id="1" name="Shape 230"/>
        <p:cNvGrpSpPr/>
        <p:nvPr/>
      </p:nvGrpSpPr>
      <p:grpSpPr>
        <a:xfrm>
          <a:off x="0" y="0"/>
          <a:ext cx="0" cy="0"/>
          <a:chOff x="0" y="0"/>
          <a:chExt cx="0" cy="0"/>
        </a:xfrm>
      </p:grpSpPr>
      <p:sp>
        <p:nvSpPr>
          <p:cNvPr id="231" name="Google Shape;231;p18"/>
          <p:cNvSpPr/>
          <p:nvPr/>
        </p:nvSpPr>
        <p:spPr>
          <a:xfrm>
            <a:off x="111300" y="110250"/>
            <a:ext cx="8921400" cy="4923000"/>
          </a:xfrm>
          <a:prstGeom prst="rect">
            <a:avLst/>
          </a:prstGeom>
          <a:solidFill>
            <a:srgbClr val="FAF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18"/>
          <p:cNvGrpSpPr/>
          <p:nvPr/>
        </p:nvGrpSpPr>
        <p:grpSpPr>
          <a:xfrm rot="-1913837">
            <a:off x="318607" y="426315"/>
            <a:ext cx="345907" cy="294485"/>
            <a:chOff x="5311900" y="1948650"/>
            <a:chExt cx="345905" cy="294484"/>
          </a:xfrm>
        </p:grpSpPr>
        <p:sp>
          <p:nvSpPr>
            <p:cNvPr id="233" name="Google Shape;233;p18"/>
            <p:cNvSpPr/>
            <p:nvPr/>
          </p:nvSpPr>
          <p:spPr>
            <a:xfrm>
              <a:off x="5362050" y="1999550"/>
              <a:ext cx="184700" cy="25"/>
            </a:xfrm>
            <a:custGeom>
              <a:avLst/>
              <a:gdLst/>
              <a:ahLst/>
              <a:cxnLst/>
              <a:rect l="l" t="t" r="r" b="b"/>
              <a:pathLst>
                <a:path w="7388" h="1" fill="none" extrusionOk="0">
                  <a:moveTo>
                    <a:pt x="7387" y="1"/>
                  </a:moveTo>
                  <a:lnTo>
                    <a:pt x="1" y="1"/>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p:nvPr/>
          </p:nvSpPr>
          <p:spPr>
            <a:xfrm rot="6463043">
              <a:off x="5448468" y="1993502"/>
              <a:ext cx="148939" cy="235583"/>
            </a:xfrm>
            <a:custGeom>
              <a:avLst/>
              <a:gdLst/>
              <a:ahLst/>
              <a:cxnLst/>
              <a:rect l="l" t="t" r="r" b="b"/>
              <a:pathLst>
                <a:path w="5958" h="9424" fill="none" extrusionOk="0">
                  <a:moveTo>
                    <a:pt x="5958" y="1"/>
                  </a:moveTo>
                  <a:lnTo>
                    <a:pt x="0" y="4712"/>
                  </a:lnTo>
                  <a:lnTo>
                    <a:pt x="5958" y="9423"/>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5334161" y="2111461"/>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5545460" y="2162909"/>
              <a:ext cx="93500" cy="80225"/>
            </a:xfrm>
            <a:custGeom>
              <a:avLst/>
              <a:gdLst/>
              <a:ahLst/>
              <a:cxnLst/>
              <a:rect l="l" t="t" r="r" b="b"/>
              <a:pathLst>
                <a:path w="3740" h="3209" extrusionOk="0">
                  <a:moveTo>
                    <a:pt x="2128" y="1"/>
                  </a:moveTo>
                  <a:cubicBezTo>
                    <a:pt x="1732" y="1"/>
                    <a:pt x="1330" y="147"/>
                    <a:pt x="1004" y="473"/>
                  </a:cubicBezTo>
                  <a:cubicBezTo>
                    <a:pt x="1" y="1476"/>
                    <a:pt x="700" y="3208"/>
                    <a:pt x="2129" y="3208"/>
                  </a:cubicBezTo>
                  <a:cubicBezTo>
                    <a:pt x="3010" y="3208"/>
                    <a:pt x="3740" y="2479"/>
                    <a:pt x="3740" y="1597"/>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a:off x="5485159" y="1963641"/>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8"/>
            <p:cNvSpPr/>
            <p:nvPr/>
          </p:nvSpPr>
          <p:spPr>
            <a:xfrm>
              <a:off x="5311900" y="1948650"/>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18"/>
          <p:cNvSpPr/>
          <p:nvPr/>
        </p:nvSpPr>
        <p:spPr>
          <a:xfrm>
            <a:off x="8613325" y="543050"/>
            <a:ext cx="190750" cy="25"/>
          </a:xfrm>
          <a:custGeom>
            <a:avLst/>
            <a:gdLst/>
            <a:ahLst/>
            <a:cxnLst/>
            <a:rect l="l" t="t" r="r" b="b"/>
            <a:pathLst>
              <a:path w="7630" h="1" fill="none" extrusionOk="0">
                <a:moveTo>
                  <a:pt x="0" y="1"/>
                </a:moveTo>
                <a:lnTo>
                  <a:pt x="7629" y="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8605350" y="401050"/>
            <a:ext cx="239670" cy="247657"/>
          </a:xfrm>
          <a:custGeom>
            <a:avLst/>
            <a:gdLst/>
            <a:ahLst/>
            <a:cxnLst/>
            <a:rect l="l" t="t" r="r" b="b"/>
            <a:pathLst>
              <a:path w="5381" h="8451" fill="none" extrusionOk="0">
                <a:moveTo>
                  <a:pt x="5381" y="1"/>
                </a:moveTo>
                <a:lnTo>
                  <a:pt x="1" y="4226"/>
                </a:lnTo>
                <a:lnTo>
                  <a:pt x="538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8764200" y="365300"/>
            <a:ext cx="84375" cy="72125"/>
          </a:xfrm>
          <a:custGeom>
            <a:avLst/>
            <a:gdLst/>
            <a:ahLst/>
            <a:cxnLst/>
            <a:rect l="l" t="t" r="r" b="b"/>
            <a:pathLst>
              <a:path w="3375" h="2885" extrusionOk="0">
                <a:moveTo>
                  <a:pt x="1912" y="1"/>
                </a:moveTo>
                <a:cubicBezTo>
                  <a:pt x="1561" y="1"/>
                  <a:pt x="1204" y="131"/>
                  <a:pt x="912" y="422"/>
                </a:cubicBezTo>
                <a:cubicBezTo>
                  <a:pt x="0" y="1334"/>
                  <a:pt x="669" y="2884"/>
                  <a:pt x="1946" y="2884"/>
                </a:cubicBezTo>
                <a:cubicBezTo>
                  <a:pt x="2736" y="2884"/>
                  <a:pt x="3374" y="2246"/>
                  <a:pt x="3374" y="1456"/>
                </a:cubicBezTo>
                <a:cubicBezTo>
                  <a:pt x="3374" y="588"/>
                  <a:pt x="2657" y="1"/>
                  <a:pt x="19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8770275" y="507338"/>
            <a:ext cx="72225" cy="71450"/>
          </a:xfrm>
          <a:custGeom>
            <a:avLst/>
            <a:gdLst/>
            <a:ahLst/>
            <a:cxnLst/>
            <a:rect l="l" t="t" r="r" b="b"/>
            <a:pathLst>
              <a:path w="2889" h="2858" extrusionOk="0">
                <a:moveTo>
                  <a:pt x="1429" y="0"/>
                </a:moveTo>
                <a:cubicBezTo>
                  <a:pt x="639" y="0"/>
                  <a:pt x="1" y="638"/>
                  <a:pt x="1" y="1429"/>
                </a:cubicBezTo>
                <a:cubicBezTo>
                  <a:pt x="1" y="2219"/>
                  <a:pt x="639" y="2857"/>
                  <a:pt x="1429" y="2857"/>
                </a:cubicBezTo>
                <a:cubicBezTo>
                  <a:pt x="2250" y="2857"/>
                  <a:pt x="2888" y="2219"/>
                  <a:pt x="2888" y="1429"/>
                </a:cubicBezTo>
                <a:cubicBezTo>
                  <a:pt x="2888" y="638"/>
                  <a:pt x="2250" y="0"/>
                  <a:pt x="1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8747100" y="615700"/>
            <a:ext cx="118575" cy="100950"/>
          </a:xfrm>
          <a:custGeom>
            <a:avLst/>
            <a:gdLst/>
            <a:ahLst/>
            <a:cxnLst/>
            <a:rect l="l" t="t" r="r" b="b"/>
            <a:pathLst>
              <a:path w="4743" h="4038" extrusionOk="0">
                <a:moveTo>
                  <a:pt x="2707" y="1"/>
                </a:moveTo>
                <a:cubicBezTo>
                  <a:pt x="2205" y="1"/>
                  <a:pt x="1693" y="187"/>
                  <a:pt x="1277" y="603"/>
                </a:cubicBezTo>
                <a:cubicBezTo>
                  <a:pt x="0" y="1880"/>
                  <a:pt x="912" y="4038"/>
                  <a:pt x="2736" y="4038"/>
                </a:cubicBezTo>
                <a:cubicBezTo>
                  <a:pt x="3830" y="4038"/>
                  <a:pt x="4742" y="3126"/>
                  <a:pt x="4742" y="2032"/>
                </a:cubicBezTo>
                <a:cubicBezTo>
                  <a:pt x="4742" y="802"/>
                  <a:pt x="3747" y="1"/>
                  <a:pt x="2707"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8479575" y="437425"/>
            <a:ext cx="133775" cy="211275"/>
          </a:xfrm>
          <a:custGeom>
            <a:avLst/>
            <a:gdLst/>
            <a:ahLst/>
            <a:cxnLst/>
            <a:rect l="l" t="t" r="r" b="b"/>
            <a:pathLst>
              <a:path w="5351" h="8451" fill="none" extrusionOk="0">
                <a:moveTo>
                  <a:pt x="1" y="1"/>
                </a:moveTo>
                <a:lnTo>
                  <a:pt x="5350" y="4226"/>
                </a:lnTo>
                <a:lnTo>
                  <a:pt x="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8545675" y="491700"/>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8431700" y="401050"/>
            <a:ext cx="83625" cy="72125"/>
          </a:xfrm>
          <a:custGeom>
            <a:avLst/>
            <a:gdLst/>
            <a:ahLst/>
            <a:cxnLst/>
            <a:rect l="l" t="t" r="r" b="b"/>
            <a:pathLst>
              <a:path w="3345" h="2885" extrusionOk="0">
                <a:moveTo>
                  <a:pt x="1891" y="1"/>
                </a:moveTo>
                <a:cubicBezTo>
                  <a:pt x="1545" y="1"/>
                  <a:pt x="1194" y="131"/>
                  <a:pt x="912" y="422"/>
                </a:cubicBezTo>
                <a:cubicBezTo>
                  <a:pt x="1" y="1334"/>
                  <a:pt x="639" y="2884"/>
                  <a:pt x="1916" y="2884"/>
                </a:cubicBezTo>
                <a:cubicBezTo>
                  <a:pt x="2706" y="2884"/>
                  <a:pt x="3344" y="2246"/>
                  <a:pt x="3344" y="1456"/>
                </a:cubicBezTo>
                <a:cubicBezTo>
                  <a:pt x="3344" y="588"/>
                  <a:pt x="2627" y="1"/>
                  <a:pt x="1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p:nvPr/>
        </p:nvSpPr>
        <p:spPr>
          <a:xfrm>
            <a:off x="8443850" y="612975"/>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8"/>
          <p:cNvSpPr txBox="1">
            <a:spLocks noGrp="1"/>
          </p:cNvSpPr>
          <p:nvPr>
            <p:ph type="title"/>
          </p:nvPr>
        </p:nvSpPr>
        <p:spPr>
          <a:xfrm>
            <a:off x="2861525" y="3106319"/>
            <a:ext cx="3420900" cy="46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9" name="Google Shape;249;p18"/>
          <p:cNvSpPr txBox="1">
            <a:spLocks noGrp="1"/>
          </p:cNvSpPr>
          <p:nvPr>
            <p:ph type="subTitle" idx="1"/>
          </p:nvPr>
        </p:nvSpPr>
        <p:spPr>
          <a:xfrm>
            <a:off x="2656225" y="1537244"/>
            <a:ext cx="3831600" cy="14229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250" name="Google Shape;250;p18"/>
          <p:cNvGrpSpPr/>
          <p:nvPr/>
        </p:nvGrpSpPr>
        <p:grpSpPr>
          <a:xfrm>
            <a:off x="263507" y="4097610"/>
            <a:ext cx="1972256" cy="944899"/>
            <a:chOff x="225175" y="3925450"/>
            <a:chExt cx="1425762" cy="683125"/>
          </a:xfrm>
        </p:grpSpPr>
        <p:sp>
          <p:nvSpPr>
            <p:cNvPr id="251" name="Google Shape;251;p18"/>
            <p:cNvSpPr/>
            <p:nvPr/>
          </p:nvSpPr>
          <p:spPr>
            <a:xfrm>
              <a:off x="767675" y="3925450"/>
              <a:ext cx="389275" cy="683125"/>
            </a:xfrm>
            <a:custGeom>
              <a:avLst/>
              <a:gdLst/>
              <a:ahLst/>
              <a:cxnLst/>
              <a:rect l="l" t="t" r="r" b="b"/>
              <a:pathLst>
                <a:path w="15571" h="27325" extrusionOk="0">
                  <a:moveTo>
                    <a:pt x="9249" y="1"/>
                  </a:moveTo>
                  <a:cubicBezTo>
                    <a:pt x="9159" y="1"/>
                    <a:pt x="9083" y="76"/>
                    <a:pt x="9083" y="167"/>
                  </a:cubicBezTo>
                  <a:lnTo>
                    <a:pt x="9083" y="363"/>
                  </a:lnTo>
                  <a:cubicBezTo>
                    <a:pt x="9083" y="469"/>
                    <a:pt x="9174" y="559"/>
                    <a:pt x="9279" y="559"/>
                  </a:cubicBezTo>
                  <a:lnTo>
                    <a:pt x="9702" y="559"/>
                  </a:lnTo>
                  <a:lnTo>
                    <a:pt x="9702" y="997"/>
                  </a:lnTo>
                  <a:cubicBezTo>
                    <a:pt x="9702" y="1253"/>
                    <a:pt x="9913" y="1464"/>
                    <a:pt x="10170" y="1464"/>
                  </a:cubicBezTo>
                  <a:lnTo>
                    <a:pt x="10230" y="1464"/>
                  </a:lnTo>
                  <a:lnTo>
                    <a:pt x="10230" y="4195"/>
                  </a:lnTo>
                  <a:lnTo>
                    <a:pt x="9958" y="4195"/>
                  </a:lnTo>
                  <a:cubicBezTo>
                    <a:pt x="9536" y="4195"/>
                    <a:pt x="9204" y="4527"/>
                    <a:pt x="9204" y="4950"/>
                  </a:cubicBezTo>
                  <a:lnTo>
                    <a:pt x="9204" y="6006"/>
                  </a:lnTo>
                  <a:lnTo>
                    <a:pt x="8932" y="6066"/>
                  </a:lnTo>
                  <a:lnTo>
                    <a:pt x="8766" y="6066"/>
                  </a:lnTo>
                  <a:cubicBezTo>
                    <a:pt x="8435" y="6066"/>
                    <a:pt x="8118" y="6157"/>
                    <a:pt x="7846" y="6338"/>
                  </a:cubicBezTo>
                  <a:lnTo>
                    <a:pt x="7590" y="6398"/>
                  </a:lnTo>
                  <a:cubicBezTo>
                    <a:pt x="7378" y="6443"/>
                    <a:pt x="2384" y="7756"/>
                    <a:pt x="996" y="11935"/>
                  </a:cubicBezTo>
                  <a:cubicBezTo>
                    <a:pt x="1" y="14907"/>
                    <a:pt x="1117" y="18438"/>
                    <a:pt x="4301" y="22421"/>
                  </a:cubicBezTo>
                  <a:lnTo>
                    <a:pt x="1177" y="24971"/>
                  </a:lnTo>
                  <a:lnTo>
                    <a:pt x="1177" y="27324"/>
                  </a:lnTo>
                  <a:lnTo>
                    <a:pt x="14696" y="27324"/>
                  </a:lnTo>
                  <a:lnTo>
                    <a:pt x="14696" y="26148"/>
                  </a:lnTo>
                  <a:cubicBezTo>
                    <a:pt x="14696" y="25197"/>
                    <a:pt x="13911" y="24428"/>
                    <a:pt x="12961" y="24428"/>
                  </a:cubicBezTo>
                  <a:lnTo>
                    <a:pt x="9702" y="24428"/>
                  </a:lnTo>
                  <a:cubicBezTo>
                    <a:pt x="10064" y="24081"/>
                    <a:pt x="10305" y="23643"/>
                    <a:pt x="10411" y="23145"/>
                  </a:cubicBezTo>
                  <a:cubicBezTo>
                    <a:pt x="10420" y="23146"/>
                    <a:pt x="10429" y="23146"/>
                    <a:pt x="10437" y="23146"/>
                  </a:cubicBezTo>
                  <a:cubicBezTo>
                    <a:pt x="10757" y="23146"/>
                    <a:pt x="11015" y="22880"/>
                    <a:pt x="11015" y="22557"/>
                  </a:cubicBezTo>
                  <a:lnTo>
                    <a:pt x="11015" y="22165"/>
                  </a:lnTo>
                  <a:lnTo>
                    <a:pt x="11965" y="22165"/>
                  </a:lnTo>
                  <a:cubicBezTo>
                    <a:pt x="12463" y="22119"/>
                    <a:pt x="12463" y="21380"/>
                    <a:pt x="11965" y="21350"/>
                  </a:cubicBezTo>
                  <a:lnTo>
                    <a:pt x="10456" y="21350"/>
                  </a:lnTo>
                  <a:lnTo>
                    <a:pt x="10456" y="18302"/>
                  </a:lnTo>
                  <a:lnTo>
                    <a:pt x="15571" y="18302"/>
                  </a:lnTo>
                  <a:lnTo>
                    <a:pt x="15571" y="17970"/>
                  </a:lnTo>
                  <a:cubicBezTo>
                    <a:pt x="15571" y="17774"/>
                    <a:pt x="15420" y="17608"/>
                    <a:pt x="15224" y="17608"/>
                  </a:cubicBezTo>
                  <a:lnTo>
                    <a:pt x="6111" y="17608"/>
                  </a:lnTo>
                  <a:cubicBezTo>
                    <a:pt x="5930" y="17608"/>
                    <a:pt x="5764" y="17774"/>
                    <a:pt x="5764" y="17955"/>
                  </a:cubicBezTo>
                  <a:lnTo>
                    <a:pt x="5764" y="18302"/>
                  </a:lnTo>
                  <a:lnTo>
                    <a:pt x="9204" y="18302"/>
                  </a:lnTo>
                  <a:lnTo>
                    <a:pt x="9204" y="19434"/>
                  </a:lnTo>
                  <a:lnTo>
                    <a:pt x="7258" y="19434"/>
                  </a:lnTo>
                  <a:cubicBezTo>
                    <a:pt x="6654" y="19434"/>
                    <a:pt x="6171" y="19916"/>
                    <a:pt x="6171" y="20535"/>
                  </a:cubicBezTo>
                  <a:lnTo>
                    <a:pt x="6171" y="20822"/>
                  </a:lnTo>
                  <a:cubicBezTo>
                    <a:pt x="3576" y="17578"/>
                    <a:pt x="2626" y="14847"/>
                    <a:pt x="3320" y="12720"/>
                  </a:cubicBezTo>
                  <a:cubicBezTo>
                    <a:pt x="4029" y="10592"/>
                    <a:pt x="6247" y="9491"/>
                    <a:pt x="7439" y="9023"/>
                  </a:cubicBezTo>
                  <a:cubicBezTo>
                    <a:pt x="7771" y="9416"/>
                    <a:pt x="8254" y="9642"/>
                    <a:pt x="8782" y="9642"/>
                  </a:cubicBezTo>
                  <a:cubicBezTo>
                    <a:pt x="8917" y="9642"/>
                    <a:pt x="9068" y="9612"/>
                    <a:pt x="9204" y="9582"/>
                  </a:cubicBezTo>
                  <a:lnTo>
                    <a:pt x="9204" y="10758"/>
                  </a:lnTo>
                  <a:cubicBezTo>
                    <a:pt x="9204" y="11166"/>
                    <a:pt x="9551" y="11513"/>
                    <a:pt x="9958" y="11513"/>
                  </a:cubicBezTo>
                  <a:lnTo>
                    <a:pt x="10230" y="11513"/>
                  </a:lnTo>
                  <a:lnTo>
                    <a:pt x="10230" y="13157"/>
                  </a:lnTo>
                  <a:cubicBezTo>
                    <a:pt x="10230" y="13308"/>
                    <a:pt x="10366" y="13429"/>
                    <a:pt x="10517" y="13429"/>
                  </a:cubicBezTo>
                  <a:lnTo>
                    <a:pt x="10517" y="14108"/>
                  </a:lnTo>
                  <a:cubicBezTo>
                    <a:pt x="10517" y="14228"/>
                    <a:pt x="10622" y="14334"/>
                    <a:pt x="10743" y="14334"/>
                  </a:cubicBezTo>
                  <a:lnTo>
                    <a:pt x="11467" y="14334"/>
                  </a:lnTo>
                  <a:cubicBezTo>
                    <a:pt x="11588" y="14334"/>
                    <a:pt x="11693" y="14228"/>
                    <a:pt x="11693" y="14108"/>
                  </a:cubicBezTo>
                  <a:lnTo>
                    <a:pt x="11693" y="13429"/>
                  </a:lnTo>
                  <a:lnTo>
                    <a:pt x="11678" y="13429"/>
                  </a:lnTo>
                  <a:cubicBezTo>
                    <a:pt x="11829" y="13429"/>
                    <a:pt x="11950" y="13308"/>
                    <a:pt x="11950" y="13157"/>
                  </a:cubicBezTo>
                  <a:lnTo>
                    <a:pt x="11950" y="11513"/>
                  </a:lnTo>
                  <a:lnTo>
                    <a:pt x="12237" y="11513"/>
                  </a:lnTo>
                  <a:cubicBezTo>
                    <a:pt x="12659" y="11513"/>
                    <a:pt x="12991" y="11166"/>
                    <a:pt x="12991" y="10758"/>
                  </a:cubicBezTo>
                  <a:lnTo>
                    <a:pt x="12991" y="4950"/>
                  </a:lnTo>
                  <a:cubicBezTo>
                    <a:pt x="12991" y="4527"/>
                    <a:pt x="12659" y="4195"/>
                    <a:pt x="12237" y="4195"/>
                  </a:cubicBezTo>
                  <a:lnTo>
                    <a:pt x="11965" y="4195"/>
                  </a:lnTo>
                  <a:lnTo>
                    <a:pt x="11965" y="1464"/>
                  </a:lnTo>
                  <a:lnTo>
                    <a:pt x="12025" y="1464"/>
                  </a:lnTo>
                  <a:cubicBezTo>
                    <a:pt x="12282" y="1464"/>
                    <a:pt x="12493" y="1253"/>
                    <a:pt x="12493" y="997"/>
                  </a:cubicBezTo>
                  <a:lnTo>
                    <a:pt x="12493" y="559"/>
                  </a:lnTo>
                  <a:lnTo>
                    <a:pt x="12916" y="559"/>
                  </a:lnTo>
                  <a:cubicBezTo>
                    <a:pt x="13021" y="559"/>
                    <a:pt x="13112" y="469"/>
                    <a:pt x="13112" y="363"/>
                  </a:cubicBezTo>
                  <a:lnTo>
                    <a:pt x="13112" y="167"/>
                  </a:lnTo>
                  <a:cubicBezTo>
                    <a:pt x="13112" y="76"/>
                    <a:pt x="13036" y="1"/>
                    <a:pt x="129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515725" y="4179300"/>
              <a:ext cx="216150" cy="423625"/>
            </a:xfrm>
            <a:custGeom>
              <a:avLst/>
              <a:gdLst/>
              <a:ahLst/>
              <a:cxnLst/>
              <a:rect l="l" t="t" r="r" b="b"/>
              <a:pathLst>
                <a:path w="8646" h="16945" extrusionOk="0">
                  <a:moveTo>
                    <a:pt x="3184" y="1"/>
                  </a:moveTo>
                  <a:cubicBezTo>
                    <a:pt x="2837" y="1"/>
                    <a:pt x="2550" y="288"/>
                    <a:pt x="2550" y="635"/>
                  </a:cubicBezTo>
                  <a:lnTo>
                    <a:pt x="2550" y="2173"/>
                  </a:lnTo>
                  <a:cubicBezTo>
                    <a:pt x="2541" y="2173"/>
                    <a:pt x="2532" y="2173"/>
                    <a:pt x="2522" y="2173"/>
                  </a:cubicBezTo>
                  <a:cubicBezTo>
                    <a:pt x="1117" y="2173"/>
                    <a:pt x="0" y="3314"/>
                    <a:pt x="0" y="4708"/>
                  </a:cubicBezTo>
                  <a:lnTo>
                    <a:pt x="0" y="16220"/>
                  </a:lnTo>
                  <a:cubicBezTo>
                    <a:pt x="0" y="16627"/>
                    <a:pt x="332" y="16944"/>
                    <a:pt x="740" y="16944"/>
                  </a:cubicBezTo>
                  <a:lnTo>
                    <a:pt x="7906" y="16944"/>
                  </a:lnTo>
                  <a:cubicBezTo>
                    <a:pt x="8313" y="16944"/>
                    <a:pt x="8645" y="16627"/>
                    <a:pt x="8630" y="16220"/>
                  </a:cubicBezTo>
                  <a:lnTo>
                    <a:pt x="8630" y="4708"/>
                  </a:lnTo>
                  <a:cubicBezTo>
                    <a:pt x="8645" y="3314"/>
                    <a:pt x="7514" y="2173"/>
                    <a:pt x="6108" y="2173"/>
                  </a:cubicBezTo>
                  <a:cubicBezTo>
                    <a:pt x="6099" y="2173"/>
                    <a:pt x="6090" y="2173"/>
                    <a:pt x="6080" y="2173"/>
                  </a:cubicBezTo>
                  <a:lnTo>
                    <a:pt x="6080" y="635"/>
                  </a:lnTo>
                  <a:cubicBezTo>
                    <a:pt x="6080" y="288"/>
                    <a:pt x="5794" y="1"/>
                    <a:pt x="5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225175" y="4079725"/>
              <a:ext cx="216175" cy="523575"/>
            </a:xfrm>
            <a:custGeom>
              <a:avLst/>
              <a:gdLst/>
              <a:ahLst/>
              <a:cxnLst/>
              <a:rect l="l" t="t" r="r" b="b"/>
              <a:pathLst>
                <a:path w="8647" h="20943" extrusionOk="0">
                  <a:moveTo>
                    <a:pt x="3184" y="1"/>
                  </a:moveTo>
                  <a:cubicBezTo>
                    <a:pt x="2837" y="1"/>
                    <a:pt x="2551" y="287"/>
                    <a:pt x="2551" y="634"/>
                  </a:cubicBezTo>
                  <a:lnTo>
                    <a:pt x="2551" y="1962"/>
                  </a:lnTo>
                  <a:cubicBezTo>
                    <a:pt x="1012" y="2566"/>
                    <a:pt x="1" y="4059"/>
                    <a:pt x="1" y="5704"/>
                  </a:cubicBezTo>
                  <a:lnTo>
                    <a:pt x="1" y="20203"/>
                  </a:lnTo>
                  <a:cubicBezTo>
                    <a:pt x="1" y="20610"/>
                    <a:pt x="333" y="20942"/>
                    <a:pt x="740" y="20942"/>
                  </a:cubicBezTo>
                  <a:lnTo>
                    <a:pt x="7907" y="20942"/>
                  </a:lnTo>
                  <a:cubicBezTo>
                    <a:pt x="8314" y="20942"/>
                    <a:pt x="8646" y="20610"/>
                    <a:pt x="8646" y="20203"/>
                  </a:cubicBezTo>
                  <a:lnTo>
                    <a:pt x="8646" y="5704"/>
                  </a:lnTo>
                  <a:cubicBezTo>
                    <a:pt x="8646" y="4059"/>
                    <a:pt x="7635" y="2566"/>
                    <a:pt x="6096" y="1962"/>
                  </a:cubicBezTo>
                  <a:lnTo>
                    <a:pt x="6096" y="634"/>
                  </a:lnTo>
                  <a:cubicBezTo>
                    <a:pt x="6096" y="287"/>
                    <a:pt x="5810" y="1"/>
                    <a:pt x="5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8"/>
            <p:cNvSpPr/>
            <p:nvPr/>
          </p:nvSpPr>
          <p:spPr>
            <a:xfrm>
              <a:off x="1287908" y="4522747"/>
              <a:ext cx="332970" cy="78950"/>
            </a:xfrm>
            <a:custGeom>
              <a:avLst/>
              <a:gdLst/>
              <a:ahLst/>
              <a:cxnLst/>
              <a:rect l="l" t="t" r="r" b="b"/>
              <a:pathLst>
                <a:path w="16039" h="3803" extrusionOk="0">
                  <a:moveTo>
                    <a:pt x="724" y="0"/>
                  </a:moveTo>
                  <a:cubicBezTo>
                    <a:pt x="332" y="0"/>
                    <a:pt x="0" y="317"/>
                    <a:pt x="0" y="709"/>
                  </a:cubicBezTo>
                  <a:lnTo>
                    <a:pt x="0" y="3802"/>
                  </a:lnTo>
                  <a:lnTo>
                    <a:pt x="16038" y="3802"/>
                  </a:lnTo>
                  <a:lnTo>
                    <a:pt x="16038" y="709"/>
                  </a:lnTo>
                  <a:cubicBezTo>
                    <a:pt x="16023" y="317"/>
                    <a:pt x="15706" y="0"/>
                    <a:pt x="15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1257825" y="4580382"/>
              <a:ext cx="393111" cy="24767"/>
            </a:xfrm>
            <a:custGeom>
              <a:avLst/>
              <a:gdLst/>
              <a:ahLst/>
              <a:cxnLst/>
              <a:rect l="l" t="t" r="r" b="b"/>
              <a:pathLst>
                <a:path w="18936" h="1193" extrusionOk="0">
                  <a:moveTo>
                    <a:pt x="604" y="0"/>
                  </a:moveTo>
                  <a:cubicBezTo>
                    <a:pt x="272" y="0"/>
                    <a:pt x="1" y="257"/>
                    <a:pt x="1" y="589"/>
                  </a:cubicBezTo>
                  <a:cubicBezTo>
                    <a:pt x="1" y="921"/>
                    <a:pt x="272" y="1192"/>
                    <a:pt x="604" y="1192"/>
                  </a:cubicBezTo>
                  <a:lnTo>
                    <a:pt x="18332" y="1192"/>
                  </a:lnTo>
                  <a:cubicBezTo>
                    <a:pt x="18664" y="1192"/>
                    <a:pt x="18936" y="921"/>
                    <a:pt x="18936" y="589"/>
                  </a:cubicBezTo>
                  <a:cubicBezTo>
                    <a:pt x="18936" y="257"/>
                    <a:pt x="18664" y="0"/>
                    <a:pt x="18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a:off x="1520643" y="4168465"/>
              <a:ext cx="74238" cy="411276"/>
            </a:xfrm>
            <a:custGeom>
              <a:avLst/>
              <a:gdLst/>
              <a:ahLst/>
              <a:cxnLst/>
              <a:rect l="l" t="t" r="r" b="b"/>
              <a:pathLst>
                <a:path w="3576" h="19811" extrusionOk="0">
                  <a:moveTo>
                    <a:pt x="0" y="0"/>
                  </a:moveTo>
                  <a:lnTo>
                    <a:pt x="0" y="18015"/>
                  </a:lnTo>
                  <a:cubicBezTo>
                    <a:pt x="0" y="19011"/>
                    <a:pt x="800" y="19810"/>
                    <a:pt x="1780" y="19810"/>
                  </a:cubicBezTo>
                  <a:cubicBezTo>
                    <a:pt x="2776" y="19810"/>
                    <a:pt x="3576" y="19011"/>
                    <a:pt x="3576" y="18015"/>
                  </a:cubicBezTo>
                  <a:lnTo>
                    <a:pt x="35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1512173" y="4167219"/>
              <a:ext cx="91178" cy="12850"/>
            </a:xfrm>
            <a:custGeom>
              <a:avLst/>
              <a:gdLst/>
              <a:ahLst/>
              <a:cxnLst/>
              <a:rect l="l" t="t" r="r" b="b"/>
              <a:pathLst>
                <a:path w="4392" h="619" extrusionOk="0">
                  <a:moveTo>
                    <a:pt x="182" y="0"/>
                  </a:moveTo>
                  <a:cubicBezTo>
                    <a:pt x="76" y="0"/>
                    <a:pt x="1" y="91"/>
                    <a:pt x="1" y="196"/>
                  </a:cubicBezTo>
                  <a:lnTo>
                    <a:pt x="1" y="438"/>
                  </a:lnTo>
                  <a:cubicBezTo>
                    <a:pt x="1" y="543"/>
                    <a:pt x="76" y="619"/>
                    <a:pt x="182" y="619"/>
                  </a:cubicBezTo>
                  <a:lnTo>
                    <a:pt x="4210" y="619"/>
                  </a:lnTo>
                  <a:cubicBezTo>
                    <a:pt x="4316" y="619"/>
                    <a:pt x="4391" y="543"/>
                    <a:pt x="4391" y="438"/>
                  </a:cubicBezTo>
                  <a:lnTo>
                    <a:pt x="4391" y="196"/>
                  </a:lnTo>
                  <a:cubicBezTo>
                    <a:pt x="4391" y="91"/>
                    <a:pt x="4316" y="0"/>
                    <a:pt x="4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a:off x="1417895" y="4299722"/>
              <a:ext cx="73947" cy="280032"/>
            </a:xfrm>
            <a:custGeom>
              <a:avLst/>
              <a:gdLst/>
              <a:ahLst/>
              <a:cxnLst/>
              <a:rect l="l" t="t" r="r" b="b"/>
              <a:pathLst>
                <a:path w="3562" h="13489" extrusionOk="0">
                  <a:moveTo>
                    <a:pt x="0" y="0"/>
                  </a:moveTo>
                  <a:lnTo>
                    <a:pt x="0" y="11693"/>
                  </a:lnTo>
                  <a:cubicBezTo>
                    <a:pt x="0" y="12689"/>
                    <a:pt x="800" y="13488"/>
                    <a:pt x="1781" y="13488"/>
                  </a:cubicBezTo>
                  <a:cubicBezTo>
                    <a:pt x="2761" y="13488"/>
                    <a:pt x="3561" y="12689"/>
                    <a:pt x="3561" y="11693"/>
                  </a:cubicBezTo>
                  <a:lnTo>
                    <a:pt x="35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a:off x="1409113" y="4296898"/>
              <a:ext cx="91489" cy="13162"/>
            </a:xfrm>
            <a:custGeom>
              <a:avLst/>
              <a:gdLst/>
              <a:ahLst/>
              <a:cxnLst/>
              <a:rect l="l" t="t" r="r" b="b"/>
              <a:pathLst>
                <a:path w="4407" h="634" extrusionOk="0">
                  <a:moveTo>
                    <a:pt x="197" y="0"/>
                  </a:moveTo>
                  <a:cubicBezTo>
                    <a:pt x="76" y="0"/>
                    <a:pt x="1" y="76"/>
                    <a:pt x="1" y="196"/>
                  </a:cubicBezTo>
                  <a:lnTo>
                    <a:pt x="1" y="438"/>
                  </a:lnTo>
                  <a:cubicBezTo>
                    <a:pt x="1" y="543"/>
                    <a:pt x="76" y="634"/>
                    <a:pt x="197" y="634"/>
                  </a:cubicBezTo>
                  <a:lnTo>
                    <a:pt x="4210" y="634"/>
                  </a:lnTo>
                  <a:cubicBezTo>
                    <a:pt x="4331" y="634"/>
                    <a:pt x="4407" y="543"/>
                    <a:pt x="4407" y="438"/>
                  </a:cubicBezTo>
                  <a:lnTo>
                    <a:pt x="4407" y="196"/>
                  </a:lnTo>
                  <a:cubicBezTo>
                    <a:pt x="4407" y="76"/>
                    <a:pt x="4331" y="0"/>
                    <a:pt x="4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a:off x="1318282" y="4376770"/>
              <a:ext cx="74259" cy="202991"/>
            </a:xfrm>
            <a:custGeom>
              <a:avLst/>
              <a:gdLst/>
              <a:ahLst/>
              <a:cxnLst/>
              <a:rect l="l" t="t" r="r" b="b"/>
              <a:pathLst>
                <a:path w="3577" h="9778" extrusionOk="0">
                  <a:moveTo>
                    <a:pt x="16" y="1"/>
                  </a:moveTo>
                  <a:lnTo>
                    <a:pt x="16" y="7982"/>
                  </a:lnTo>
                  <a:cubicBezTo>
                    <a:pt x="1" y="8978"/>
                    <a:pt x="800" y="9777"/>
                    <a:pt x="1796" y="9777"/>
                  </a:cubicBezTo>
                  <a:cubicBezTo>
                    <a:pt x="2777" y="9777"/>
                    <a:pt x="3576" y="8978"/>
                    <a:pt x="3576" y="7997"/>
                  </a:cubicBezTo>
                  <a:lnTo>
                    <a:pt x="3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a:off x="1520332" y="4335744"/>
              <a:ext cx="73926" cy="250905"/>
            </a:xfrm>
            <a:custGeom>
              <a:avLst/>
              <a:gdLst/>
              <a:ahLst/>
              <a:cxnLst/>
              <a:rect l="l" t="t" r="r" b="b"/>
              <a:pathLst>
                <a:path w="3561" h="12086" extrusionOk="0">
                  <a:moveTo>
                    <a:pt x="0" y="0"/>
                  </a:moveTo>
                  <a:lnTo>
                    <a:pt x="0" y="10290"/>
                  </a:lnTo>
                  <a:cubicBezTo>
                    <a:pt x="0" y="11286"/>
                    <a:pt x="785" y="12085"/>
                    <a:pt x="1780" y="12085"/>
                  </a:cubicBezTo>
                  <a:cubicBezTo>
                    <a:pt x="2761" y="12085"/>
                    <a:pt x="3561" y="11286"/>
                    <a:pt x="3561" y="10290"/>
                  </a:cubicBezTo>
                  <a:lnTo>
                    <a:pt x="35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a:off x="1417273" y="4415927"/>
              <a:ext cx="74238" cy="170730"/>
            </a:xfrm>
            <a:custGeom>
              <a:avLst/>
              <a:gdLst/>
              <a:ahLst/>
              <a:cxnLst/>
              <a:rect l="l" t="t" r="r" b="b"/>
              <a:pathLst>
                <a:path w="3576" h="8224" extrusionOk="0">
                  <a:moveTo>
                    <a:pt x="0" y="1"/>
                  </a:moveTo>
                  <a:lnTo>
                    <a:pt x="0" y="6428"/>
                  </a:lnTo>
                  <a:cubicBezTo>
                    <a:pt x="0" y="7424"/>
                    <a:pt x="800" y="8223"/>
                    <a:pt x="1796" y="8223"/>
                  </a:cubicBezTo>
                  <a:cubicBezTo>
                    <a:pt x="2776" y="8223"/>
                    <a:pt x="3576" y="7424"/>
                    <a:pt x="3576" y="6443"/>
                  </a:cubicBezTo>
                  <a:lnTo>
                    <a:pt x="3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a:off x="1317971" y="4524616"/>
              <a:ext cx="74259" cy="62052"/>
            </a:xfrm>
            <a:custGeom>
              <a:avLst/>
              <a:gdLst/>
              <a:ahLst/>
              <a:cxnLst/>
              <a:rect l="l" t="t" r="r" b="b"/>
              <a:pathLst>
                <a:path w="3577" h="2989" extrusionOk="0">
                  <a:moveTo>
                    <a:pt x="1" y="1"/>
                  </a:moveTo>
                  <a:lnTo>
                    <a:pt x="1" y="1193"/>
                  </a:lnTo>
                  <a:cubicBezTo>
                    <a:pt x="1" y="2189"/>
                    <a:pt x="800" y="2988"/>
                    <a:pt x="1796" y="2988"/>
                  </a:cubicBezTo>
                  <a:cubicBezTo>
                    <a:pt x="2777" y="2988"/>
                    <a:pt x="3576" y="2189"/>
                    <a:pt x="3576" y="1193"/>
                  </a:cubicBezTo>
                  <a:lnTo>
                    <a:pt x="3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8"/>
            <p:cNvSpPr/>
            <p:nvPr/>
          </p:nvSpPr>
          <p:spPr>
            <a:xfrm>
              <a:off x="1309833" y="4370188"/>
              <a:ext cx="91469" cy="13183"/>
            </a:xfrm>
            <a:custGeom>
              <a:avLst/>
              <a:gdLst/>
              <a:ahLst/>
              <a:cxnLst/>
              <a:rect l="l" t="t" r="r" b="b"/>
              <a:pathLst>
                <a:path w="4406" h="635" extrusionOk="0">
                  <a:moveTo>
                    <a:pt x="196" y="1"/>
                  </a:moveTo>
                  <a:cubicBezTo>
                    <a:pt x="76" y="1"/>
                    <a:pt x="0" y="76"/>
                    <a:pt x="0" y="197"/>
                  </a:cubicBezTo>
                  <a:lnTo>
                    <a:pt x="0" y="438"/>
                  </a:lnTo>
                  <a:cubicBezTo>
                    <a:pt x="0" y="544"/>
                    <a:pt x="76" y="634"/>
                    <a:pt x="196" y="634"/>
                  </a:cubicBezTo>
                  <a:lnTo>
                    <a:pt x="4210" y="634"/>
                  </a:lnTo>
                  <a:cubicBezTo>
                    <a:pt x="4315" y="634"/>
                    <a:pt x="4406" y="544"/>
                    <a:pt x="4406" y="438"/>
                  </a:cubicBezTo>
                  <a:lnTo>
                    <a:pt x="4406" y="197"/>
                  </a:lnTo>
                  <a:cubicBezTo>
                    <a:pt x="4406" y="76"/>
                    <a:pt x="4315" y="1"/>
                    <a:pt x="4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8"/>
            <p:cNvSpPr/>
            <p:nvPr/>
          </p:nvSpPr>
          <p:spPr>
            <a:xfrm>
              <a:off x="1537543" y="4541827"/>
              <a:ext cx="20075" cy="16940"/>
            </a:xfrm>
            <a:custGeom>
              <a:avLst/>
              <a:gdLst/>
              <a:ahLst/>
              <a:cxnLst/>
              <a:rect l="l" t="t" r="r" b="b"/>
              <a:pathLst>
                <a:path w="967" h="816" extrusionOk="0">
                  <a:moveTo>
                    <a:pt x="584" y="1"/>
                  </a:moveTo>
                  <a:cubicBezTo>
                    <a:pt x="575" y="1"/>
                    <a:pt x="567" y="1"/>
                    <a:pt x="559" y="2"/>
                  </a:cubicBezTo>
                  <a:cubicBezTo>
                    <a:pt x="197" y="2"/>
                    <a:pt x="1" y="439"/>
                    <a:pt x="257" y="696"/>
                  </a:cubicBezTo>
                  <a:cubicBezTo>
                    <a:pt x="345" y="779"/>
                    <a:pt x="451" y="816"/>
                    <a:pt x="553" y="816"/>
                  </a:cubicBezTo>
                  <a:cubicBezTo>
                    <a:pt x="766" y="816"/>
                    <a:pt x="966" y="654"/>
                    <a:pt x="966" y="409"/>
                  </a:cubicBezTo>
                  <a:cubicBezTo>
                    <a:pt x="966" y="191"/>
                    <a:pt x="798"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8"/>
            <p:cNvSpPr/>
            <p:nvPr/>
          </p:nvSpPr>
          <p:spPr>
            <a:xfrm>
              <a:off x="1539744" y="4478254"/>
              <a:ext cx="35728" cy="30330"/>
            </a:xfrm>
            <a:custGeom>
              <a:avLst/>
              <a:gdLst/>
              <a:ahLst/>
              <a:cxnLst/>
              <a:rect l="l" t="t" r="r" b="b"/>
              <a:pathLst>
                <a:path w="1721" h="1461" extrusionOk="0">
                  <a:moveTo>
                    <a:pt x="981" y="1"/>
                  </a:moveTo>
                  <a:cubicBezTo>
                    <a:pt x="332" y="1"/>
                    <a:pt x="0" y="785"/>
                    <a:pt x="468" y="1238"/>
                  </a:cubicBezTo>
                  <a:cubicBezTo>
                    <a:pt x="617" y="1392"/>
                    <a:pt x="803" y="1461"/>
                    <a:pt x="985" y="1461"/>
                  </a:cubicBezTo>
                  <a:cubicBezTo>
                    <a:pt x="1359" y="1461"/>
                    <a:pt x="1720" y="1171"/>
                    <a:pt x="1720" y="725"/>
                  </a:cubicBezTo>
                  <a:cubicBezTo>
                    <a:pt x="1720" y="333"/>
                    <a:pt x="1389" y="1"/>
                    <a:pt x="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8"/>
            <p:cNvSpPr/>
            <p:nvPr/>
          </p:nvSpPr>
          <p:spPr>
            <a:xfrm>
              <a:off x="1548194" y="4395871"/>
              <a:ext cx="28836" cy="24663"/>
            </a:xfrm>
            <a:custGeom>
              <a:avLst/>
              <a:gdLst/>
              <a:ahLst/>
              <a:cxnLst/>
              <a:rect l="l" t="t" r="r" b="b"/>
              <a:pathLst>
                <a:path w="1389" h="1188" extrusionOk="0">
                  <a:moveTo>
                    <a:pt x="800" y="1"/>
                  </a:moveTo>
                  <a:cubicBezTo>
                    <a:pt x="257" y="1"/>
                    <a:pt x="1" y="635"/>
                    <a:pt x="378" y="1012"/>
                  </a:cubicBezTo>
                  <a:cubicBezTo>
                    <a:pt x="499" y="1133"/>
                    <a:pt x="648" y="1187"/>
                    <a:pt x="793" y="1187"/>
                  </a:cubicBezTo>
                  <a:cubicBezTo>
                    <a:pt x="1098" y="1187"/>
                    <a:pt x="1389" y="947"/>
                    <a:pt x="1389" y="589"/>
                  </a:cubicBezTo>
                  <a:cubicBezTo>
                    <a:pt x="1389" y="257"/>
                    <a:pt x="1117" y="1"/>
                    <a:pt x="8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8"/>
            <p:cNvSpPr/>
            <p:nvPr/>
          </p:nvSpPr>
          <p:spPr>
            <a:xfrm>
              <a:off x="1560422" y="4327585"/>
              <a:ext cx="29770" cy="25410"/>
            </a:xfrm>
            <a:custGeom>
              <a:avLst/>
              <a:gdLst/>
              <a:ahLst/>
              <a:cxnLst/>
              <a:rect l="l" t="t" r="r" b="b"/>
              <a:pathLst>
                <a:path w="1434" h="1224" extrusionOk="0">
                  <a:moveTo>
                    <a:pt x="815" y="1"/>
                  </a:moveTo>
                  <a:cubicBezTo>
                    <a:pt x="272" y="1"/>
                    <a:pt x="0" y="665"/>
                    <a:pt x="377" y="1042"/>
                  </a:cubicBezTo>
                  <a:cubicBezTo>
                    <a:pt x="503" y="1168"/>
                    <a:pt x="657" y="1224"/>
                    <a:pt x="808" y="1224"/>
                  </a:cubicBezTo>
                  <a:cubicBezTo>
                    <a:pt x="1127" y="1224"/>
                    <a:pt x="1434" y="973"/>
                    <a:pt x="1434" y="604"/>
                  </a:cubicBezTo>
                  <a:cubicBezTo>
                    <a:pt x="1418" y="272"/>
                    <a:pt x="1147"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8"/>
            <p:cNvSpPr/>
            <p:nvPr/>
          </p:nvSpPr>
          <p:spPr>
            <a:xfrm>
              <a:off x="1431992" y="4466358"/>
              <a:ext cx="26946" cy="26967"/>
            </a:xfrm>
            <a:custGeom>
              <a:avLst/>
              <a:gdLst/>
              <a:ahLst/>
              <a:cxnLst/>
              <a:rect l="l" t="t" r="r" b="b"/>
              <a:pathLst>
                <a:path w="1298" h="1299" extrusionOk="0">
                  <a:moveTo>
                    <a:pt x="649" y="1"/>
                  </a:moveTo>
                  <a:cubicBezTo>
                    <a:pt x="287" y="1"/>
                    <a:pt x="0" y="287"/>
                    <a:pt x="0" y="649"/>
                  </a:cubicBezTo>
                  <a:cubicBezTo>
                    <a:pt x="0" y="1011"/>
                    <a:pt x="287" y="1298"/>
                    <a:pt x="649" y="1298"/>
                  </a:cubicBezTo>
                  <a:cubicBezTo>
                    <a:pt x="1011" y="1298"/>
                    <a:pt x="1298" y="1011"/>
                    <a:pt x="1298" y="649"/>
                  </a:cubicBezTo>
                  <a:cubicBezTo>
                    <a:pt x="1298" y="287"/>
                    <a:pt x="1011"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8"/>
            <p:cNvSpPr/>
            <p:nvPr/>
          </p:nvSpPr>
          <p:spPr>
            <a:xfrm>
              <a:off x="1452359" y="4541848"/>
              <a:ext cx="14740" cy="12601"/>
            </a:xfrm>
            <a:custGeom>
              <a:avLst/>
              <a:gdLst/>
              <a:ahLst/>
              <a:cxnLst/>
              <a:rect l="l" t="t" r="r" b="b"/>
              <a:pathLst>
                <a:path w="710" h="607" extrusionOk="0">
                  <a:moveTo>
                    <a:pt x="407" y="1"/>
                  </a:moveTo>
                  <a:cubicBezTo>
                    <a:pt x="136" y="1"/>
                    <a:pt x="0" y="318"/>
                    <a:pt x="196" y="514"/>
                  </a:cubicBezTo>
                  <a:cubicBezTo>
                    <a:pt x="255" y="578"/>
                    <a:pt x="331" y="606"/>
                    <a:pt x="405" y="606"/>
                  </a:cubicBezTo>
                  <a:cubicBezTo>
                    <a:pt x="559" y="606"/>
                    <a:pt x="709" y="485"/>
                    <a:pt x="709" y="302"/>
                  </a:cubicBezTo>
                  <a:cubicBezTo>
                    <a:pt x="709" y="136"/>
                    <a:pt x="57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8"/>
            <p:cNvSpPr/>
            <p:nvPr/>
          </p:nvSpPr>
          <p:spPr>
            <a:xfrm>
              <a:off x="1336137" y="4555945"/>
              <a:ext cx="19120" cy="16172"/>
            </a:xfrm>
            <a:custGeom>
              <a:avLst/>
              <a:gdLst/>
              <a:ahLst/>
              <a:cxnLst/>
              <a:rect l="l" t="t" r="r" b="b"/>
              <a:pathLst>
                <a:path w="921" h="779" extrusionOk="0">
                  <a:moveTo>
                    <a:pt x="529" y="1"/>
                  </a:moveTo>
                  <a:cubicBezTo>
                    <a:pt x="182" y="1"/>
                    <a:pt x="1" y="423"/>
                    <a:pt x="242" y="664"/>
                  </a:cubicBezTo>
                  <a:cubicBezTo>
                    <a:pt x="326" y="743"/>
                    <a:pt x="425" y="779"/>
                    <a:pt x="522" y="779"/>
                  </a:cubicBezTo>
                  <a:cubicBezTo>
                    <a:pt x="722" y="779"/>
                    <a:pt x="911" y="627"/>
                    <a:pt x="921" y="393"/>
                  </a:cubicBezTo>
                  <a:cubicBezTo>
                    <a:pt x="921" y="167"/>
                    <a:pt x="740" y="1"/>
                    <a:pt x="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8"/>
            <p:cNvSpPr/>
            <p:nvPr/>
          </p:nvSpPr>
          <p:spPr>
            <a:xfrm>
              <a:off x="1353992" y="4508650"/>
              <a:ext cx="25389" cy="21694"/>
            </a:xfrm>
            <a:custGeom>
              <a:avLst/>
              <a:gdLst/>
              <a:ahLst/>
              <a:cxnLst/>
              <a:rect l="l" t="t" r="r" b="b"/>
              <a:pathLst>
                <a:path w="1223" h="1045" extrusionOk="0">
                  <a:moveTo>
                    <a:pt x="710" y="0"/>
                  </a:moveTo>
                  <a:cubicBezTo>
                    <a:pt x="242" y="0"/>
                    <a:pt x="1" y="559"/>
                    <a:pt x="333" y="891"/>
                  </a:cubicBezTo>
                  <a:cubicBezTo>
                    <a:pt x="439" y="997"/>
                    <a:pt x="569" y="1044"/>
                    <a:pt x="696" y="1044"/>
                  </a:cubicBezTo>
                  <a:cubicBezTo>
                    <a:pt x="965" y="1044"/>
                    <a:pt x="1223" y="831"/>
                    <a:pt x="1223" y="513"/>
                  </a:cubicBezTo>
                  <a:cubicBezTo>
                    <a:pt x="1223" y="227"/>
                    <a:pt x="996" y="0"/>
                    <a:pt x="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1344587" y="4436294"/>
              <a:ext cx="18207" cy="15549"/>
            </a:xfrm>
            <a:custGeom>
              <a:avLst/>
              <a:gdLst/>
              <a:ahLst/>
              <a:cxnLst/>
              <a:rect l="l" t="t" r="r" b="b"/>
              <a:pathLst>
                <a:path w="877" h="749" extrusionOk="0">
                  <a:moveTo>
                    <a:pt x="499" y="0"/>
                  </a:moveTo>
                  <a:cubicBezTo>
                    <a:pt x="167" y="0"/>
                    <a:pt x="1" y="392"/>
                    <a:pt x="242" y="634"/>
                  </a:cubicBezTo>
                  <a:cubicBezTo>
                    <a:pt x="317" y="713"/>
                    <a:pt x="410" y="748"/>
                    <a:pt x="503" y="748"/>
                  </a:cubicBezTo>
                  <a:cubicBezTo>
                    <a:pt x="692" y="748"/>
                    <a:pt x="876" y="600"/>
                    <a:pt x="876" y="377"/>
                  </a:cubicBezTo>
                  <a:cubicBezTo>
                    <a:pt x="876" y="166"/>
                    <a:pt x="710"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1458297" y="4504892"/>
              <a:ext cx="17252" cy="14574"/>
            </a:xfrm>
            <a:custGeom>
              <a:avLst/>
              <a:gdLst/>
              <a:ahLst/>
              <a:cxnLst/>
              <a:rect l="l" t="t" r="r" b="b"/>
              <a:pathLst>
                <a:path w="831" h="702" extrusionOk="0">
                  <a:moveTo>
                    <a:pt x="468" y="0"/>
                  </a:moveTo>
                  <a:cubicBezTo>
                    <a:pt x="152" y="0"/>
                    <a:pt x="1" y="378"/>
                    <a:pt x="227" y="604"/>
                  </a:cubicBezTo>
                  <a:cubicBezTo>
                    <a:pt x="294" y="671"/>
                    <a:pt x="379" y="702"/>
                    <a:pt x="463" y="702"/>
                  </a:cubicBezTo>
                  <a:cubicBezTo>
                    <a:pt x="642" y="702"/>
                    <a:pt x="820" y="563"/>
                    <a:pt x="831" y="347"/>
                  </a:cubicBezTo>
                  <a:cubicBezTo>
                    <a:pt x="831" y="151"/>
                    <a:pt x="665" y="0"/>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1458297" y="4411857"/>
              <a:ext cx="23832" cy="23832"/>
            </a:xfrm>
            <a:custGeom>
              <a:avLst/>
              <a:gdLst/>
              <a:ahLst/>
              <a:cxnLst/>
              <a:rect l="l" t="t" r="r" b="b"/>
              <a:pathLst>
                <a:path w="1148" h="1148" extrusionOk="0">
                  <a:moveTo>
                    <a:pt x="574" y="0"/>
                  </a:moveTo>
                  <a:cubicBezTo>
                    <a:pt x="257" y="0"/>
                    <a:pt x="1" y="257"/>
                    <a:pt x="1" y="574"/>
                  </a:cubicBezTo>
                  <a:cubicBezTo>
                    <a:pt x="1" y="891"/>
                    <a:pt x="257" y="1147"/>
                    <a:pt x="574" y="1147"/>
                  </a:cubicBezTo>
                  <a:cubicBezTo>
                    <a:pt x="891" y="1147"/>
                    <a:pt x="1147" y="891"/>
                    <a:pt x="1147" y="574"/>
                  </a:cubicBezTo>
                  <a:cubicBezTo>
                    <a:pt x="1147" y="257"/>
                    <a:pt x="891" y="0"/>
                    <a:pt x="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1545059" y="4230481"/>
              <a:ext cx="31970" cy="32282"/>
            </a:xfrm>
            <a:custGeom>
              <a:avLst/>
              <a:gdLst/>
              <a:ahLst/>
              <a:cxnLst/>
              <a:rect l="l" t="t" r="r" b="b"/>
              <a:pathLst>
                <a:path w="1540" h="1555" fill="none" extrusionOk="0">
                  <a:moveTo>
                    <a:pt x="1540" y="785"/>
                  </a:moveTo>
                  <a:cubicBezTo>
                    <a:pt x="1540" y="1208"/>
                    <a:pt x="1193" y="1555"/>
                    <a:pt x="770" y="1555"/>
                  </a:cubicBezTo>
                  <a:cubicBezTo>
                    <a:pt x="348" y="1555"/>
                    <a:pt x="1" y="1208"/>
                    <a:pt x="1" y="785"/>
                  </a:cubicBezTo>
                  <a:cubicBezTo>
                    <a:pt x="1" y="348"/>
                    <a:pt x="348" y="1"/>
                    <a:pt x="770" y="1"/>
                  </a:cubicBezTo>
                  <a:cubicBezTo>
                    <a:pt x="1193" y="1"/>
                    <a:pt x="1540" y="348"/>
                    <a:pt x="1540" y="7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1550083" y="4098933"/>
              <a:ext cx="39486" cy="39486"/>
            </a:xfrm>
            <a:custGeom>
              <a:avLst/>
              <a:gdLst/>
              <a:ahLst/>
              <a:cxnLst/>
              <a:rect l="l" t="t" r="r" b="b"/>
              <a:pathLst>
                <a:path w="1902" h="1902" fill="none" extrusionOk="0">
                  <a:moveTo>
                    <a:pt x="1901" y="951"/>
                  </a:moveTo>
                  <a:cubicBezTo>
                    <a:pt x="1901" y="1479"/>
                    <a:pt x="1464" y="1901"/>
                    <a:pt x="951" y="1901"/>
                  </a:cubicBezTo>
                  <a:cubicBezTo>
                    <a:pt x="423" y="1901"/>
                    <a:pt x="0" y="1479"/>
                    <a:pt x="0" y="951"/>
                  </a:cubicBezTo>
                  <a:cubicBezTo>
                    <a:pt x="0" y="422"/>
                    <a:pt x="423" y="0"/>
                    <a:pt x="951" y="0"/>
                  </a:cubicBezTo>
                  <a:cubicBezTo>
                    <a:pt x="1464" y="0"/>
                    <a:pt x="1901" y="422"/>
                    <a:pt x="1901" y="9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8"/>
          <p:cNvGrpSpPr/>
          <p:nvPr/>
        </p:nvGrpSpPr>
        <p:grpSpPr>
          <a:xfrm>
            <a:off x="6533219" y="4097601"/>
            <a:ext cx="2355606" cy="944918"/>
            <a:chOff x="7017598" y="3853925"/>
            <a:chExt cx="1881024" cy="754546"/>
          </a:xfrm>
        </p:grpSpPr>
        <p:sp>
          <p:nvSpPr>
            <p:cNvPr id="279" name="Google Shape;279;p18"/>
            <p:cNvSpPr/>
            <p:nvPr/>
          </p:nvSpPr>
          <p:spPr>
            <a:xfrm>
              <a:off x="8164686" y="4137675"/>
              <a:ext cx="306944" cy="462414"/>
            </a:xfrm>
            <a:custGeom>
              <a:avLst/>
              <a:gdLst/>
              <a:ahLst/>
              <a:cxnLst/>
              <a:rect l="l" t="t" r="r" b="b"/>
              <a:pathLst>
                <a:path w="9295" h="14003" extrusionOk="0">
                  <a:moveTo>
                    <a:pt x="3365" y="1"/>
                  </a:moveTo>
                  <a:cubicBezTo>
                    <a:pt x="3199" y="1"/>
                    <a:pt x="3063" y="137"/>
                    <a:pt x="3063" y="318"/>
                  </a:cubicBezTo>
                  <a:lnTo>
                    <a:pt x="3063" y="710"/>
                  </a:lnTo>
                  <a:cubicBezTo>
                    <a:pt x="3063" y="876"/>
                    <a:pt x="3199" y="1027"/>
                    <a:pt x="3365" y="1027"/>
                  </a:cubicBezTo>
                  <a:lnTo>
                    <a:pt x="3561" y="1027"/>
                  </a:lnTo>
                  <a:lnTo>
                    <a:pt x="3561" y="4753"/>
                  </a:lnTo>
                  <a:cubicBezTo>
                    <a:pt x="1705" y="5206"/>
                    <a:pt x="347" y="6805"/>
                    <a:pt x="181" y="8706"/>
                  </a:cubicBezTo>
                  <a:cubicBezTo>
                    <a:pt x="0" y="10607"/>
                    <a:pt x="1056" y="12418"/>
                    <a:pt x="2807" y="13202"/>
                  </a:cubicBezTo>
                  <a:cubicBezTo>
                    <a:pt x="2625" y="13248"/>
                    <a:pt x="2505" y="13399"/>
                    <a:pt x="2505" y="13580"/>
                  </a:cubicBezTo>
                  <a:lnTo>
                    <a:pt x="2505" y="13866"/>
                  </a:lnTo>
                  <a:cubicBezTo>
                    <a:pt x="2505" y="13942"/>
                    <a:pt x="2565" y="14002"/>
                    <a:pt x="2641" y="14002"/>
                  </a:cubicBezTo>
                  <a:lnTo>
                    <a:pt x="6669" y="14002"/>
                  </a:lnTo>
                  <a:cubicBezTo>
                    <a:pt x="6744" y="14002"/>
                    <a:pt x="6805" y="13942"/>
                    <a:pt x="6805" y="13866"/>
                  </a:cubicBezTo>
                  <a:lnTo>
                    <a:pt x="6805" y="13580"/>
                  </a:lnTo>
                  <a:cubicBezTo>
                    <a:pt x="6805" y="13399"/>
                    <a:pt x="6684" y="13233"/>
                    <a:pt x="6488" y="13202"/>
                  </a:cubicBezTo>
                  <a:cubicBezTo>
                    <a:pt x="8238" y="12418"/>
                    <a:pt x="9294" y="10607"/>
                    <a:pt x="9128" y="8706"/>
                  </a:cubicBezTo>
                  <a:cubicBezTo>
                    <a:pt x="8947" y="6805"/>
                    <a:pt x="7589" y="5206"/>
                    <a:pt x="5734" y="4753"/>
                  </a:cubicBezTo>
                  <a:lnTo>
                    <a:pt x="5734" y="1027"/>
                  </a:lnTo>
                  <a:lnTo>
                    <a:pt x="5930" y="1027"/>
                  </a:lnTo>
                  <a:cubicBezTo>
                    <a:pt x="6096" y="1027"/>
                    <a:pt x="6246" y="876"/>
                    <a:pt x="6231" y="710"/>
                  </a:cubicBezTo>
                  <a:lnTo>
                    <a:pt x="6231" y="318"/>
                  </a:lnTo>
                  <a:cubicBezTo>
                    <a:pt x="6231" y="137"/>
                    <a:pt x="6096" y="1"/>
                    <a:pt x="5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8"/>
            <p:cNvSpPr/>
            <p:nvPr/>
          </p:nvSpPr>
          <p:spPr>
            <a:xfrm>
              <a:off x="8505489" y="3916979"/>
              <a:ext cx="393133" cy="683103"/>
            </a:xfrm>
            <a:custGeom>
              <a:avLst/>
              <a:gdLst/>
              <a:ahLst/>
              <a:cxnLst/>
              <a:rect l="l" t="t" r="r" b="b"/>
              <a:pathLst>
                <a:path w="11905" h="20686" extrusionOk="0">
                  <a:moveTo>
                    <a:pt x="4541" y="0"/>
                  </a:moveTo>
                  <a:cubicBezTo>
                    <a:pt x="4345" y="0"/>
                    <a:pt x="4194" y="166"/>
                    <a:pt x="4194" y="362"/>
                  </a:cubicBezTo>
                  <a:lnTo>
                    <a:pt x="4194" y="936"/>
                  </a:lnTo>
                  <a:cubicBezTo>
                    <a:pt x="4194" y="1132"/>
                    <a:pt x="4345" y="1283"/>
                    <a:pt x="4541" y="1283"/>
                  </a:cubicBezTo>
                  <a:lnTo>
                    <a:pt x="4647" y="1283"/>
                  </a:lnTo>
                  <a:lnTo>
                    <a:pt x="4647" y="11391"/>
                  </a:lnTo>
                  <a:lnTo>
                    <a:pt x="2656" y="14605"/>
                  </a:lnTo>
                  <a:lnTo>
                    <a:pt x="468" y="18135"/>
                  </a:lnTo>
                  <a:cubicBezTo>
                    <a:pt x="0" y="18875"/>
                    <a:pt x="498" y="19855"/>
                    <a:pt x="1373" y="19900"/>
                  </a:cubicBezTo>
                  <a:cubicBezTo>
                    <a:pt x="1222" y="19961"/>
                    <a:pt x="1132" y="20112"/>
                    <a:pt x="1132" y="20278"/>
                  </a:cubicBezTo>
                  <a:lnTo>
                    <a:pt x="1132" y="20549"/>
                  </a:lnTo>
                  <a:cubicBezTo>
                    <a:pt x="1132" y="20625"/>
                    <a:pt x="1192" y="20685"/>
                    <a:pt x="1267" y="20685"/>
                  </a:cubicBezTo>
                  <a:lnTo>
                    <a:pt x="10637" y="20685"/>
                  </a:lnTo>
                  <a:cubicBezTo>
                    <a:pt x="10712" y="20685"/>
                    <a:pt x="10773" y="20625"/>
                    <a:pt x="10773" y="20549"/>
                  </a:cubicBezTo>
                  <a:lnTo>
                    <a:pt x="10773" y="20263"/>
                  </a:lnTo>
                  <a:cubicBezTo>
                    <a:pt x="10773" y="20097"/>
                    <a:pt x="10682" y="19961"/>
                    <a:pt x="10531" y="19885"/>
                  </a:cubicBezTo>
                  <a:cubicBezTo>
                    <a:pt x="11391" y="19840"/>
                    <a:pt x="11904" y="18875"/>
                    <a:pt x="11436" y="18135"/>
                  </a:cubicBezTo>
                  <a:lnTo>
                    <a:pt x="7257" y="11391"/>
                  </a:lnTo>
                  <a:lnTo>
                    <a:pt x="7257" y="1283"/>
                  </a:lnTo>
                  <a:lnTo>
                    <a:pt x="7363" y="1283"/>
                  </a:lnTo>
                  <a:cubicBezTo>
                    <a:pt x="7559" y="1283"/>
                    <a:pt x="7725" y="1132"/>
                    <a:pt x="7725" y="936"/>
                  </a:cubicBezTo>
                  <a:lnTo>
                    <a:pt x="7725" y="362"/>
                  </a:lnTo>
                  <a:cubicBezTo>
                    <a:pt x="7725" y="166"/>
                    <a:pt x="7559" y="0"/>
                    <a:pt x="7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8"/>
            <p:cNvSpPr/>
            <p:nvPr/>
          </p:nvSpPr>
          <p:spPr>
            <a:xfrm>
              <a:off x="7704775" y="4000661"/>
              <a:ext cx="459904" cy="599424"/>
            </a:xfrm>
            <a:custGeom>
              <a:avLst/>
              <a:gdLst/>
              <a:ahLst/>
              <a:cxnLst/>
              <a:rect l="l" t="t" r="r" b="b"/>
              <a:pathLst>
                <a:path w="13927" h="18152" extrusionOk="0">
                  <a:moveTo>
                    <a:pt x="7190" y="1"/>
                  </a:moveTo>
                  <a:cubicBezTo>
                    <a:pt x="6839" y="1"/>
                    <a:pt x="6489" y="87"/>
                    <a:pt x="6171" y="257"/>
                  </a:cubicBezTo>
                  <a:cubicBezTo>
                    <a:pt x="5447" y="665"/>
                    <a:pt x="5025" y="1419"/>
                    <a:pt x="5040" y="2249"/>
                  </a:cubicBezTo>
                  <a:lnTo>
                    <a:pt x="5040" y="6172"/>
                  </a:lnTo>
                  <a:cubicBezTo>
                    <a:pt x="5025" y="7710"/>
                    <a:pt x="4632" y="9234"/>
                    <a:pt x="3848" y="10562"/>
                  </a:cubicBezTo>
                  <a:lnTo>
                    <a:pt x="3048" y="11965"/>
                  </a:lnTo>
                  <a:lnTo>
                    <a:pt x="483" y="16386"/>
                  </a:lnTo>
                  <a:cubicBezTo>
                    <a:pt x="1" y="17155"/>
                    <a:pt x="559" y="18151"/>
                    <a:pt x="1449" y="18151"/>
                  </a:cubicBezTo>
                  <a:lnTo>
                    <a:pt x="10471" y="18151"/>
                  </a:lnTo>
                  <a:cubicBezTo>
                    <a:pt x="11377" y="18151"/>
                    <a:pt x="11935" y="17155"/>
                    <a:pt x="11452" y="16386"/>
                  </a:cubicBezTo>
                  <a:lnTo>
                    <a:pt x="8902" y="11965"/>
                  </a:lnTo>
                  <a:lnTo>
                    <a:pt x="8087" y="10562"/>
                  </a:lnTo>
                  <a:cubicBezTo>
                    <a:pt x="7303" y="9219"/>
                    <a:pt x="6911" y="7710"/>
                    <a:pt x="6911" y="6172"/>
                  </a:cubicBezTo>
                  <a:lnTo>
                    <a:pt x="6911" y="2173"/>
                  </a:lnTo>
                  <a:cubicBezTo>
                    <a:pt x="6911" y="2012"/>
                    <a:pt x="7042" y="1895"/>
                    <a:pt x="7191" y="1895"/>
                  </a:cubicBezTo>
                  <a:cubicBezTo>
                    <a:pt x="7238" y="1895"/>
                    <a:pt x="7286" y="1907"/>
                    <a:pt x="7333" y="1932"/>
                  </a:cubicBezTo>
                  <a:lnTo>
                    <a:pt x="13112" y="5387"/>
                  </a:lnTo>
                  <a:cubicBezTo>
                    <a:pt x="13148" y="5408"/>
                    <a:pt x="13189" y="5418"/>
                    <a:pt x="13231" y="5418"/>
                  </a:cubicBezTo>
                  <a:cubicBezTo>
                    <a:pt x="13312" y="5418"/>
                    <a:pt x="13394" y="5381"/>
                    <a:pt x="13443" y="5312"/>
                  </a:cubicBezTo>
                  <a:lnTo>
                    <a:pt x="13851" y="4723"/>
                  </a:lnTo>
                  <a:cubicBezTo>
                    <a:pt x="13926" y="4602"/>
                    <a:pt x="13896" y="4452"/>
                    <a:pt x="13791" y="4376"/>
                  </a:cubicBezTo>
                  <a:lnTo>
                    <a:pt x="8253" y="287"/>
                  </a:lnTo>
                  <a:cubicBezTo>
                    <a:pt x="7922" y="95"/>
                    <a:pt x="7556"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18"/>
            <p:cNvGrpSpPr/>
            <p:nvPr/>
          </p:nvGrpSpPr>
          <p:grpSpPr>
            <a:xfrm>
              <a:off x="7017598" y="4084930"/>
              <a:ext cx="615800" cy="523541"/>
              <a:chOff x="1975225" y="1586175"/>
              <a:chExt cx="887575" cy="754600"/>
            </a:xfrm>
          </p:grpSpPr>
          <p:sp>
            <p:nvSpPr>
              <p:cNvPr id="283" name="Google Shape;283;p18"/>
              <p:cNvSpPr/>
              <p:nvPr/>
            </p:nvSpPr>
            <p:spPr>
              <a:xfrm>
                <a:off x="2671300" y="1626450"/>
                <a:ext cx="98050" cy="618575"/>
              </a:xfrm>
              <a:custGeom>
                <a:avLst/>
                <a:gdLst/>
                <a:ahLst/>
                <a:cxnLst/>
                <a:rect l="l" t="t" r="r" b="b"/>
                <a:pathLst>
                  <a:path w="3922" h="24743" extrusionOk="0">
                    <a:moveTo>
                      <a:pt x="0" y="1"/>
                    </a:moveTo>
                    <a:lnTo>
                      <a:pt x="0" y="22797"/>
                    </a:lnTo>
                    <a:cubicBezTo>
                      <a:pt x="0" y="23861"/>
                      <a:pt x="882" y="24743"/>
                      <a:pt x="1976" y="24743"/>
                    </a:cubicBezTo>
                    <a:cubicBezTo>
                      <a:pt x="3040" y="24743"/>
                      <a:pt x="3921" y="23861"/>
                      <a:pt x="3921" y="22797"/>
                    </a:cubicBezTo>
                    <a:lnTo>
                      <a:pt x="392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8"/>
              <p:cNvSpPr/>
              <p:nvPr/>
            </p:nvSpPr>
            <p:spPr>
              <a:xfrm>
                <a:off x="2656100" y="1586175"/>
                <a:ext cx="131475" cy="40300"/>
              </a:xfrm>
              <a:custGeom>
                <a:avLst/>
                <a:gdLst/>
                <a:ahLst/>
                <a:cxnLst/>
                <a:rect l="l" t="t" r="r" b="b"/>
                <a:pathLst>
                  <a:path w="5259" h="1612" extrusionOk="0">
                    <a:moveTo>
                      <a:pt x="0" y="1"/>
                    </a:moveTo>
                    <a:lnTo>
                      <a:pt x="608" y="1612"/>
                    </a:lnTo>
                    <a:lnTo>
                      <a:pt x="4529" y="1612"/>
                    </a:lnTo>
                    <a:lnTo>
                      <a:pt x="525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8"/>
              <p:cNvSpPr/>
              <p:nvPr/>
            </p:nvSpPr>
            <p:spPr>
              <a:xfrm>
                <a:off x="2688000" y="1865050"/>
                <a:ext cx="64625" cy="363250"/>
              </a:xfrm>
              <a:custGeom>
                <a:avLst/>
                <a:gdLst/>
                <a:ahLst/>
                <a:cxnLst/>
                <a:rect l="l" t="t" r="r" b="b"/>
                <a:pathLst>
                  <a:path w="2585" h="14530" extrusionOk="0">
                    <a:moveTo>
                      <a:pt x="1" y="1"/>
                    </a:moveTo>
                    <a:lnTo>
                      <a:pt x="1" y="13223"/>
                    </a:lnTo>
                    <a:cubicBezTo>
                      <a:pt x="1" y="13922"/>
                      <a:pt x="578" y="14530"/>
                      <a:pt x="1308" y="14530"/>
                    </a:cubicBezTo>
                    <a:cubicBezTo>
                      <a:pt x="2007" y="14530"/>
                      <a:pt x="2584" y="13922"/>
                      <a:pt x="2584" y="13223"/>
                    </a:cubicBezTo>
                    <a:lnTo>
                      <a:pt x="258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8"/>
              <p:cNvSpPr/>
              <p:nvPr/>
            </p:nvSpPr>
            <p:spPr>
              <a:xfrm>
                <a:off x="2691800" y="2074800"/>
                <a:ext cx="57775" cy="25"/>
              </a:xfrm>
              <a:custGeom>
                <a:avLst/>
                <a:gdLst/>
                <a:ahLst/>
                <a:cxnLst/>
                <a:rect l="l" t="t" r="r" b="b"/>
                <a:pathLst>
                  <a:path w="2311" h="1" fill="none" extrusionOk="0">
                    <a:moveTo>
                      <a:pt x="2311" y="0"/>
                    </a:moveTo>
                    <a:lnTo>
                      <a:pt x="1"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8"/>
              <p:cNvSpPr/>
              <p:nvPr/>
            </p:nvSpPr>
            <p:spPr>
              <a:xfrm>
                <a:off x="2691800" y="2018550"/>
                <a:ext cx="57775" cy="25"/>
              </a:xfrm>
              <a:custGeom>
                <a:avLst/>
                <a:gdLst/>
                <a:ahLst/>
                <a:cxnLst/>
                <a:rect l="l" t="t" r="r" b="b"/>
                <a:pathLst>
                  <a:path w="2311" h="1" fill="none" extrusionOk="0">
                    <a:moveTo>
                      <a:pt x="2311" y="1"/>
                    </a:moveTo>
                    <a:lnTo>
                      <a:pt x="1"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a:off x="2691800" y="1962325"/>
                <a:ext cx="57775" cy="25"/>
              </a:xfrm>
              <a:custGeom>
                <a:avLst/>
                <a:gdLst/>
                <a:ahLst/>
                <a:cxnLst/>
                <a:rect l="l" t="t" r="r" b="b"/>
                <a:pathLst>
                  <a:path w="2311" h="1" fill="none" extrusionOk="0">
                    <a:moveTo>
                      <a:pt x="2311" y="1"/>
                    </a:moveTo>
                    <a:lnTo>
                      <a:pt x="1"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p:nvPr/>
            </p:nvSpPr>
            <p:spPr>
              <a:xfrm>
                <a:off x="2691800" y="1906100"/>
                <a:ext cx="57775" cy="25"/>
              </a:xfrm>
              <a:custGeom>
                <a:avLst/>
                <a:gdLst/>
                <a:ahLst/>
                <a:cxnLst/>
                <a:rect l="l" t="t" r="r" b="b"/>
                <a:pathLst>
                  <a:path w="2311" h="1" fill="none" extrusionOk="0">
                    <a:moveTo>
                      <a:pt x="2311" y="0"/>
                    </a:moveTo>
                    <a:lnTo>
                      <a:pt x="1"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8"/>
              <p:cNvSpPr/>
              <p:nvPr/>
            </p:nvSpPr>
            <p:spPr>
              <a:xfrm>
                <a:off x="2691800" y="1849850"/>
                <a:ext cx="57775" cy="25"/>
              </a:xfrm>
              <a:custGeom>
                <a:avLst/>
                <a:gdLst/>
                <a:ahLst/>
                <a:cxnLst/>
                <a:rect l="l" t="t" r="r" b="b"/>
                <a:pathLst>
                  <a:path w="2311" h="1" fill="none" extrusionOk="0">
                    <a:moveTo>
                      <a:pt x="2311" y="1"/>
                    </a:moveTo>
                    <a:lnTo>
                      <a:pt x="1"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8"/>
              <p:cNvSpPr/>
              <p:nvPr/>
            </p:nvSpPr>
            <p:spPr>
              <a:xfrm>
                <a:off x="2691800" y="1793625"/>
                <a:ext cx="57775" cy="25"/>
              </a:xfrm>
              <a:custGeom>
                <a:avLst/>
                <a:gdLst/>
                <a:ahLst/>
                <a:cxnLst/>
                <a:rect l="l" t="t" r="r" b="b"/>
                <a:pathLst>
                  <a:path w="2311" h="1" fill="none" extrusionOk="0">
                    <a:moveTo>
                      <a:pt x="2311" y="1"/>
                    </a:moveTo>
                    <a:lnTo>
                      <a:pt x="1"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8"/>
              <p:cNvSpPr/>
              <p:nvPr/>
            </p:nvSpPr>
            <p:spPr>
              <a:xfrm>
                <a:off x="2691800" y="1736650"/>
                <a:ext cx="57775" cy="25"/>
              </a:xfrm>
              <a:custGeom>
                <a:avLst/>
                <a:gdLst/>
                <a:ahLst/>
                <a:cxnLst/>
                <a:rect l="l" t="t" r="r" b="b"/>
                <a:pathLst>
                  <a:path w="2311" h="1" fill="none" extrusionOk="0">
                    <a:moveTo>
                      <a:pt x="2311" y="0"/>
                    </a:moveTo>
                    <a:lnTo>
                      <a:pt x="1"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8"/>
              <p:cNvSpPr/>
              <p:nvPr/>
            </p:nvSpPr>
            <p:spPr>
              <a:xfrm>
                <a:off x="2469150" y="1626450"/>
                <a:ext cx="98825" cy="618575"/>
              </a:xfrm>
              <a:custGeom>
                <a:avLst/>
                <a:gdLst/>
                <a:ahLst/>
                <a:cxnLst/>
                <a:rect l="l" t="t" r="r" b="b"/>
                <a:pathLst>
                  <a:path w="3953" h="24743" extrusionOk="0">
                    <a:moveTo>
                      <a:pt x="1" y="1"/>
                    </a:moveTo>
                    <a:lnTo>
                      <a:pt x="1" y="22797"/>
                    </a:lnTo>
                    <a:cubicBezTo>
                      <a:pt x="1" y="23861"/>
                      <a:pt x="882" y="24743"/>
                      <a:pt x="1977" y="24743"/>
                    </a:cubicBezTo>
                    <a:cubicBezTo>
                      <a:pt x="3071" y="24743"/>
                      <a:pt x="3952" y="23861"/>
                      <a:pt x="3952" y="22797"/>
                    </a:cubicBezTo>
                    <a:lnTo>
                      <a:pt x="395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8"/>
              <p:cNvSpPr/>
              <p:nvPr/>
            </p:nvSpPr>
            <p:spPr>
              <a:xfrm>
                <a:off x="2453950" y="1586175"/>
                <a:ext cx="131500" cy="40300"/>
              </a:xfrm>
              <a:custGeom>
                <a:avLst/>
                <a:gdLst/>
                <a:ahLst/>
                <a:cxnLst/>
                <a:rect l="l" t="t" r="r" b="b"/>
                <a:pathLst>
                  <a:path w="5260" h="1612" extrusionOk="0">
                    <a:moveTo>
                      <a:pt x="1" y="1"/>
                    </a:moveTo>
                    <a:lnTo>
                      <a:pt x="609" y="1612"/>
                    </a:lnTo>
                    <a:lnTo>
                      <a:pt x="4560" y="1612"/>
                    </a:lnTo>
                    <a:lnTo>
                      <a:pt x="525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8"/>
              <p:cNvSpPr/>
              <p:nvPr/>
            </p:nvSpPr>
            <p:spPr>
              <a:xfrm>
                <a:off x="2485875" y="1983600"/>
                <a:ext cx="64625" cy="244700"/>
              </a:xfrm>
              <a:custGeom>
                <a:avLst/>
                <a:gdLst/>
                <a:ahLst/>
                <a:cxnLst/>
                <a:rect l="l" t="t" r="r" b="b"/>
                <a:pathLst>
                  <a:path w="2585" h="9788" extrusionOk="0">
                    <a:moveTo>
                      <a:pt x="31" y="1"/>
                    </a:moveTo>
                    <a:lnTo>
                      <a:pt x="31" y="8481"/>
                    </a:lnTo>
                    <a:cubicBezTo>
                      <a:pt x="0" y="9180"/>
                      <a:pt x="608" y="9788"/>
                      <a:pt x="1308" y="9788"/>
                    </a:cubicBezTo>
                    <a:cubicBezTo>
                      <a:pt x="2007" y="9758"/>
                      <a:pt x="2584" y="9210"/>
                      <a:pt x="2584" y="8481"/>
                    </a:cubicBezTo>
                    <a:lnTo>
                      <a:pt x="258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8"/>
              <p:cNvSpPr/>
              <p:nvPr/>
            </p:nvSpPr>
            <p:spPr>
              <a:xfrm>
                <a:off x="2489675" y="2074800"/>
                <a:ext cx="57775" cy="25"/>
              </a:xfrm>
              <a:custGeom>
                <a:avLst/>
                <a:gdLst/>
                <a:ahLst/>
                <a:cxnLst/>
                <a:rect l="l" t="t" r="r" b="b"/>
                <a:pathLst>
                  <a:path w="2311" h="1" fill="none" extrusionOk="0">
                    <a:moveTo>
                      <a:pt x="2311" y="0"/>
                    </a:moveTo>
                    <a:lnTo>
                      <a:pt x="0"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8"/>
              <p:cNvSpPr/>
              <p:nvPr/>
            </p:nvSpPr>
            <p:spPr>
              <a:xfrm>
                <a:off x="2489675" y="2018550"/>
                <a:ext cx="57775" cy="25"/>
              </a:xfrm>
              <a:custGeom>
                <a:avLst/>
                <a:gdLst/>
                <a:ahLst/>
                <a:cxnLst/>
                <a:rect l="l" t="t" r="r" b="b"/>
                <a:pathLst>
                  <a:path w="2311" h="1" fill="none" extrusionOk="0">
                    <a:moveTo>
                      <a:pt x="2311" y="1"/>
                    </a:moveTo>
                    <a:lnTo>
                      <a:pt x="0"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8"/>
              <p:cNvSpPr/>
              <p:nvPr/>
            </p:nvSpPr>
            <p:spPr>
              <a:xfrm>
                <a:off x="2489675" y="1962325"/>
                <a:ext cx="57775" cy="25"/>
              </a:xfrm>
              <a:custGeom>
                <a:avLst/>
                <a:gdLst/>
                <a:ahLst/>
                <a:cxnLst/>
                <a:rect l="l" t="t" r="r" b="b"/>
                <a:pathLst>
                  <a:path w="2311" h="1" fill="none" extrusionOk="0">
                    <a:moveTo>
                      <a:pt x="2311" y="1"/>
                    </a:moveTo>
                    <a:lnTo>
                      <a:pt x="0"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8"/>
              <p:cNvSpPr/>
              <p:nvPr/>
            </p:nvSpPr>
            <p:spPr>
              <a:xfrm>
                <a:off x="2489675" y="1906100"/>
                <a:ext cx="57775" cy="25"/>
              </a:xfrm>
              <a:custGeom>
                <a:avLst/>
                <a:gdLst/>
                <a:ahLst/>
                <a:cxnLst/>
                <a:rect l="l" t="t" r="r" b="b"/>
                <a:pathLst>
                  <a:path w="2311" h="1" fill="none" extrusionOk="0">
                    <a:moveTo>
                      <a:pt x="2311" y="0"/>
                    </a:moveTo>
                    <a:lnTo>
                      <a:pt x="0"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8"/>
              <p:cNvSpPr/>
              <p:nvPr/>
            </p:nvSpPr>
            <p:spPr>
              <a:xfrm>
                <a:off x="2489675" y="1849850"/>
                <a:ext cx="57775" cy="25"/>
              </a:xfrm>
              <a:custGeom>
                <a:avLst/>
                <a:gdLst/>
                <a:ahLst/>
                <a:cxnLst/>
                <a:rect l="l" t="t" r="r" b="b"/>
                <a:pathLst>
                  <a:path w="2311" h="1" fill="none" extrusionOk="0">
                    <a:moveTo>
                      <a:pt x="2311" y="1"/>
                    </a:moveTo>
                    <a:lnTo>
                      <a:pt x="0"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a:off x="2489675" y="1793625"/>
                <a:ext cx="57775" cy="25"/>
              </a:xfrm>
              <a:custGeom>
                <a:avLst/>
                <a:gdLst/>
                <a:ahLst/>
                <a:cxnLst/>
                <a:rect l="l" t="t" r="r" b="b"/>
                <a:pathLst>
                  <a:path w="2311" h="1" fill="none" extrusionOk="0">
                    <a:moveTo>
                      <a:pt x="2311" y="1"/>
                    </a:moveTo>
                    <a:lnTo>
                      <a:pt x="0"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a:off x="2489675" y="1736650"/>
                <a:ext cx="57775" cy="25"/>
              </a:xfrm>
              <a:custGeom>
                <a:avLst/>
                <a:gdLst/>
                <a:ahLst/>
                <a:cxnLst/>
                <a:rect l="l" t="t" r="r" b="b"/>
                <a:pathLst>
                  <a:path w="2311" h="1" fill="none" extrusionOk="0">
                    <a:moveTo>
                      <a:pt x="2311" y="0"/>
                    </a:moveTo>
                    <a:lnTo>
                      <a:pt x="0"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a:off x="2267775" y="1626450"/>
                <a:ext cx="98050" cy="618575"/>
              </a:xfrm>
              <a:custGeom>
                <a:avLst/>
                <a:gdLst/>
                <a:ahLst/>
                <a:cxnLst/>
                <a:rect l="l" t="t" r="r" b="b"/>
                <a:pathLst>
                  <a:path w="3922" h="24743" extrusionOk="0">
                    <a:moveTo>
                      <a:pt x="1" y="1"/>
                    </a:moveTo>
                    <a:lnTo>
                      <a:pt x="1" y="22797"/>
                    </a:lnTo>
                    <a:cubicBezTo>
                      <a:pt x="1" y="23861"/>
                      <a:pt x="882" y="24743"/>
                      <a:pt x="1946" y="24743"/>
                    </a:cubicBezTo>
                    <a:cubicBezTo>
                      <a:pt x="3040" y="24743"/>
                      <a:pt x="3922" y="23861"/>
                      <a:pt x="3922" y="22797"/>
                    </a:cubicBezTo>
                    <a:lnTo>
                      <a:pt x="392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8"/>
              <p:cNvSpPr/>
              <p:nvPr/>
            </p:nvSpPr>
            <p:spPr>
              <a:xfrm>
                <a:off x="2251825" y="1586175"/>
                <a:ext cx="131500" cy="40300"/>
              </a:xfrm>
              <a:custGeom>
                <a:avLst/>
                <a:gdLst/>
                <a:ahLst/>
                <a:cxnLst/>
                <a:rect l="l" t="t" r="r" b="b"/>
                <a:pathLst>
                  <a:path w="5260" h="1612" extrusionOk="0">
                    <a:moveTo>
                      <a:pt x="1" y="1"/>
                    </a:moveTo>
                    <a:lnTo>
                      <a:pt x="639" y="1612"/>
                    </a:lnTo>
                    <a:lnTo>
                      <a:pt x="4560" y="1612"/>
                    </a:lnTo>
                    <a:lnTo>
                      <a:pt x="525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a:off x="2284500" y="1934975"/>
                <a:ext cx="64625" cy="293325"/>
              </a:xfrm>
              <a:custGeom>
                <a:avLst/>
                <a:gdLst/>
                <a:ahLst/>
                <a:cxnLst/>
                <a:rect l="l" t="t" r="r" b="b"/>
                <a:pathLst>
                  <a:path w="2585" h="11733" extrusionOk="0">
                    <a:moveTo>
                      <a:pt x="1" y="0"/>
                    </a:moveTo>
                    <a:lnTo>
                      <a:pt x="1" y="10426"/>
                    </a:lnTo>
                    <a:cubicBezTo>
                      <a:pt x="1" y="11125"/>
                      <a:pt x="578" y="11703"/>
                      <a:pt x="1277" y="11733"/>
                    </a:cubicBezTo>
                    <a:cubicBezTo>
                      <a:pt x="2007" y="11733"/>
                      <a:pt x="2584" y="11125"/>
                      <a:pt x="2584" y="10426"/>
                    </a:cubicBezTo>
                    <a:lnTo>
                      <a:pt x="258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a:off x="2287550" y="2074800"/>
                <a:ext cx="57775" cy="25"/>
              </a:xfrm>
              <a:custGeom>
                <a:avLst/>
                <a:gdLst/>
                <a:ahLst/>
                <a:cxnLst/>
                <a:rect l="l" t="t" r="r" b="b"/>
                <a:pathLst>
                  <a:path w="2311" h="1" fill="none" extrusionOk="0">
                    <a:moveTo>
                      <a:pt x="2310" y="0"/>
                    </a:moveTo>
                    <a:lnTo>
                      <a:pt x="0"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8"/>
              <p:cNvSpPr/>
              <p:nvPr/>
            </p:nvSpPr>
            <p:spPr>
              <a:xfrm>
                <a:off x="2287550" y="2018550"/>
                <a:ext cx="57775" cy="25"/>
              </a:xfrm>
              <a:custGeom>
                <a:avLst/>
                <a:gdLst/>
                <a:ahLst/>
                <a:cxnLst/>
                <a:rect l="l" t="t" r="r" b="b"/>
                <a:pathLst>
                  <a:path w="2311" h="1" fill="none" extrusionOk="0">
                    <a:moveTo>
                      <a:pt x="2310" y="1"/>
                    </a:moveTo>
                    <a:lnTo>
                      <a:pt x="0"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8"/>
              <p:cNvSpPr/>
              <p:nvPr/>
            </p:nvSpPr>
            <p:spPr>
              <a:xfrm>
                <a:off x="2287550" y="1962325"/>
                <a:ext cx="57775" cy="25"/>
              </a:xfrm>
              <a:custGeom>
                <a:avLst/>
                <a:gdLst/>
                <a:ahLst/>
                <a:cxnLst/>
                <a:rect l="l" t="t" r="r" b="b"/>
                <a:pathLst>
                  <a:path w="2311" h="1" fill="none" extrusionOk="0">
                    <a:moveTo>
                      <a:pt x="2310" y="1"/>
                    </a:moveTo>
                    <a:lnTo>
                      <a:pt x="0"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a:off x="2287550" y="1906100"/>
                <a:ext cx="57775" cy="25"/>
              </a:xfrm>
              <a:custGeom>
                <a:avLst/>
                <a:gdLst/>
                <a:ahLst/>
                <a:cxnLst/>
                <a:rect l="l" t="t" r="r" b="b"/>
                <a:pathLst>
                  <a:path w="2311" h="1" fill="none" extrusionOk="0">
                    <a:moveTo>
                      <a:pt x="2310" y="0"/>
                    </a:moveTo>
                    <a:lnTo>
                      <a:pt x="0"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287550" y="1849850"/>
                <a:ext cx="57775" cy="25"/>
              </a:xfrm>
              <a:custGeom>
                <a:avLst/>
                <a:gdLst/>
                <a:ahLst/>
                <a:cxnLst/>
                <a:rect l="l" t="t" r="r" b="b"/>
                <a:pathLst>
                  <a:path w="2311" h="1" fill="none" extrusionOk="0">
                    <a:moveTo>
                      <a:pt x="2310" y="1"/>
                    </a:moveTo>
                    <a:lnTo>
                      <a:pt x="0"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287550" y="1793625"/>
                <a:ext cx="57775" cy="25"/>
              </a:xfrm>
              <a:custGeom>
                <a:avLst/>
                <a:gdLst/>
                <a:ahLst/>
                <a:cxnLst/>
                <a:rect l="l" t="t" r="r" b="b"/>
                <a:pathLst>
                  <a:path w="2311" h="1" fill="none" extrusionOk="0">
                    <a:moveTo>
                      <a:pt x="2310" y="1"/>
                    </a:moveTo>
                    <a:lnTo>
                      <a:pt x="0"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2287550" y="1736650"/>
                <a:ext cx="57775" cy="25"/>
              </a:xfrm>
              <a:custGeom>
                <a:avLst/>
                <a:gdLst/>
                <a:ahLst/>
                <a:cxnLst/>
                <a:rect l="l" t="t" r="r" b="b"/>
                <a:pathLst>
                  <a:path w="2311" h="1" fill="none" extrusionOk="0">
                    <a:moveTo>
                      <a:pt x="2310" y="0"/>
                    </a:moveTo>
                    <a:lnTo>
                      <a:pt x="0"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2065650" y="1626450"/>
                <a:ext cx="98050" cy="618575"/>
              </a:xfrm>
              <a:custGeom>
                <a:avLst/>
                <a:gdLst/>
                <a:ahLst/>
                <a:cxnLst/>
                <a:rect l="l" t="t" r="r" b="b"/>
                <a:pathLst>
                  <a:path w="3922" h="24743" extrusionOk="0">
                    <a:moveTo>
                      <a:pt x="1" y="1"/>
                    </a:moveTo>
                    <a:lnTo>
                      <a:pt x="1" y="22797"/>
                    </a:lnTo>
                    <a:cubicBezTo>
                      <a:pt x="1" y="23861"/>
                      <a:pt x="882" y="24743"/>
                      <a:pt x="1946" y="24743"/>
                    </a:cubicBezTo>
                    <a:cubicBezTo>
                      <a:pt x="3040" y="24743"/>
                      <a:pt x="3922" y="23861"/>
                      <a:pt x="3922" y="22797"/>
                    </a:cubicBezTo>
                    <a:lnTo>
                      <a:pt x="392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8"/>
              <p:cNvSpPr/>
              <p:nvPr/>
            </p:nvSpPr>
            <p:spPr>
              <a:xfrm>
                <a:off x="2049700" y="1586175"/>
                <a:ext cx="132250" cy="40300"/>
              </a:xfrm>
              <a:custGeom>
                <a:avLst/>
                <a:gdLst/>
                <a:ahLst/>
                <a:cxnLst/>
                <a:rect l="l" t="t" r="r" b="b"/>
                <a:pathLst>
                  <a:path w="5290" h="1612" extrusionOk="0">
                    <a:moveTo>
                      <a:pt x="0" y="1"/>
                    </a:moveTo>
                    <a:lnTo>
                      <a:pt x="639" y="1612"/>
                    </a:lnTo>
                    <a:lnTo>
                      <a:pt x="4560" y="1612"/>
                    </a:lnTo>
                    <a:lnTo>
                      <a:pt x="528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a:off x="2082375" y="1755625"/>
                <a:ext cx="64625" cy="472675"/>
              </a:xfrm>
              <a:custGeom>
                <a:avLst/>
                <a:gdLst/>
                <a:ahLst/>
                <a:cxnLst/>
                <a:rect l="l" t="t" r="r" b="b"/>
                <a:pathLst>
                  <a:path w="2585" h="18907" extrusionOk="0">
                    <a:moveTo>
                      <a:pt x="0" y="1"/>
                    </a:moveTo>
                    <a:lnTo>
                      <a:pt x="0" y="17600"/>
                    </a:lnTo>
                    <a:cubicBezTo>
                      <a:pt x="0" y="18299"/>
                      <a:pt x="578" y="18877"/>
                      <a:pt x="1277" y="18907"/>
                    </a:cubicBezTo>
                    <a:cubicBezTo>
                      <a:pt x="2006" y="18877"/>
                      <a:pt x="2584" y="18299"/>
                      <a:pt x="2584" y="17600"/>
                    </a:cubicBezTo>
                    <a:lnTo>
                      <a:pt x="258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8"/>
              <p:cNvSpPr/>
              <p:nvPr/>
            </p:nvSpPr>
            <p:spPr>
              <a:xfrm>
                <a:off x="2085400" y="2074800"/>
                <a:ext cx="58550" cy="25"/>
              </a:xfrm>
              <a:custGeom>
                <a:avLst/>
                <a:gdLst/>
                <a:ahLst/>
                <a:cxnLst/>
                <a:rect l="l" t="t" r="r" b="b"/>
                <a:pathLst>
                  <a:path w="2342" h="1" fill="none" extrusionOk="0">
                    <a:moveTo>
                      <a:pt x="2341" y="0"/>
                    </a:moveTo>
                    <a:lnTo>
                      <a:pt x="1"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8"/>
              <p:cNvSpPr/>
              <p:nvPr/>
            </p:nvSpPr>
            <p:spPr>
              <a:xfrm>
                <a:off x="2085400" y="2018550"/>
                <a:ext cx="58550" cy="25"/>
              </a:xfrm>
              <a:custGeom>
                <a:avLst/>
                <a:gdLst/>
                <a:ahLst/>
                <a:cxnLst/>
                <a:rect l="l" t="t" r="r" b="b"/>
                <a:pathLst>
                  <a:path w="2342" h="1" fill="none" extrusionOk="0">
                    <a:moveTo>
                      <a:pt x="2341" y="1"/>
                    </a:moveTo>
                    <a:lnTo>
                      <a:pt x="1"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8"/>
              <p:cNvSpPr/>
              <p:nvPr/>
            </p:nvSpPr>
            <p:spPr>
              <a:xfrm>
                <a:off x="2085400" y="1962325"/>
                <a:ext cx="58550" cy="25"/>
              </a:xfrm>
              <a:custGeom>
                <a:avLst/>
                <a:gdLst/>
                <a:ahLst/>
                <a:cxnLst/>
                <a:rect l="l" t="t" r="r" b="b"/>
                <a:pathLst>
                  <a:path w="2342" h="1" fill="none" extrusionOk="0">
                    <a:moveTo>
                      <a:pt x="2341" y="1"/>
                    </a:moveTo>
                    <a:lnTo>
                      <a:pt x="1"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8"/>
              <p:cNvSpPr/>
              <p:nvPr/>
            </p:nvSpPr>
            <p:spPr>
              <a:xfrm>
                <a:off x="2085400" y="1906100"/>
                <a:ext cx="58550" cy="25"/>
              </a:xfrm>
              <a:custGeom>
                <a:avLst/>
                <a:gdLst/>
                <a:ahLst/>
                <a:cxnLst/>
                <a:rect l="l" t="t" r="r" b="b"/>
                <a:pathLst>
                  <a:path w="2342" h="1" fill="none" extrusionOk="0">
                    <a:moveTo>
                      <a:pt x="2341" y="0"/>
                    </a:moveTo>
                    <a:lnTo>
                      <a:pt x="1"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8"/>
              <p:cNvSpPr/>
              <p:nvPr/>
            </p:nvSpPr>
            <p:spPr>
              <a:xfrm>
                <a:off x="2085400" y="1849850"/>
                <a:ext cx="58550" cy="25"/>
              </a:xfrm>
              <a:custGeom>
                <a:avLst/>
                <a:gdLst/>
                <a:ahLst/>
                <a:cxnLst/>
                <a:rect l="l" t="t" r="r" b="b"/>
                <a:pathLst>
                  <a:path w="2342" h="1" fill="none" extrusionOk="0">
                    <a:moveTo>
                      <a:pt x="2341" y="1"/>
                    </a:moveTo>
                    <a:lnTo>
                      <a:pt x="1"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8"/>
              <p:cNvSpPr/>
              <p:nvPr/>
            </p:nvSpPr>
            <p:spPr>
              <a:xfrm>
                <a:off x="2085400" y="1793625"/>
                <a:ext cx="58550" cy="25"/>
              </a:xfrm>
              <a:custGeom>
                <a:avLst/>
                <a:gdLst/>
                <a:ahLst/>
                <a:cxnLst/>
                <a:rect l="l" t="t" r="r" b="b"/>
                <a:pathLst>
                  <a:path w="2342" h="1" fill="none" extrusionOk="0">
                    <a:moveTo>
                      <a:pt x="2341" y="1"/>
                    </a:moveTo>
                    <a:lnTo>
                      <a:pt x="1" y="1"/>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p:nvPr/>
            </p:nvSpPr>
            <p:spPr>
              <a:xfrm>
                <a:off x="2085400" y="1736650"/>
                <a:ext cx="58550" cy="25"/>
              </a:xfrm>
              <a:custGeom>
                <a:avLst/>
                <a:gdLst/>
                <a:ahLst/>
                <a:cxnLst/>
                <a:rect l="l" t="t" r="r" b="b"/>
                <a:pathLst>
                  <a:path w="2342" h="1" fill="none" extrusionOk="0">
                    <a:moveTo>
                      <a:pt x="2341" y="0"/>
                    </a:moveTo>
                    <a:lnTo>
                      <a:pt x="1" y="0"/>
                    </a:lnTo>
                  </a:path>
                </a:pathLst>
              </a:custGeom>
              <a:solidFill>
                <a:schemeClr val="lt1"/>
              </a:solidFill>
              <a:ln w="685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a:off x="1975225" y="1699400"/>
                <a:ext cx="887575" cy="596550"/>
              </a:xfrm>
              <a:custGeom>
                <a:avLst/>
                <a:gdLst/>
                <a:ahLst/>
                <a:cxnLst/>
                <a:rect l="l" t="t" r="r" b="b"/>
                <a:pathLst>
                  <a:path w="35503" h="23862" fill="none" extrusionOk="0">
                    <a:moveTo>
                      <a:pt x="2341" y="31"/>
                    </a:moveTo>
                    <a:lnTo>
                      <a:pt x="33162" y="31"/>
                    </a:lnTo>
                    <a:cubicBezTo>
                      <a:pt x="34439" y="31"/>
                      <a:pt x="35503" y="1064"/>
                      <a:pt x="35503" y="2341"/>
                    </a:cubicBezTo>
                    <a:lnTo>
                      <a:pt x="35503" y="23861"/>
                    </a:lnTo>
                    <a:lnTo>
                      <a:pt x="1" y="23861"/>
                    </a:lnTo>
                    <a:lnTo>
                      <a:pt x="1" y="2341"/>
                    </a:lnTo>
                    <a:cubicBezTo>
                      <a:pt x="1" y="1064"/>
                      <a:pt x="1034" y="1"/>
                      <a:pt x="2341" y="31"/>
                    </a:cubicBezTo>
                    <a:close/>
                  </a:path>
                </a:pathLst>
              </a:custGeom>
              <a:solidFill>
                <a:schemeClr val="lt1"/>
              </a:solidFill>
              <a:ln w="19000"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a:off x="2035250" y="2295925"/>
                <a:ext cx="151250" cy="44850"/>
              </a:xfrm>
              <a:custGeom>
                <a:avLst/>
                <a:gdLst/>
                <a:ahLst/>
                <a:cxnLst/>
                <a:rect l="l" t="t" r="r" b="b"/>
                <a:pathLst>
                  <a:path w="6050" h="1794" extrusionOk="0">
                    <a:moveTo>
                      <a:pt x="1" y="0"/>
                    </a:moveTo>
                    <a:lnTo>
                      <a:pt x="1" y="1794"/>
                    </a:lnTo>
                    <a:lnTo>
                      <a:pt x="6050" y="1794"/>
                    </a:lnTo>
                    <a:lnTo>
                      <a:pt x="605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2650775" y="2295925"/>
                <a:ext cx="151250" cy="44850"/>
              </a:xfrm>
              <a:custGeom>
                <a:avLst/>
                <a:gdLst/>
                <a:ahLst/>
                <a:cxnLst/>
                <a:rect l="l" t="t" r="r" b="b"/>
                <a:pathLst>
                  <a:path w="6050" h="1794" extrusionOk="0">
                    <a:moveTo>
                      <a:pt x="0" y="0"/>
                    </a:moveTo>
                    <a:lnTo>
                      <a:pt x="0" y="1794"/>
                    </a:lnTo>
                    <a:lnTo>
                      <a:pt x="6049" y="1794"/>
                    </a:lnTo>
                    <a:lnTo>
                      <a:pt x="60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 name="Google Shape;326;p18"/>
            <p:cNvSpPr/>
            <p:nvPr/>
          </p:nvSpPr>
          <p:spPr>
            <a:xfrm rot="-5400000">
              <a:off x="7865167" y="3671368"/>
              <a:ext cx="534875" cy="900000"/>
            </a:xfrm>
            <a:custGeom>
              <a:avLst/>
              <a:gdLst/>
              <a:ahLst/>
              <a:cxnLst/>
              <a:rect l="l" t="t" r="r" b="b"/>
              <a:pathLst>
                <a:path w="21395" h="36000" fill="none" extrusionOk="0">
                  <a:moveTo>
                    <a:pt x="0" y="11754"/>
                  </a:moveTo>
                  <a:lnTo>
                    <a:pt x="0" y="3441"/>
                  </a:lnTo>
                  <a:cubicBezTo>
                    <a:pt x="0" y="1540"/>
                    <a:pt x="1539" y="1"/>
                    <a:pt x="3440" y="1"/>
                  </a:cubicBezTo>
                  <a:lnTo>
                    <a:pt x="17607" y="1"/>
                  </a:lnTo>
                  <a:cubicBezTo>
                    <a:pt x="19508" y="1"/>
                    <a:pt x="21047" y="1540"/>
                    <a:pt x="21047" y="3441"/>
                  </a:cubicBezTo>
                  <a:lnTo>
                    <a:pt x="21047" y="7680"/>
                  </a:lnTo>
                  <a:cubicBezTo>
                    <a:pt x="21078" y="8571"/>
                    <a:pt x="21078" y="9446"/>
                    <a:pt x="20806" y="10290"/>
                  </a:cubicBezTo>
                  <a:cubicBezTo>
                    <a:pt x="20565" y="11075"/>
                    <a:pt x="19765" y="11618"/>
                    <a:pt x="18980" y="11769"/>
                  </a:cubicBezTo>
                  <a:cubicBezTo>
                    <a:pt x="18332" y="11905"/>
                    <a:pt x="17321" y="11935"/>
                    <a:pt x="16763" y="11497"/>
                  </a:cubicBezTo>
                  <a:cubicBezTo>
                    <a:pt x="15978" y="10864"/>
                    <a:pt x="16189" y="9928"/>
                    <a:pt x="17079" y="9506"/>
                  </a:cubicBezTo>
                  <a:cubicBezTo>
                    <a:pt x="17562" y="9280"/>
                    <a:pt x="18090" y="9249"/>
                    <a:pt x="18618" y="9234"/>
                  </a:cubicBezTo>
                  <a:cubicBezTo>
                    <a:pt x="19463" y="9204"/>
                    <a:pt x="20414" y="9280"/>
                    <a:pt x="20927" y="9943"/>
                  </a:cubicBezTo>
                  <a:cubicBezTo>
                    <a:pt x="21228" y="10351"/>
                    <a:pt x="21289" y="10879"/>
                    <a:pt x="21319" y="11377"/>
                  </a:cubicBezTo>
                  <a:lnTo>
                    <a:pt x="21319" y="13987"/>
                  </a:lnTo>
                  <a:cubicBezTo>
                    <a:pt x="21394" y="15179"/>
                    <a:pt x="20474" y="16446"/>
                    <a:pt x="19297" y="16627"/>
                  </a:cubicBezTo>
                  <a:cubicBezTo>
                    <a:pt x="18845" y="16688"/>
                    <a:pt x="18392" y="16672"/>
                    <a:pt x="17939" y="16582"/>
                  </a:cubicBezTo>
                  <a:cubicBezTo>
                    <a:pt x="17472" y="16537"/>
                    <a:pt x="17034" y="16386"/>
                    <a:pt x="16642" y="16129"/>
                  </a:cubicBezTo>
                  <a:cubicBezTo>
                    <a:pt x="16265" y="15843"/>
                    <a:pt x="16038" y="15375"/>
                    <a:pt x="16159" y="14922"/>
                  </a:cubicBezTo>
                  <a:cubicBezTo>
                    <a:pt x="16265" y="14590"/>
                    <a:pt x="16506" y="14304"/>
                    <a:pt x="16823" y="14153"/>
                  </a:cubicBezTo>
                  <a:cubicBezTo>
                    <a:pt x="18679" y="13036"/>
                    <a:pt x="21183" y="14304"/>
                    <a:pt x="21183" y="16507"/>
                  </a:cubicBezTo>
                  <a:lnTo>
                    <a:pt x="21183" y="18106"/>
                  </a:lnTo>
                  <a:cubicBezTo>
                    <a:pt x="21168" y="18513"/>
                    <a:pt x="21123" y="18921"/>
                    <a:pt x="21047" y="19313"/>
                  </a:cubicBezTo>
                  <a:cubicBezTo>
                    <a:pt x="20972" y="19720"/>
                    <a:pt x="20806" y="20097"/>
                    <a:pt x="20550" y="20414"/>
                  </a:cubicBezTo>
                  <a:cubicBezTo>
                    <a:pt x="20067" y="20957"/>
                    <a:pt x="19252" y="21063"/>
                    <a:pt x="18513" y="21048"/>
                  </a:cubicBezTo>
                  <a:cubicBezTo>
                    <a:pt x="18045" y="21063"/>
                    <a:pt x="17577" y="20972"/>
                    <a:pt x="17155" y="20776"/>
                  </a:cubicBezTo>
                  <a:cubicBezTo>
                    <a:pt x="16717" y="20565"/>
                    <a:pt x="16431" y="20158"/>
                    <a:pt x="16400" y="19675"/>
                  </a:cubicBezTo>
                  <a:cubicBezTo>
                    <a:pt x="16385" y="19147"/>
                    <a:pt x="16808" y="18679"/>
                    <a:pt x="17306" y="18483"/>
                  </a:cubicBezTo>
                  <a:cubicBezTo>
                    <a:pt x="17804" y="18317"/>
                    <a:pt x="18347" y="18302"/>
                    <a:pt x="18875" y="18423"/>
                  </a:cubicBezTo>
                  <a:cubicBezTo>
                    <a:pt x="19629" y="18543"/>
                    <a:pt x="20429" y="18800"/>
                    <a:pt x="20881" y="19418"/>
                  </a:cubicBezTo>
                  <a:cubicBezTo>
                    <a:pt x="21319" y="20037"/>
                    <a:pt x="21349" y="20912"/>
                    <a:pt x="21334" y="21712"/>
                  </a:cubicBezTo>
                  <a:lnTo>
                    <a:pt x="21334" y="36000"/>
                  </a:lnTo>
                </a:path>
              </a:pathLst>
            </a:custGeom>
            <a:noFill/>
            <a:ln w="15475" cap="flat" cmpd="sng">
              <a:solidFill>
                <a:schemeClr val="lt1"/>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rot="5400000">
              <a:off x="8556075" y="3873725"/>
              <a:ext cx="291975" cy="252375"/>
            </a:xfrm>
            <a:custGeom>
              <a:avLst/>
              <a:gdLst/>
              <a:ahLst/>
              <a:cxnLst/>
              <a:rect l="l" t="t" r="r" b="b"/>
              <a:pathLst>
                <a:path w="11679" h="10095" fill="none" extrusionOk="0">
                  <a:moveTo>
                    <a:pt x="1" y="10094"/>
                  </a:moveTo>
                  <a:lnTo>
                    <a:pt x="1" y="4557"/>
                  </a:lnTo>
                  <a:cubicBezTo>
                    <a:pt x="1" y="4557"/>
                    <a:pt x="61" y="76"/>
                    <a:pt x="3878" y="76"/>
                  </a:cubicBezTo>
                  <a:lnTo>
                    <a:pt x="8555" y="76"/>
                  </a:lnTo>
                  <a:cubicBezTo>
                    <a:pt x="8555" y="76"/>
                    <a:pt x="11678" y="1"/>
                    <a:pt x="11678" y="2868"/>
                  </a:cubicBezTo>
                </a:path>
              </a:pathLst>
            </a:custGeom>
            <a:noFill/>
            <a:ln w="15475" cap="flat" cmpd="sng">
              <a:solidFill>
                <a:schemeClr val="lt1"/>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2_1">
    <p:spTree>
      <p:nvGrpSpPr>
        <p:cNvPr id="1" name="Shape 346"/>
        <p:cNvGrpSpPr/>
        <p:nvPr/>
      </p:nvGrpSpPr>
      <p:grpSpPr>
        <a:xfrm>
          <a:off x="0" y="0"/>
          <a:ext cx="0" cy="0"/>
          <a:chOff x="0" y="0"/>
          <a:chExt cx="0" cy="0"/>
        </a:xfrm>
      </p:grpSpPr>
      <p:sp>
        <p:nvSpPr>
          <p:cNvPr id="347" name="Google Shape;347;p21"/>
          <p:cNvSpPr/>
          <p:nvPr/>
        </p:nvSpPr>
        <p:spPr>
          <a:xfrm>
            <a:off x="111300" y="110250"/>
            <a:ext cx="8921400" cy="492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txBox="1">
            <a:spLocks noGrp="1"/>
          </p:cNvSpPr>
          <p:nvPr>
            <p:ph type="title"/>
          </p:nvPr>
        </p:nvSpPr>
        <p:spPr>
          <a:xfrm>
            <a:off x="708600" y="539500"/>
            <a:ext cx="772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1"/>
          <p:cNvSpPr txBox="1">
            <a:spLocks noGrp="1"/>
          </p:cNvSpPr>
          <p:nvPr>
            <p:ph type="subTitle" idx="1"/>
          </p:nvPr>
        </p:nvSpPr>
        <p:spPr>
          <a:xfrm>
            <a:off x="711875" y="3452377"/>
            <a:ext cx="1725600" cy="118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0" name="Google Shape;350;p21"/>
          <p:cNvSpPr txBox="1">
            <a:spLocks noGrp="1"/>
          </p:cNvSpPr>
          <p:nvPr>
            <p:ph type="subTitle" idx="2"/>
          </p:nvPr>
        </p:nvSpPr>
        <p:spPr>
          <a:xfrm>
            <a:off x="710525" y="2984028"/>
            <a:ext cx="17283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200">
                <a:solidFill>
                  <a:srgbClr val="464342"/>
                </a:solidFill>
                <a:latin typeface="Righteous"/>
                <a:ea typeface="Righteous"/>
                <a:cs typeface="Righteous"/>
                <a:sym typeface="Righteous"/>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51" name="Google Shape;351;p21"/>
          <p:cNvSpPr txBox="1">
            <a:spLocks noGrp="1"/>
          </p:cNvSpPr>
          <p:nvPr>
            <p:ph type="subTitle" idx="3"/>
          </p:nvPr>
        </p:nvSpPr>
        <p:spPr>
          <a:xfrm>
            <a:off x="2712275" y="3452377"/>
            <a:ext cx="1725600" cy="118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2" name="Google Shape;352;p21"/>
          <p:cNvSpPr txBox="1">
            <a:spLocks noGrp="1"/>
          </p:cNvSpPr>
          <p:nvPr>
            <p:ph type="subTitle" idx="4"/>
          </p:nvPr>
        </p:nvSpPr>
        <p:spPr>
          <a:xfrm>
            <a:off x="2710925" y="2984028"/>
            <a:ext cx="1728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a:solidFill>
                  <a:srgbClr val="464342"/>
                </a:solidFill>
                <a:latin typeface="Righteous"/>
                <a:ea typeface="Righteous"/>
                <a:cs typeface="Righteous"/>
                <a:sym typeface="Righteous"/>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3" name="Google Shape;353;p21"/>
          <p:cNvSpPr txBox="1">
            <a:spLocks noGrp="1"/>
          </p:cNvSpPr>
          <p:nvPr>
            <p:ph type="subTitle" idx="5"/>
          </p:nvPr>
        </p:nvSpPr>
        <p:spPr>
          <a:xfrm>
            <a:off x="4712675" y="3452377"/>
            <a:ext cx="1725600" cy="118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4" name="Google Shape;354;p21"/>
          <p:cNvSpPr txBox="1">
            <a:spLocks noGrp="1"/>
          </p:cNvSpPr>
          <p:nvPr>
            <p:ph type="subTitle" idx="6"/>
          </p:nvPr>
        </p:nvSpPr>
        <p:spPr>
          <a:xfrm>
            <a:off x="4711325" y="2984028"/>
            <a:ext cx="1728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a:solidFill>
                  <a:srgbClr val="464342"/>
                </a:solidFill>
                <a:latin typeface="Righteous"/>
                <a:ea typeface="Righteous"/>
                <a:cs typeface="Righteous"/>
                <a:sym typeface="Righteous"/>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5" name="Google Shape;355;p21"/>
          <p:cNvSpPr txBox="1">
            <a:spLocks noGrp="1"/>
          </p:cNvSpPr>
          <p:nvPr>
            <p:ph type="subTitle" idx="7"/>
          </p:nvPr>
        </p:nvSpPr>
        <p:spPr>
          <a:xfrm>
            <a:off x="6713075" y="3452377"/>
            <a:ext cx="1725600" cy="118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6" name="Google Shape;356;p21"/>
          <p:cNvSpPr txBox="1">
            <a:spLocks noGrp="1"/>
          </p:cNvSpPr>
          <p:nvPr>
            <p:ph type="subTitle" idx="8"/>
          </p:nvPr>
        </p:nvSpPr>
        <p:spPr>
          <a:xfrm>
            <a:off x="6711725" y="2984028"/>
            <a:ext cx="1728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200">
                <a:solidFill>
                  <a:srgbClr val="464342"/>
                </a:solidFill>
                <a:latin typeface="Righteous"/>
                <a:ea typeface="Righteous"/>
                <a:cs typeface="Righteous"/>
                <a:sym typeface="Righteous"/>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TITLE_AND_TWO_COLUMNS_1_2">
    <p:spTree>
      <p:nvGrpSpPr>
        <p:cNvPr id="1" name="Shape 372"/>
        <p:cNvGrpSpPr/>
        <p:nvPr/>
      </p:nvGrpSpPr>
      <p:grpSpPr>
        <a:xfrm>
          <a:off x="0" y="0"/>
          <a:ext cx="0" cy="0"/>
          <a:chOff x="0" y="0"/>
          <a:chExt cx="0" cy="0"/>
        </a:xfrm>
      </p:grpSpPr>
      <p:sp>
        <p:nvSpPr>
          <p:cNvPr id="373" name="Google Shape;373;p23"/>
          <p:cNvSpPr/>
          <p:nvPr/>
        </p:nvSpPr>
        <p:spPr>
          <a:xfrm>
            <a:off x="111250" y="110250"/>
            <a:ext cx="8921400" cy="492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txBox="1">
            <a:spLocks noGrp="1"/>
          </p:cNvSpPr>
          <p:nvPr>
            <p:ph type="title"/>
          </p:nvPr>
        </p:nvSpPr>
        <p:spPr>
          <a:xfrm>
            <a:off x="708600" y="539496"/>
            <a:ext cx="772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5" name="Google Shape;375;p23"/>
          <p:cNvSpPr txBox="1">
            <a:spLocks noGrp="1"/>
          </p:cNvSpPr>
          <p:nvPr>
            <p:ph type="subTitle" idx="1"/>
          </p:nvPr>
        </p:nvSpPr>
        <p:spPr>
          <a:xfrm>
            <a:off x="1340350" y="1837695"/>
            <a:ext cx="6463200" cy="54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76" name="Google Shape;376;p23"/>
          <p:cNvSpPr txBox="1">
            <a:spLocks noGrp="1"/>
          </p:cNvSpPr>
          <p:nvPr>
            <p:ph type="title" idx="2" hasCustomPrompt="1"/>
          </p:nvPr>
        </p:nvSpPr>
        <p:spPr>
          <a:xfrm>
            <a:off x="1340350" y="1537175"/>
            <a:ext cx="6463200" cy="40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377" name="Google Shape;377;p23"/>
          <p:cNvSpPr txBox="1">
            <a:spLocks noGrp="1"/>
          </p:cNvSpPr>
          <p:nvPr>
            <p:ph type="subTitle" idx="3"/>
          </p:nvPr>
        </p:nvSpPr>
        <p:spPr>
          <a:xfrm>
            <a:off x="1340350" y="2926479"/>
            <a:ext cx="6463200" cy="54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78" name="Google Shape;378;p23"/>
          <p:cNvSpPr txBox="1">
            <a:spLocks noGrp="1"/>
          </p:cNvSpPr>
          <p:nvPr>
            <p:ph type="title" idx="4" hasCustomPrompt="1"/>
          </p:nvPr>
        </p:nvSpPr>
        <p:spPr>
          <a:xfrm>
            <a:off x="1340350" y="2627637"/>
            <a:ext cx="6463200" cy="40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379" name="Google Shape;379;p23"/>
          <p:cNvSpPr txBox="1">
            <a:spLocks noGrp="1"/>
          </p:cNvSpPr>
          <p:nvPr>
            <p:ph type="subTitle" idx="5"/>
          </p:nvPr>
        </p:nvSpPr>
        <p:spPr>
          <a:xfrm>
            <a:off x="1340350" y="4018583"/>
            <a:ext cx="6463200" cy="54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80" name="Google Shape;380;p23"/>
          <p:cNvSpPr txBox="1">
            <a:spLocks noGrp="1"/>
          </p:cNvSpPr>
          <p:nvPr>
            <p:ph type="title" idx="6" hasCustomPrompt="1"/>
          </p:nvPr>
        </p:nvSpPr>
        <p:spPr>
          <a:xfrm>
            <a:off x="1340350" y="3719526"/>
            <a:ext cx="6463200" cy="40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381" name="Google Shape;381;p23"/>
          <p:cNvSpPr/>
          <p:nvPr/>
        </p:nvSpPr>
        <p:spPr>
          <a:xfrm rot="-3252243">
            <a:off x="241081" y="464181"/>
            <a:ext cx="198096" cy="225458"/>
          </a:xfrm>
          <a:custGeom>
            <a:avLst/>
            <a:gdLst/>
            <a:ahLst/>
            <a:cxnLst/>
            <a:rect l="l" t="t" r="r" b="b"/>
            <a:pathLst>
              <a:path w="5381" h="8451" fill="none" extrusionOk="0">
                <a:moveTo>
                  <a:pt x="5381" y="1"/>
                </a:moveTo>
                <a:lnTo>
                  <a:pt x="1" y="4226"/>
                </a:lnTo>
                <a:lnTo>
                  <a:pt x="5381" y="845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3"/>
          <p:cNvSpPr/>
          <p:nvPr/>
        </p:nvSpPr>
        <p:spPr>
          <a:xfrm rot="515178">
            <a:off x="8373021" y="433869"/>
            <a:ext cx="133776" cy="211277"/>
          </a:xfrm>
          <a:custGeom>
            <a:avLst/>
            <a:gdLst/>
            <a:ahLst/>
            <a:cxnLst/>
            <a:rect l="l" t="t" r="r" b="b"/>
            <a:pathLst>
              <a:path w="5351" h="8451" fill="none" extrusionOk="0">
                <a:moveTo>
                  <a:pt x="1" y="1"/>
                </a:moveTo>
                <a:lnTo>
                  <a:pt x="5350" y="4226"/>
                </a:lnTo>
                <a:lnTo>
                  <a:pt x="1" y="8451"/>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215875" y="600525"/>
            <a:ext cx="118575" cy="101525"/>
          </a:xfrm>
          <a:custGeom>
            <a:avLst/>
            <a:gdLst/>
            <a:ahLst/>
            <a:cxnLst/>
            <a:rect l="l" t="t" r="r" b="b"/>
            <a:pathLst>
              <a:path w="4743" h="4061" extrusionOk="0">
                <a:moveTo>
                  <a:pt x="2690" y="1"/>
                </a:moveTo>
                <a:cubicBezTo>
                  <a:pt x="2194" y="1"/>
                  <a:pt x="1688" y="185"/>
                  <a:pt x="1278" y="596"/>
                </a:cubicBezTo>
                <a:cubicBezTo>
                  <a:pt x="1" y="1872"/>
                  <a:pt x="913" y="4061"/>
                  <a:pt x="2706" y="4061"/>
                </a:cubicBezTo>
                <a:cubicBezTo>
                  <a:pt x="3831" y="4061"/>
                  <a:pt x="4743" y="3149"/>
                  <a:pt x="4743" y="2055"/>
                </a:cubicBezTo>
                <a:cubicBezTo>
                  <a:pt x="4743" y="818"/>
                  <a:pt x="3736" y="1"/>
                  <a:pt x="2690"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3"/>
          <p:cNvSpPr/>
          <p:nvPr/>
        </p:nvSpPr>
        <p:spPr>
          <a:xfrm rot="2407531">
            <a:off x="344973" y="452764"/>
            <a:ext cx="155850" cy="22204"/>
          </a:xfrm>
          <a:custGeom>
            <a:avLst/>
            <a:gdLst/>
            <a:ahLst/>
            <a:cxnLst/>
            <a:rect l="l" t="t" r="r" b="b"/>
            <a:pathLst>
              <a:path w="7388" h="1" fill="none" extrusionOk="0">
                <a:moveTo>
                  <a:pt x="7387" y="1"/>
                </a:moveTo>
                <a:lnTo>
                  <a:pt x="1" y="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3"/>
          <p:cNvSpPr/>
          <p:nvPr/>
        </p:nvSpPr>
        <p:spPr>
          <a:xfrm rot="-1913837">
            <a:off x="8327963" y="596671"/>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3"/>
          <p:cNvSpPr/>
          <p:nvPr/>
        </p:nvSpPr>
        <p:spPr>
          <a:xfrm rot="-1913837">
            <a:off x="277123" y="353193"/>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23"/>
          <p:cNvGrpSpPr/>
          <p:nvPr/>
        </p:nvGrpSpPr>
        <p:grpSpPr>
          <a:xfrm rot="-7941208">
            <a:off x="437293" y="533290"/>
            <a:ext cx="213035" cy="101100"/>
            <a:chOff x="5373224" y="1963641"/>
            <a:chExt cx="213036" cy="101100"/>
          </a:xfrm>
        </p:grpSpPr>
        <p:sp>
          <p:nvSpPr>
            <p:cNvPr id="388" name="Google Shape;388;p23"/>
            <p:cNvSpPr/>
            <p:nvPr/>
          </p:nvSpPr>
          <p:spPr>
            <a:xfrm rot="787036">
              <a:off x="5373545" y="1987810"/>
              <a:ext cx="155853" cy="22204"/>
            </a:xfrm>
            <a:custGeom>
              <a:avLst/>
              <a:gdLst/>
              <a:ahLst/>
              <a:cxnLst/>
              <a:rect l="l" t="t" r="r" b="b"/>
              <a:pathLst>
                <a:path w="7388" h="1" fill="none" extrusionOk="0">
                  <a:moveTo>
                    <a:pt x="7387" y="1"/>
                  </a:moveTo>
                  <a:lnTo>
                    <a:pt x="1" y="1"/>
                  </a:lnTo>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3"/>
            <p:cNvSpPr/>
            <p:nvPr/>
          </p:nvSpPr>
          <p:spPr>
            <a:xfrm>
              <a:off x="5485159" y="1963641"/>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23"/>
          <p:cNvSpPr/>
          <p:nvPr/>
        </p:nvSpPr>
        <p:spPr>
          <a:xfrm>
            <a:off x="563313" y="654900"/>
            <a:ext cx="71475" cy="71450"/>
          </a:xfrm>
          <a:custGeom>
            <a:avLst/>
            <a:gdLst/>
            <a:ahLst/>
            <a:cxnLst/>
            <a:rect l="l" t="t" r="r" b="b"/>
            <a:pathLst>
              <a:path w="2859" h="2858" extrusionOk="0">
                <a:moveTo>
                  <a:pt x="1430" y="0"/>
                </a:moveTo>
                <a:cubicBezTo>
                  <a:pt x="639" y="0"/>
                  <a:pt x="1" y="638"/>
                  <a:pt x="1" y="1429"/>
                </a:cubicBezTo>
                <a:cubicBezTo>
                  <a:pt x="1" y="2219"/>
                  <a:pt x="639" y="2857"/>
                  <a:pt x="1430" y="2857"/>
                </a:cubicBezTo>
                <a:cubicBezTo>
                  <a:pt x="2220" y="2857"/>
                  <a:pt x="2858" y="2219"/>
                  <a:pt x="2858" y="1429"/>
                </a:cubicBezTo>
                <a:cubicBezTo>
                  <a:pt x="2858" y="638"/>
                  <a:pt x="2220" y="0"/>
                  <a:pt x="1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3"/>
          <p:cNvGrpSpPr/>
          <p:nvPr/>
        </p:nvGrpSpPr>
        <p:grpSpPr>
          <a:xfrm rot="-1913837">
            <a:off x="8405822" y="297459"/>
            <a:ext cx="276777" cy="398746"/>
            <a:chOff x="5459174" y="1758906"/>
            <a:chExt cx="276776" cy="398744"/>
          </a:xfrm>
        </p:grpSpPr>
        <p:sp>
          <p:nvSpPr>
            <p:cNvPr id="392" name="Google Shape;392;p23"/>
            <p:cNvSpPr/>
            <p:nvPr/>
          </p:nvSpPr>
          <p:spPr>
            <a:xfrm>
              <a:off x="5546725" y="1881775"/>
              <a:ext cx="148950" cy="235600"/>
            </a:xfrm>
            <a:custGeom>
              <a:avLst/>
              <a:gdLst/>
              <a:ahLst/>
              <a:cxnLst/>
              <a:rect l="l" t="t" r="r" b="b"/>
              <a:pathLst>
                <a:path w="5958" h="9424" fill="none" extrusionOk="0">
                  <a:moveTo>
                    <a:pt x="5958" y="1"/>
                  </a:moveTo>
                  <a:lnTo>
                    <a:pt x="0" y="4712"/>
                  </a:lnTo>
                  <a:lnTo>
                    <a:pt x="5958" y="9423"/>
                  </a:lnTo>
                </a:path>
              </a:pathLst>
            </a:custGeom>
            <a:solidFill>
              <a:schemeClr val="accent2"/>
            </a:solidFill>
            <a:ln w="9875"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3"/>
            <p:cNvSpPr/>
            <p:nvPr/>
          </p:nvSpPr>
          <p:spPr>
            <a:xfrm>
              <a:off x="5642450" y="1841850"/>
              <a:ext cx="93500" cy="79475"/>
            </a:xfrm>
            <a:custGeom>
              <a:avLst/>
              <a:gdLst/>
              <a:ahLst/>
              <a:cxnLst/>
              <a:rect l="l" t="t" r="r" b="b"/>
              <a:pathLst>
                <a:path w="3740" h="3179" extrusionOk="0">
                  <a:moveTo>
                    <a:pt x="2128" y="1"/>
                  </a:moveTo>
                  <a:cubicBezTo>
                    <a:pt x="1732" y="1"/>
                    <a:pt x="1330" y="147"/>
                    <a:pt x="1004" y="473"/>
                  </a:cubicBezTo>
                  <a:cubicBezTo>
                    <a:pt x="1" y="1476"/>
                    <a:pt x="700" y="3178"/>
                    <a:pt x="2129" y="3178"/>
                  </a:cubicBezTo>
                  <a:cubicBezTo>
                    <a:pt x="3010" y="3178"/>
                    <a:pt x="3740" y="2479"/>
                    <a:pt x="3740" y="1598"/>
                  </a:cubicBezTo>
                  <a:cubicBezTo>
                    <a:pt x="3740" y="633"/>
                    <a:pt x="2950" y="1"/>
                    <a:pt x="2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3"/>
            <p:cNvSpPr/>
            <p:nvPr/>
          </p:nvSpPr>
          <p:spPr>
            <a:xfrm>
              <a:off x="5642450" y="2077425"/>
              <a:ext cx="93500" cy="80225"/>
            </a:xfrm>
            <a:custGeom>
              <a:avLst/>
              <a:gdLst/>
              <a:ahLst/>
              <a:cxnLst/>
              <a:rect l="l" t="t" r="r" b="b"/>
              <a:pathLst>
                <a:path w="3740" h="3209" extrusionOk="0">
                  <a:moveTo>
                    <a:pt x="2128" y="1"/>
                  </a:moveTo>
                  <a:cubicBezTo>
                    <a:pt x="1732" y="1"/>
                    <a:pt x="1330" y="147"/>
                    <a:pt x="1004" y="473"/>
                  </a:cubicBezTo>
                  <a:cubicBezTo>
                    <a:pt x="1" y="1476"/>
                    <a:pt x="700" y="3208"/>
                    <a:pt x="2129" y="3208"/>
                  </a:cubicBezTo>
                  <a:cubicBezTo>
                    <a:pt x="3010" y="3208"/>
                    <a:pt x="3740" y="2479"/>
                    <a:pt x="3740" y="1597"/>
                  </a:cubicBezTo>
                  <a:cubicBezTo>
                    <a:pt x="3740" y="633"/>
                    <a:pt x="2950" y="1"/>
                    <a:pt x="2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5495800" y="1948650"/>
              <a:ext cx="101100" cy="101100"/>
            </a:xfrm>
            <a:custGeom>
              <a:avLst/>
              <a:gdLst/>
              <a:ahLst/>
              <a:cxnLst/>
              <a:rect l="l" t="t" r="r" b="b"/>
              <a:pathLst>
                <a:path w="4044" h="4044" extrusionOk="0">
                  <a:moveTo>
                    <a:pt x="2037" y="0"/>
                  </a:moveTo>
                  <a:cubicBezTo>
                    <a:pt x="912" y="0"/>
                    <a:pt x="1" y="912"/>
                    <a:pt x="1" y="2037"/>
                  </a:cubicBezTo>
                  <a:cubicBezTo>
                    <a:pt x="1" y="3162"/>
                    <a:pt x="912" y="4043"/>
                    <a:pt x="2037" y="4043"/>
                  </a:cubicBezTo>
                  <a:cubicBezTo>
                    <a:pt x="3131" y="4043"/>
                    <a:pt x="4043" y="3162"/>
                    <a:pt x="4043" y="2037"/>
                  </a:cubicBezTo>
                  <a:cubicBezTo>
                    <a:pt x="4043" y="912"/>
                    <a:pt x="3131" y="0"/>
                    <a:pt x="2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3"/>
            <p:cNvSpPr/>
            <p:nvPr/>
          </p:nvSpPr>
          <p:spPr>
            <a:xfrm>
              <a:off x="5459174" y="1758906"/>
              <a:ext cx="101100" cy="101100"/>
            </a:xfrm>
            <a:custGeom>
              <a:avLst/>
              <a:gdLst/>
              <a:ahLst/>
              <a:cxnLst/>
              <a:rect l="l" t="t" r="r" b="b"/>
              <a:pathLst>
                <a:path w="4044" h="4044" extrusionOk="0">
                  <a:moveTo>
                    <a:pt x="2007" y="0"/>
                  </a:moveTo>
                  <a:cubicBezTo>
                    <a:pt x="913" y="0"/>
                    <a:pt x="1" y="912"/>
                    <a:pt x="1" y="2037"/>
                  </a:cubicBezTo>
                  <a:cubicBezTo>
                    <a:pt x="1" y="3162"/>
                    <a:pt x="913" y="4043"/>
                    <a:pt x="2007" y="4043"/>
                  </a:cubicBezTo>
                  <a:cubicBezTo>
                    <a:pt x="3132" y="4043"/>
                    <a:pt x="4043" y="3162"/>
                    <a:pt x="4043" y="2037"/>
                  </a:cubicBezTo>
                  <a:cubicBezTo>
                    <a:pt x="4043" y="912"/>
                    <a:pt x="3132" y="0"/>
                    <a:pt x="2007" y="0"/>
                  </a:cubicBez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AF1E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Righteous"/>
              <a:buNone/>
              <a:defRPr sz="2800">
                <a:solidFill>
                  <a:schemeClr val="dk2"/>
                </a:solidFill>
                <a:latin typeface="Righteous"/>
                <a:ea typeface="Righteous"/>
                <a:cs typeface="Righteous"/>
                <a:sym typeface="Righteou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8" r:id="rId6"/>
    <p:sldLayoutId id="2147483664" r:id="rId7"/>
    <p:sldLayoutId id="2147483667" r:id="rId8"/>
    <p:sldLayoutId id="2147483669" r:id="rId9"/>
    <p:sldLayoutId id="2147483675" r:id="rId10"/>
    <p:sldLayoutId id="2147483676" r:id="rId11"/>
    <p:sldLayoutId id="2147483677" r:id="rId12"/>
    <p:sldLayoutId id="2147483678"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6">
          <p15:clr>
            <a:srgbClr val="EA4335"/>
          </p15:clr>
        </p15:guide>
        <p15:guide id="3" orient="horz" pos="34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xml"/><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 Id="rId5" Type="http://schemas.openxmlformats.org/officeDocument/2006/relationships/image" Target="../media/image81.jpe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103.jpeg"/><Relationship Id="rId3" Type="http://schemas.openxmlformats.org/officeDocument/2006/relationships/image" Target="../media/image99.png"/><Relationship Id="rId7" Type="http://schemas.openxmlformats.org/officeDocument/2006/relationships/diagramData" Target="../diagrams/data6.xml"/><Relationship Id="rId12" Type="http://schemas.openxmlformats.org/officeDocument/2006/relationships/hyperlink" Target="http://kazprom-image.s3.amazonaws.com/130589_w100_h100_catalog15.jpg" TargetMode="External"/><Relationship Id="rId2" Type="http://schemas.openxmlformats.org/officeDocument/2006/relationships/image" Target="../media/image98.jpeg"/><Relationship Id="rId1" Type="http://schemas.openxmlformats.org/officeDocument/2006/relationships/slideLayout" Target="../slideLayouts/slideLayout14.xml"/><Relationship Id="rId6" Type="http://schemas.openxmlformats.org/officeDocument/2006/relationships/image" Target="../media/image102.jpeg"/><Relationship Id="rId11" Type="http://schemas.microsoft.com/office/2007/relationships/diagramDrawing" Target="../diagrams/drawing6.xml"/><Relationship Id="rId5" Type="http://schemas.openxmlformats.org/officeDocument/2006/relationships/image" Target="../media/image101.jpeg"/><Relationship Id="rId10" Type="http://schemas.openxmlformats.org/officeDocument/2006/relationships/diagramColors" Target="../diagrams/colors6.xml"/><Relationship Id="rId4" Type="http://schemas.openxmlformats.org/officeDocument/2006/relationships/image" Target="../media/image100.jpeg"/><Relationship Id="rId9" Type="http://schemas.openxmlformats.org/officeDocument/2006/relationships/diagramQuickStyle" Target="../diagrams/quickStyle6.xml"/><Relationship Id="rId14" Type="http://schemas.openxmlformats.org/officeDocument/2006/relationships/image" Target="../media/image104.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4.xml"/><Relationship Id="rId4"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4.xml"/><Relationship Id="rId5" Type="http://schemas.openxmlformats.org/officeDocument/2006/relationships/image" Target="../media/image111.jpeg"/><Relationship Id="rId4" Type="http://schemas.openxmlformats.org/officeDocument/2006/relationships/image" Target="../media/image110.jpeg"/></Relationships>
</file>

<file path=ppt/slides/_rels/slide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0"/>
        <p:cNvGrpSpPr/>
        <p:nvPr/>
      </p:nvGrpSpPr>
      <p:grpSpPr>
        <a:xfrm>
          <a:off x="0" y="0"/>
          <a:ext cx="0" cy="0"/>
          <a:chOff x="0" y="0"/>
          <a:chExt cx="0" cy="0"/>
        </a:xfrm>
      </p:grpSpPr>
      <p:sp>
        <p:nvSpPr>
          <p:cNvPr id="541" name="Google Shape;541;p35"/>
          <p:cNvSpPr txBox="1">
            <a:spLocks noGrp="1"/>
          </p:cNvSpPr>
          <p:nvPr>
            <p:ph type="ctrTitle"/>
          </p:nvPr>
        </p:nvSpPr>
        <p:spPr>
          <a:xfrm>
            <a:off x="803144" y="1521424"/>
            <a:ext cx="7726800" cy="1099800"/>
          </a:xfrm>
          <a:prstGeom prst="rect">
            <a:avLst/>
          </a:prstGeom>
        </p:spPr>
        <p:txBody>
          <a:bodyPr spcFirstLastPara="1" wrap="square" lIns="91425" tIns="91425" rIns="91425" bIns="91425" anchor="b" anchorCtr="0">
            <a:noAutofit/>
          </a:bodyPr>
          <a:lstStyle/>
          <a:p>
            <a:pPr lvl="0"/>
            <a:r>
              <a:rPr lang="en-US" sz="3600" b="1" dirty="0">
                <a:solidFill>
                  <a:schemeClr val="tx1"/>
                </a:solidFill>
                <a:latin typeface="Amatic SC" panose="020B0604020202020204" charset="-79"/>
                <a:cs typeface="Amatic SC" panose="020B0604020202020204" charset="-79"/>
              </a:rPr>
              <a:t>Department of Chemistry and Technology </a:t>
            </a:r>
            <a:br>
              <a:rPr lang="en-US" sz="3600" b="1" dirty="0">
                <a:solidFill>
                  <a:schemeClr val="tx1"/>
                </a:solidFill>
                <a:latin typeface="Amatic SC" panose="020B0604020202020204" charset="-79"/>
                <a:cs typeface="Amatic SC" panose="020B0604020202020204" charset="-79"/>
              </a:rPr>
            </a:br>
            <a:r>
              <a:rPr lang="en-US" sz="3600" b="1" dirty="0">
                <a:solidFill>
                  <a:schemeClr val="tx1"/>
                </a:solidFill>
                <a:latin typeface="Amatic SC" panose="020B0604020202020204" charset="-79"/>
                <a:cs typeface="Amatic SC" panose="020B0604020202020204" charset="-79"/>
              </a:rPr>
              <a:t>of Organic Substances, Natural Compounds and Polymers</a:t>
            </a:r>
            <a:endParaRPr lang="ru-RU" sz="3600" b="1" dirty="0">
              <a:solidFill>
                <a:schemeClr val="tx1"/>
              </a:solidFill>
              <a:latin typeface="Amatic SC" panose="020B0604020202020204" charset="-79"/>
              <a:cs typeface="Amatic SC" panose="020B0604020202020204" charset="-79"/>
            </a:endParaRPr>
          </a:p>
        </p:txBody>
      </p:sp>
      <p:sp>
        <p:nvSpPr>
          <p:cNvPr id="543" name="Google Shape;543;p35"/>
          <p:cNvSpPr/>
          <p:nvPr/>
        </p:nvSpPr>
        <p:spPr>
          <a:xfrm>
            <a:off x="1852596" y="3481105"/>
            <a:ext cx="5333311" cy="826119"/>
          </a:xfrm>
          <a:custGeom>
            <a:avLst/>
            <a:gdLst/>
            <a:ahLst/>
            <a:cxnLst/>
            <a:rect l="l" t="t" r="r" b="b"/>
            <a:pathLst>
              <a:path w="272073" h="179396" extrusionOk="0">
                <a:moveTo>
                  <a:pt x="1" y="1"/>
                </a:moveTo>
                <a:lnTo>
                  <a:pt x="1" y="179396"/>
                </a:lnTo>
                <a:lnTo>
                  <a:pt x="272073" y="179396"/>
                </a:lnTo>
                <a:lnTo>
                  <a:pt x="272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5"/>
          <p:cNvGrpSpPr/>
          <p:nvPr/>
        </p:nvGrpSpPr>
        <p:grpSpPr>
          <a:xfrm>
            <a:off x="5746446" y="3103463"/>
            <a:ext cx="786328" cy="971286"/>
            <a:chOff x="6301350" y="2513233"/>
            <a:chExt cx="786328" cy="971286"/>
          </a:xfrm>
        </p:grpSpPr>
        <p:sp>
          <p:nvSpPr>
            <p:cNvPr id="545" name="Google Shape;545;p35"/>
            <p:cNvSpPr/>
            <p:nvPr/>
          </p:nvSpPr>
          <p:spPr>
            <a:xfrm>
              <a:off x="6698568" y="2513233"/>
              <a:ext cx="273256" cy="59858"/>
            </a:xfrm>
            <a:custGeom>
              <a:avLst/>
              <a:gdLst/>
              <a:ahLst/>
              <a:cxnLst/>
              <a:rect l="l" t="t" r="r" b="b"/>
              <a:pathLst>
                <a:path w="21369" h="4681" extrusionOk="0">
                  <a:moveTo>
                    <a:pt x="2341" y="0"/>
                  </a:moveTo>
                  <a:cubicBezTo>
                    <a:pt x="1034" y="0"/>
                    <a:pt x="0" y="1064"/>
                    <a:pt x="0" y="2341"/>
                  </a:cubicBezTo>
                  <a:cubicBezTo>
                    <a:pt x="0" y="3617"/>
                    <a:pt x="1034" y="4681"/>
                    <a:pt x="2341" y="4681"/>
                  </a:cubicBezTo>
                  <a:lnTo>
                    <a:pt x="19058" y="4681"/>
                  </a:lnTo>
                  <a:cubicBezTo>
                    <a:pt x="20335" y="4681"/>
                    <a:pt x="21368" y="3617"/>
                    <a:pt x="21368" y="2341"/>
                  </a:cubicBezTo>
                  <a:cubicBezTo>
                    <a:pt x="21368" y="1064"/>
                    <a:pt x="20335" y="0"/>
                    <a:pt x="190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p:nvPr/>
          </p:nvSpPr>
          <p:spPr>
            <a:xfrm>
              <a:off x="6749868" y="2541134"/>
              <a:ext cx="171033" cy="911941"/>
            </a:xfrm>
            <a:custGeom>
              <a:avLst/>
              <a:gdLst/>
              <a:ahLst/>
              <a:cxnLst/>
              <a:rect l="l" t="t" r="r" b="b"/>
              <a:pathLst>
                <a:path w="13375" h="71315" extrusionOk="0">
                  <a:moveTo>
                    <a:pt x="2528" y="1"/>
                  </a:moveTo>
                  <a:cubicBezTo>
                    <a:pt x="990" y="1"/>
                    <a:pt x="0" y="451"/>
                    <a:pt x="0" y="2560"/>
                  </a:cubicBezTo>
                  <a:lnTo>
                    <a:pt x="0" y="64658"/>
                  </a:lnTo>
                  <a:cubicBezTo>
                    <a:pt x="0" y="68336"/>
                    <a:pt x="2979" y="71315"/>
                    <a:pt x="6688" y="71315"/>
                  </a:cubicBezTo>
                  <a:cubicBezTo>
                    <a:pt x="10365" y="71315"/>
                    <a:pt x="13375" y="68336"/>
                    <a:pt x="13375" y="64658"/>
                  </a:cubicBezTo>
                  <a:lnTo>
                    <a:pt x="13375" y="2560"/>
                  </a:lnTo>
                  <a:cubicBezTo>
                    <a:pt x="13375" y="451"/>
                    <a:pt x="12385" y="1"/>
                    <a:pt x="10847" y="1"/>
                  </a:cubicBezTo>
                  <a:cubicBezTo>
                    <a:pt x="9703" y="1"/>
                    <a:pt x="8256" y="250"/>
                    <a:pt x="6688" y="250"/>
                  </a:cubicBezTo>
                  <a:cubicBezTo>
                    <a:pt x="5119" y="250"/>
                    <a:pt x="3672" y="1"/>
                    <a:pt x="25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5"/>
            <p:cNvSpPr/>
            <p:nvPr/>
          </p:nvSpPr>
          <p:spPr>
            <a:xfrm>
              <a:off x="6775134" y="2854076"/>
              <a:ext cx="120893" cy="570604"/>
            </a:xfrm>
            <a:custGeom>
              <a:avLst/>
              <a:gdLst/>
              <a:ahLst/>
              <a:cxnLst/>
              <a:rect l="l" t="t" r="r" b="b"/>
              <a:pathLst>
                <a:path w="9454" h="44622" extrusionOk="0">
                  <a:moveTo>
                    <a:pt x="0" y="1"/>
                  </a:moveTo>
                  <a:lnTo>
                    <a:pt x="0" y="40032"/>
                  </a:lnTo>
                  <a:cubicBezTo>
                    <a:pt x="61" y="42585"/>
                    <a:pt x="2158" y="44622"/>
                    <a:pt x="4712" y="44622"/>
                  </a:cubicBezTo>
                  <a:cubicBezTo>
                    <a:pt x="7295" y="44622"/>
                    <a:pt x="9392" y="42585"/>
                    <a:pt x="9453" y="40032"/>
                  </a:cubicBezTo>
                  <a:lnTo>
                    <a:pt x="9453" y="1"/>
                  </a:ln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5"/>
            <p:cNvSpPr/>
            <p:nvPr/>
          </p:nvSpPr>
          <p:spPr>
            <a:xfrm>
              <a:off x="6407850" y="2513233"/>
              <a:ext cx="273640" cy="59858"/>
            </a:xfrm>
            <a:custGeom>
              <a:avLst/>
              <a:gdLst/>
              <a:ahLst/>
              <a:cxnLst/>
              <a:rect l="l" t="t" r="r" b="b"/>
              <a:pathLst>
                <a:path w="21399" h="4681" extrusionOk="0">
                  <a:moveTo>
                    <a:pt x="2341" y="0"/>
                  </a:moveTo>
                  <a:cubicBezTo>
                    <a:pt x="1034" y="0"/>
                    <a:pt x="0" y="1064"/>
                    <a:pt x="0" y="2341"/>
                  </a:cubicBezTo>
                  <a:cubicBezTo>
                    <a:pt x="0" y="3617"/>
                    <a:pt x="1064" y="4681"/>
                    <a:pt x="2341" y="4681"/>
                  </a:cubicBezTo>
                  <a:lnTo>
                    <a:pt x="19058" y="4681"/>
                  </a:lnTo>
                  <a:cubicBezTo>
                    <a:pt x="20335" y="4681"/>
                    <a:pt x="21399" y="3617"/>
                    <a:pt x="21399" y="2341"/>
                  </a:cubicBezTo>
                  <a:cubicBezTo>
                    <a:pt x="21399" y="1064"/>
                    <a:pt x="20335" y="0"/>
                    <a:pt x="190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5"/>
            <p:cNvSpPr/>
            <p:nvPr/>
          </p:nvSpPr>
          <p:spPr>
            <a:xfrm>
              <a:off x="6459150" y="2541134"/>
              <a:ext cx="171033" cy="911941"/>
            </a:xfrm>
            <a:custGeom>
              <a:avLst/>
              <a:gdLst/>
              <a:ahLst/>
              <a:cxnLst/>
              <a:rect l="l" t="t" r="r" b="b"/>
              <a:pathLst>
                <a:path w="13375" h="71315" extrusionOk="0">
                  <a:moveTo>
                    <a:pt x="2515" y="1"/>
                  </a:moveTo>
                  <a:cubicBezTo>
                    <a:pt x="980" y="1"/>
                    <a:pt x="0" y="451"/>
                    <a:pt x="0" y="2560"/>
                  </a:cubicBezTo>
                  <a:lnTo>
                    <a:pt x="0" y="64658"/>
                  </a:lnTo>
                  <a:cubicBezTo>
                    <a:pt x="0" y="68336"/>
                    <a:pt x="3010" y="71315"/>
                    <a:pt x="6688" y="71315"/>
                  </a:cubicBezTo>
                  <a:cubicBezTo>
                    <a:pt x="10365" y="71315"/>
                    <a:pt x="13375" y="68336"/>
                    <a:pt x="13375" y="64658"/>
                  </a:cubicBezTo>
                  <a:lnTo>
                    <a:pt x="13344" y="2560"/>
                  </a:lnTo>
                  <a:cubicBezTo>
                    <a:pt x="13344" y="451"/>
                    <a:pt x="12365" y="1"/>
                    <a:pt x="10835" y="1"/>
                  </a:cubicBezTo>
                  <a:cubicBezTo>
                    <a:pt x="9698" y="1"/>
                    <a:pt x="8256" y="250"/>
                    <a:pt x="6688" y="250"/>
                  </a:cubicBezTo>
                  <a:cubicBezTo>
                    <a:pt x="5106" y="250"/>
                    <a:pt x="3657" y="1"/>
                    <a:pt x="25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5"/>
            <p:cNvSpPr/>
            <p:nvPr/>
          </p:nvSpPr>
          <p:spPr>
            <a:xfrm>
              <a:off x="6484020" y="2970295"/>
              <a:ext cx="121289" cy="456322"/>
            </a:xfrm>
            <a:custGeom>
              <a:avLst/>
              <a:gdLst/>
              <a:ahLst/>
              <a:cxnLst/>
              <a:rect l="l" t="t" r="r" b="b"/>
              <a:pathLst>
                <a:path w="9485" h="35685" extrusionOk="0">
                  <a:moveTo>
                    <a:pt x="1" y="0"/>
                  </a:moveTo>
                  <a:lnTo>
                    <a:pt x="1" y="30943"/>
                  </a:lnTo>
                  <a:cubicBezTo>
                    <a:pt x="1" y="33557"/>
                    <a:pt x="2128" y="35685"/>
                    <a:pt x="4743" y="35685"/>
                  </a:cubicBezTo>
                  <a:cubicBezTo>
                    <a:pt x="7357" y="35685"/>
                    <a:pt x="9484" y="33557"/>
                    <a:pt x="9484" y="30943"/>
                  </a:cubicBezTo>
                  <a:lnTo>
                    <a:pt x="9484" y="0"/>
                  </a:ln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p:nvPr/>
          </p:nvSpPr>
          <p:spPr>
            <a:xfrm>
              <a:off x="6301350" y="3166955"/>
              <a:ext cx="777390" cy="317565"/>
            </a:xfrm>
            <a:custGeom>
              <a:avLst/>
              <a:gdLst/>
              <a:ahLst/>
              <a:cxnLst/>
              <a:rect l="l" t="t" r="r" b="b"/>
              <a:pathLst>
                <a:path w="60793" h="24834" fill="none" extrusionOk="0">
                  <a:moveTo>
                    <a:pt x="1" y="24834"/>
                  </a:moveTo>
                  <a:lnTo>
                    <a:pt x="1" y="7599"/>
                  </a:lnTo>
                  <a:cubicBezTo>
                    <a:pt x="1" y="3405"/>
                    <a:pt x="3405" y="0"/>
                    <a:pt x="7569" y="0"/>
                  </a:cubicBezTo>
                  <a:lnTo>
                    <a:pt x="53224" y="0"/>
                  </a:lnTo>
                  <a:cubicBezTo>
                    <a:pt x="57388" y="0"/>
                    <a:pt x="60792" y="3405"/>
                    <a:pt x="60792" y="7599"/>
                  </a:cubicBezTo>
                  <a:lnTo>
                    <a:pt x="60792" y="24834"/>
                  </a:lnTo>
                </a:path>
              </a:pathLst>
            </a:custGeom>
            <a:noFill/>
            <a:ln w="52425" cap="flat" cmpd="sng">
              <a:solidFill>
                <a:srgbClr val="46434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5"/>
            <p:cNvSpPr/>
            <p:nvPr/>
          </p:nvSpPr>
          <p:spPr>
            <a:xfrm>
              <a:off x="6309521" y="3381887"/>
              <a:ext cx="778158" cy="13"/>
            </a:xfrm>
            <a:custGeom>
              <a:avLst/>
              <a:gdLst/>
              <a:ahLst/>
              <a:cxnLst/>
              <a:rect l="l" t="t" r="r" b="b"/>
              <a:pathLst>
                <a:path w="60853" h="1" fill="none" extrusionOk="0">
                  <a:moveTo>
                    <a:pt x="0" y="0"/>
                  </a:moveTo>
                  <a:lnTo>
                    <a:pt x="60852" y="0"/>
                  </a:lnTo>
                </a:path>
              </a:pathLst>
            </a:custGeom>
            <a:noFill/>
            <a:ln w="52425" cap="flat" cmpd="sng">
              <a:solidFill>
                <a:srgbClr val="46434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5"/>
            <p:cNvSpPr/>
            <p:nvPr/>
          </p:nvSpPr>
          <p:spPr>
            <a:xfrm>
              <a:off x="6309521" y="3314641"/>
              <a:ext cx="778158" cy="13"/>
            </a:xfrm>
            <a:custGeom>
              <a:avLst/>
              <a:gdLst/>
              <a:ahLst/>
              <a:cxnLst/>
              <a:rect l="l" t="t" r="r" b="b"/>
              <a:pathLst>
                <a:path w="60853" h="1" fill="none" extrusionOk="0">
                  <a:moveTo>
                    <a:pt x="0" y="1"/>
                  </a:moveTo>
                  <a:lnTo>
                    <a:pt x="60852" y="1"/>
                  </a:lnTo>
                </a:path>
              </a:pathLst>
            </a:custGeom>
            <a:noFill/>
            <a:ln w="52425" cap="flat" cmpd="sng">
              <a:solidFill>
                <a:srgbClr val="46434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35"/>
          <p:cNvGrpSpPr/>
          <p:nvPr/>
        </p:nvGrpSpPr>
        <p:grpSpPr>
          <a:xfrm>
            <a:off x="2267871" y="2883209"/>
            <a:ext cx="1601875" cy="1205625"/>
            <a:chOff x="4282275" y="2292979"/>
            <a:chExt cx="1601875" cy="1205625"/>
          </a:xfrm>
        </p:grpSpPr>
        <p:sp>
          <p:nvSpPr>
            <p:cNvPr id="555" name="Google Shape;555;p35"/>
            <p:cNvSpPr/>
            <p:nvPr/>
          </p:nvSpPr>
          <p:spPr>
            <a:xfrm>
              <a:off x="5191100" y="2894254"/>
              <a:ext cx="607175" cy="525875"/>
            </a:xfrm>
            <a:custGeom>
              <a:avLst/>
              <a:gdLst/>
              <a:ahLst/>
              <a:cxnLst/>
              <a:rect l="l" t="t" r="r" b="b"/>
              <a:pathLst>
                <a:path w="24287" h="21035" fill="none" extrusionOk="0">
                  <a:moveTo>
                    <a:pt x="6080" y="21034"/>
                  </a:moveTo>
                  <a:lnTo>
                    <a:pt x="0" y="10518"/>
                  </a:lnTo>
                  <a:lnTo>
                    <a:pt x="6080" y="1"/>
                  </a:lnTo>
                  <a:lnTo>
                    <a:pt x="18207" y="1"/>
                  </a:lnTo>
                  <a:lnTo>
                    <a:pt x="24287" y="10518"/>
                  </a:lnTo>
                  <a:lnTo>
                    <a:pt x="18207" y="21034"/>
                  </a:lnTo>
                  <a:close/>
                </a:path>
              </a:pathLst>
            </a:custGeom>
            <a:noFill/>
            <a:ln w="23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4734400" y="2636654"/>
              <a:ext cx="607175" cy="525875"/>
            </a:xfrm>
            <a:custGeom>
              <a:avLst/>
              <a:gdLst/>
              <a:ahLst/>
              <a:cxnLst/>
              <a:rect l="l" t="t" r="r" b="b"/>
              <a:pathLst>
                <a:path w="24287" h="21035" fill="none" extrusionOk="0">
                  <a:moveTo>
                    <a:pt x="6080" y="21034"/>
                  </a:moveTo>
                  <a:lnTo>
                    <a:pt x="1" y="10517"/>
                  </a:lnTo>
                  <a:lnTo>
                    <a:pt x="6080" y="1"/>
                  </a:lnTo>
                  <a:lnTo>
                    <a:pt x="18208" y="1"/>
                  </a:lnTo>
                  <a:lnTo>
                    <a:pt x="24287" y="10517"/>
                  </a:lnTo>
                  <a:lnTo>
                    <a:pt x="18208" y="21034"/>
                  </a:lnTo>
                  <a:close/>
                </a:path>
              </a:pathLst>
            </a:custGeom>
            <a:noFill/>
            <a:ln w="23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5189575" y="2366904"/>
              <a:ext cx="607175" cy="525850"/>
            </a:xfrm>
            <a:custGeom>
              <a:avLst/>
              <a:gdLst/>
              <a:ahLst/>
              <a:cxnLst/>
              <a:rect l="l" t="t" r="r" b="b"/>
              <a:pathLst>
                <a:path w="24287" h="21034" fill="none" extrusionOk="0">
                  <a:moveTo>
                    <a:pt x="6080" y="21034"/>
                  </a:moveTo>
                  <a:lnTo>
                    <a:pt x="1" y="10517"/>
                  </a:lnTo>
                  <a:lnTo>
                    <a:pt x="6080" y="0"/>
                  </a:lnTo>
                  <a:lnTo>
                    <a:pt x="18208" y="0"/>
                  </a:lnTo>
                  <a:lnTo>
                    <a:pt x="24287" y="10517"/>
                  </a:lnTo>
                  <a:lnTo>
                    <a:pt x="18208" y="21034"/>
                  </a:lnTo>
                  <a:close/>
                </a:path>
              </a:pathLst>
            </a:custGeom>
            <a:noFill/>
            <a:ln w="23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p:nvPr/>
          </p:nvSpPr>
          <p:spPr>
            <a:xfrm>
              <a:off x="4282275" y="2366904"/>
              <a:ext cx="607175" cy="525850"/>
            </a:xfrm>
            <a:custGeom>
              <a:avLst/>
              <a:gdLst/>
              <a:ahLst/>
              <a:cxnLst/>
              <a:rect l="l" t="t" r="r" b="b"/>
              <a:pathLst>
                <a:path w="24287" h="21034" fill="none" extrusionOk="0">
                  <a:moveTo>
                    <a:pt x="6079" y="21034"/>
                  </a:moveTo>
                  <a:lnTo>
                    <a:pt x="0" y="10517"/>
                  </a:lnTo>
                  <a:lnTo>
                    <a:pt x="6079" y="0"/>
                  </a:lnTo>
                  <a:lnTo>
                    <a:pt x="18207" y="0"/>
                  </a:lnTo>
                  <a:lnTo>
                    <a:pt x="24286" y="10517"/>
                  </a:lnTo>
                  <a:lnTo>
                    <a:pt x="18207" y="21034"/>
                  </a:lnTo>
                  <a:close/>
                </a:path>
              </a:pathLst>
            </a:custGeom>
            <a:noFill/>
            <a:ln w="235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5"/>
            <p:cNvSpPr/>
            <p:nvPr/>
          </p:nvSpPr>
          <p:spPr>
            <a:xfrm>
              <a:off x="4346850" y="2292979"/>
              <a:ext cx="177850" cy="165525"/>
            </a:xfrm>
            <a:custGeom>
              <a:avLst/>
              <a:gdLst/>
              <a:ahLst/>
              <a:cxnLst/>
              <a:rect l="l" t="t" r="r" b="b"/>
              <a:pathLst>
                <a:path w="7114" h="6621" extrusionOk="0">
                  <a:moveTo>
                    <a:pt x="3592" y="1"/>
                  </a:moveTo>
                  <a:cubicBezTo>
                    <a:pt x="1977" y="1"/>
                    <a:pt x="580" y="1154"/>
                    <a:pt x="305" y="2805"/>
                  </a:cubicBezTo>
                  <a:cubicBezTo>
                    <a:pt x="1" y="4599"/>
                    <a:pt x="1247" y="6301"/>
                    <a:pt x="3040" y="6574"/>
                  </a:cubicBezTo>
                  <a:cubicBezTo>
                    <a:pt x="3225" y="6606"/>
                    <a:pt x="3409" y="6621"/>
                    <a:pt x="3591" y="6621"/>
                  </a:cubicBezTo>
                  <a:cubicBezTo>
                    <a:pt x="5170" y="6621"/>
                    <a:pt x="6567" y="5474"/>
                    <a:pt x="6840" y="3839"/>
                  </a:cubicBezTo>
                  <a:cubicBezTo>
                    <a:pt x="7113" y="2045"/>
                    <a:pt x="5898" y="343"/>
                    <a:pt x="4104" y="39"/>
                  </a:cubicBezTo>
                  <a:cubicBezTo>
                    <a:pt x="3932" y="13"/>
                    <a:pt x="3761" y="1"/>
                    <a:pt x="3592"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5"/>
            <p:cNvSpPr/>
            <p:nvPr/>
          </p:nvSpPr>
          <p:spPr>
            <a:xfrm>
              <a:off x="5552050" y="3333079"/>
              <a:ext cx="177825" cy="165525"/>
            </a:xfrm>
            <a:custGeom>
              <a:avLst/>
              <a:gdLst/>
              <a:ahLst/>
              <a:cxnLst/>
              <a:rect l="l" t="t" r="r" b="b"/>
              <a:pathLst>
                <a:path w="7113" h="6621" extrusionOk="0">
                  <a:moveTo>
                    <a:pt x="3544" y="0"/>
                  </a:moveTo>
                  <a:cubicBezTo>
                    <a:pt x="1944" y="0"/>
                    <a:pt x="550" y="1147"/>
                    <a:pt x="304" y="2782"/>
                  </a:cubicBezTo>
                  <a:cubicBezTo>
                    <a:pt x="0" y="4576"/>
                    <a:pt x="1247" y="6278"/>
                    <a:pt x="3040" y="6582"/>
                  </a:cubicBezTo>
                  <a:cubicBezTo>
                    <a:pt x="3209" y="6608"/>
                    <a:pt x="3378" y="6620"/>
                    <a:pt x="3545" y="6620"/>
                  </a:cubicBezTo>
                  <a:cubicBezTo>
                    <a:pt x="5142" y="6620"/>
                    <a:pt x="6564" y="5467"/>
                    <a:pt x="6839" y="3816"/>
                  </a:cubicBezTo>
                  <a:cubicBezTo>
                    <a:pt x="7113" y="2022"/>
                    <a:pt x="5897" y="320"/>
                    <a:pt x="4104" y="47"/>
                  </a:cubicBezTo>
                  <a:cubicBezTo>
                    <a:pt x="3916" y="15"/>
                    <a:pt x="3729" y="0"/>
                    <a:pt x="3544" y="0"/>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5"/>
            <p:cNvSpPr/>
            <p:nvPr/>
          </p:nvSpPr>
          <p:spPr>
            <a:xfrm>
              <a:off x="5245800" y="2816379"/>
              <a:ext cx="181650" cy="165475"/>
            </a:xfrm>
            <a:custGeom>
              <a:avLst/>
              <a:gdLst/>
              <a:ahLst/>
              <a:cxnLst/>
              <a:rect l="l" t="t" r="r" b="b"/>
              <a:pathLst>
                <a:path w="7266" h="6619" extrusionOk="0">
                  <a:moveTo>
                    <a:pt x="3637" y="0"/>
                  </a:moveTo>
                  <a:cubicBezTo>
                    <a:pt x="2790" y="0"/>
                    <a:pt x="1946" y="319"/>
                    <a:pt x="1308" y="958"/>
                  </a:cubicBezTo>
                  <a:cubicBezTo>
                    <a:pt x="1" y="2265"/>
                    <a:pt x="1" y="4362"/>
                    <a:pt x="1308" y="5639"/>
                  </a:cubicBezTo>
                  <a:cubicBezTo>
                    <a:pt x="1946" y="6292"/>
                    <a:pt x="2790" y="6619"/>
                    <a:pt x="3637" y="6619"/>
                  </a:cubicBezTo>
                  <a:cubicBezTo>
                    <a:pt x="4484" y="6619"/>
                    <a:pt x="5335" y="6292"/>
                    <a:pt x="5989" y="5639"/>
                  </a:cubicBezTo>
                  <a:cubicBezTo>
                    <a:pt x="7265" y="4362"/>
                    <a:pt x="7265" y="2265"/>
                    <a:pt x="5989" y="958"/>
                  </a:cubicBezTo>
                  <a:cubicBezTo>
                    <a:pt x="5335" y="319"/>
                    <a:pt x="4484" y="0"/>
                    <a:pt x="3637" y="0"/>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5"/>
            <p:cNvSpPr/>
            <p:nvPr/>
          </p:nvSpPr>
          <p:spPr>
            <a:xfrm>
              <a:off x="5702500" y="2544729"/>
              <a:ext cx="181650" cy="165675"/>
            </a:xfrm>
            <a:custGeom>
              <a:avLst/>
              <a:gdLst/>
              <a:ahLst/>
              <a:cxnLst/>
              <a:rect l="l" t="t" r="r" b="b"/>
              <a:pathLst>
                <a:path w="7266" h="6627" extrusionOk="0">
                  <a:moveTo>
                    <a:pt x="3641" y="1"/>
                  </a:moveTo>
                  <a:cubicBezTo>
                    <a:pt x="2129" y="1"/>
                    <a:pt x="765" y="1043"/>
                    <a:pt x="426" y="2553"/>
                  </a:cubicBezTo>
                  <a:cubicBezTo>
                    <a:pt x="1" y="4346"/>
                    <a:pt x="1095" y="6109"/>
                    <a:pt x="2888" y="6535"/>
                  </a:cubicBezTo>
                  <a:cubicBezTo>
                    <a:pt x="3145" y="6597"/>
                    <a:pt x="3403" y="6627"/>
                    <a:pt x="3657" y="6627"/>
                  </a:cubicBezTo>
                  <a:cubicBezTo>
                    <a:pt x="5145" y="6627"/>
                    <a:pt x="6507" y="5605"/>
                    <a:pt x="6870" y="4073"/>
                  </a:cubicBezTo>
                  <a:cubicBezTo>
                    <a:pt x="7265" y="2279"/>
                    <a:pt x="6171" y="516"/>
                    <a:pt x="4408" y="91"/>
                  </a:cubicBezTo>
                  <a:cubicBezTo>
                    <a:pt x="4151" y="30"/>
                    <a:pt x="3894" y="1"/>
                    <a:pt x="3641" y="1"/>
                  </a:cubicBezTo>
                  <a:close/>
                </a:path>
              </a:pathLst>
            </a:custGeom>
            <a:solidFill>
              <a:srgbClr val="403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4650050" y="2809729"/>
              <a:ext cx="181650" cy="165475"/>
            </a:xfrm>
            <a:custGeom>
              <a:avLst/>
              <a:gdLst/>
              <a:ahLst/>
              <a:cxnLst/>
              <a:rect l="l" t="t" r="r" b="b"/>
              <a:pathLst>
                <a:path w="7266" h="6619" extrusionOk="0">
                  <a:moveTo>
                    <a:pt x="3629" y="0"/>
                  </a:moveTo>
                  <a:cubicBezTo>
                    <a:pt x="2782" y="0"/>
                    <a:pt x="1931" y="327"/>
                    <a:pt x="1277" y="980"/>
                  </a:cubicBezTo>
                  <a:cubicBezTo>
                    <a:pt x="1" y="2257"/>
                    <a:pt x="1" y="4354"/>
                    <a:pt x="1277" y="5661"/>
                  </a:cubicBezTo>
                  <a:cubicBezTo>
                    <a:pt x="1931" y="6300"/>
                    <a:pt x="2782" y="6619"/>
                    <a:pt x="3629" y="6619"/>
                  </a:cubicBezTo>
                  <a:cubicBezTo>
                    <a:pt x="4476" y="6619"/>
                    <a:pt x="5320" y="6300"/>
                    <a:pt x="5958" y="5661"/>
                  </a:cubicBezTo>
                  <a:cubicBezTo>
                    <a:pt x="7265" y="4354"/>
                    <a:pt x="7265" y="2257"/>
                    <a:pt x="5958" y="980"/>
                  </a:cubicBezTo>
                  <a:cubicBezTo>
                    <a:pt x="5320" y="327"/>
                    <a:pt x="4476" y="0"/>
                    <a:pt x="3629" y="0"/>
                  </a:cubicBezTo>
                  <a:close/>
                </a:path>
              </a:pathLst>
            </a:custGeom>
            <a:solidFill>
              <a:srgbClr val="403D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35"/>
          <p:cNvSpPr/>
          <p:nvPr/>
        </p:nvSpPr>
        <p:spPr>
          <a:xfrm>
            <a:off x="4263179" y="3818709"/>
            <a:ext cx="806732" cy="256044"/>
          </a:xfrm>
          <a:custGeom>
            <a:avLst/>
            <a:gdLst/>
            <a:ahLst/>
            <a:cxnLst/>
            <a:rect l="l" t="t" r="r" b="b"/>
            <a:pathLst>
              <a:path w="26627" h="8451" extrusionOk="0">
                <a:moveTo>
                  <a:pt x="0" y="0"/>
                </a:moveTo>
                <a:lnTo>
                  <a:pt x="0" y="5714"/>
                </a:lnTo>
                <a:cubicBezTo>
                  <a:pt x="0" y="7204"/>
                  <a:pt x="1246" y="8450"/>
                  <a:pt x="2736" y="8450"/>
                </a:cubicBezTo>
                <a:lnTo>
                  <a:pt x="8815" y="8450"/>
                </a:lnTo>
                <a:cubicBezTo>
                  <a:pt x="9879" y="8450"/>
                  <a:pt x="10851" y="7812"/>
                  <a:pt x="11307" y="6839"/>
                </a:cubicBezTo>
                <a:lnTo>
                  <a:pt x="12371" y="4559"/>
                </a:lnTo>
                <a:cubicBezTo>
                  <a:pt x="12569" y="4164"/>
                  <a:pt x="12949" y="3967"/>
                  <a:pt x="13329" y="3967"/>
                </a:cubicBezTo>
                <a:cubicBezTo>
                  <a:pt x="13709" y="3967"/>
                  <a:pt x="14089" y="4164"/>
                  <a:pt x="14286" y="4559"/>
                </a:cubicBezTo>
                <a:lnTo>
                  <a:pt x="15350" y="6839"/>
                </a:lnTo>
                <a:cubicBezTo>
                  <a:pt x="15776" y="7812"/>
                  <a:pt x="16748" y="8450"/>
                  <a:pt x="17812" y="8450"/>
                </a:cubicBezTo>
                <a:lnTo>
                  <a:pt x="23891" y="8450"/>
                </a:lnTo>
                <a:cubicBezTo>
                  <a:pt x="25411" y="8450"/>
                  <a:pt x="26627" y="7234"/>
                  <a:pt x="26627" y="5714"/>
                </a:cubicBezTo>
                <a:lnTo>
                  <a:pt x="26627" y="0"/>
                </a:ln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5"/>
          <p:cNvSpPr/>
          <p:nvPr/>
        </p:nvSpPr>
        <p:spPr>
          <a:xfrm>
            <a:off x="4227246" y="3783715"/>
            <a:ext cx="878597" cy="36842"/>
          </a:xfrm>
          <a:custGeom>
            <a:avLst/>
            <a:gdLst/>
            <a:ahLst/>
            <a:cxnLst/>
            <a:rect l="l" t="t" r="r" b="b"/>
            <a:pathLst>
              <a:path w="28999" h="1216" extrusionOk="0">
                <a:moveTo>
                  <a:pt x="1" y="0"/>
                </a:moveTo>
                <a:lnTo>
                  <a:pt x="1" y="395"/>
                </a:lnTo>
                <a:cubicBezTo>
                  <a:pt x="1" y="821"/>
                  <a:pt x="365" y="1186"/>
                  <a:pt x="791" y="1186"/>
                </a:cubicBezTo>
                <a:lnTo>
                  <a:pt x="28208" y="1216"/>
                </a:lnTo>
                <a:cubicBezTo>
                  <a:pt x="28633" y="1216"/>
                  <a:pt x="28998" y="882"/>
                  <a:pt x="28998" y="426"/>
                </a:cubicBezTo>
                <a:lnTo>
                  <a:pt x="28998" y="61"/>
                </a:lnTo>
                <a:lnTo>
                  <a:pt x="1" y="0"/>
                </a:ln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5"/>
          <p:cNvSpPr/>
          <p:nvPr/>
        </p:nvSpPr>
        <p:spPr>
          <a:xfrm>
            <a:off x="4228185" y="3561996"/>
            <a:ext cx="351815" cy="221747"/>
          </a:xfrm>
          <a:custGeom>
            <a:avLst/>
            <a:gdLst/>
            <a:ahLst/>
            <a:cxnLst/>
            <a:rect l="l" t="t" r="r" b="b"/>
            <a:pathLst>
              <a:path w="11612" h="7319" extrusionOk="0">
                <a:moveTo>
                  <a:pt x="9347" y="0"/>
                </a:moveTo>
                <a:cubicBezTo>
                  <a:pt x="9332" y="0"/>
                  <a:pt x="9316" y="8"/>
                  <a:pt x="9301" y="23"/>
                </a:cubicBezTo>
                <a:cubicBezTo>
                  <a:pt x="9269" y="15"/>
                  <a:pt x="9234" y="11"/>
                  <a:pt x="9199" y="11"/>
                </a:cubicBezTo>
                <a:cubicBezTo>
                  <a:pt x="9103" y="11"/>
                  <a:pt x="9003" y="39"/>
                  <a:pt x="8936" y="84"/>
                </a:cubicBezTo>
                <a:lnTo>
                  <a:pt x="0" y="7318"/>
                </a:lnTo>
                <a:lnTo>
                  <a:pt x="1824" y="7318"/>
                </a:lnTo>
                <a:lnTo>
                  <a:pt x="9362" y="905"/>
                </a:lnTo>
                <a:lnTo>
                  <a:pt x="9392" y="905"/>
                </a:lnTo>
                <a:lnTo>
                  <a:pt x="11155" y="935"/>
                </a:lnTo>
                <a:cubicBezTo>
                  <a:pt x="11398" y="935"/>
                  <a:pt x="11611" y="722"/>
                  <a:pt x="11611" y="479"/>
                </a:cubicBezTo>
                <a:cubicBezTo>
                  <a:pt x="11611" y="206"/>
                  <a:pt x="11398" y="23"/>
                  <a:pt x="11155" y="23"/>
                </a:cubicBezTo>
                <a:lnTo>
                  <a:pt x="9392" y="23"/>
                </a:lnTo>
                <a:cubicBezTo>
                  <a:pt x="9377" y="8"/>
                  <a:pt x="9362" y="0"/>
                  <a:pt x="9347" y="0"/>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5"/>
          <p:cNvSpPr/>
          <p:nvPr/>
        </p:nvSpPr>
        <p:spPr>
          <a:xfrm>
            <a:off x="4750334" y="3561905"/>
            <a:ext cx="355511" cy="223656"/>
          </a:xfrm>
          <a:custGeom>
            <a:avLst/>
            <a:gdLst/>
            <a:ahLst/>
            <a:cxnLst/>
            <a:rect l="l" t="t" r="r" b="b"/>
            <a:pathLst>
              <a:path w="11734" h="7382" extrusionOk="0">
                <a:moveTo>
                  <a:pt x="2559" y="1"/>
                </a:moveTo>
                <a:cubicBezTo>
                  <a:pt x="2519" y="1"/>
                  <a:pt x="2477" y="8"/>
                  <a:pt x="2432" y="26"/>
                </a:cubicBezTo>
                <a:cubicBezTo>
                  <a:pt x="2417" y="11"/>
                  <a:pt x="2402" y="3"/>
                  <a:pt x="2387" y="3"/>
                </a:cubicBezTo>
                <a:cubicBezTo>
                  <a:pt x="2371" y="3"/>
                  <a:pt x="2356" y="11"/>
                  <a:pt x="2341" y="26"/>
                </a:cubicBezTo>
                <a:lnTo>
                  <a:pt x="608" y="26"/>
                </a:lnTo>
                <a:cubicBezTo>
                  <a:pt x="0" y="26"/>
                  <a:pt x="0" y="938"/>
                  <a:pt x="608" y="938"/>
                </a:cubicBezTo>
                <a:lnTo>
                  <a:pt x="2371" y="938"/>
                </a:lnTo>
                <a:lnTo>
                  <a:pt x="9909" y="7382"/>
                </a:lnTo>
                <a:lnTo>
                  <a:pt x="11733" y="7382"/>
                </a:lnTo>
                <a:lnTo>
                  <a:pt x="2827" y="87"/>
                </a:lnTo>
                <a:cubicBezTo>
                  <a:pt x="2741" y="44"/>
                  <a:pt x="2655" y="1"/>
                  <a:pt x="2559"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5"/>
          <p:cNvSpPr/>
          <p:nvPr/>
        </p:nvSpPr>
        <p:spPr>
          <a:xfrm>
            <a:off x="4859920" y="3858308"/>
            <a:ext cx="57141" cy="174059"/>
          </a:xfrm>
          <a:custGeom>
            <a:avLst/>
            <a:gdLst/>
            <a:ahLst/>
            <a:cxnLst/>
            <a:rect l="l" t="t" r="r" b="b"/>
            <a:pathLst>
              <a:path w="1886" h="5745" fill="none" extrusionOk="0">
                <a:moveTo>
                  <a:pt x="1885" y="0"/>
                </a:moveTo>
                <a:lnTo>
                  <a:pt x="1" y="5745"/>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5"/>
          <p:cNvSpPr/>
          <p:nvPr/>
        </p:nvSpPr>
        <p:spPr>
          <a:xfrm>
            <a:off x="4917940" y="3858308"/>
            <a:ext cx="58050" cy="174059"/>
          </a:xfrm>
          <a:custGeom>
            <a:avLst/>
            <a:gdLst/>
            <a:ahLst/>
            <a:cxnLst/>
            <a:rect l="l" t="t" r="r" b="b"/>
            <a:pathLst>
              <a:path w="1916" h="5745" fill="none" extrusionOk="0">
                <a:moveTo>
                  <a:pt x="1915" y="0"/>
                </a:moveTo>
                <a:lnTo>
                  <a:pt x="0" y="5745"/>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5"/>
          <p:cNvSpPr/>
          <p:nvPr/>
        </p:nvSpPr>
        <p:spPr>
          <a:xfrm>
            <a:off x="4412364" y="3858308"/>
            <a:ext cx="58050" cy="174059"/>
          </a:xfrm>
          <a:custGeom>
            <a:avLst/>
            <a:gdLst/>
            <a:ahLst/>
            <a:cxnLst/>
            <a:rect l="l" t="t" r="r" b="b"/>
            <a:pathLst>
              <a:path w="1916" h="5745" fill="none" extrusionOk="0">
                <a:moveTo>
                  <a:pt x="1915" y="0"/>
                </a:moveTo>
                <a:lnTo>
                  <a:pt x="0" y="5745"/>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5"/>
          <p:cNvSpPr/>
          <p:nvPr/>
        </p:nvSpPr>
        <p:spPr>
          <a:xfrm>
            <a:off x="4471293" y="3858308"/>
            <a:ext cx="57141" cy="174059"/>
          </a:xfrm>
          <a:custGeom>
            <a:avLst/>
            <a:gdLst/>
            <a:ahLst/>
            <a:cxnLst/>
            <a:rect l="l" t="t" r="r" b="b"/>
            <a:pathLst>
              <a:path w="1886" h="5745" fill="none" extrusionOk="0">
                <a:moveTo>
                  <a:pt x="1885" y="0"/>
                </a:moveTo>
                <a:lnTo>
                  <a:pt x="1" y="5745"/>
                </a:lnTo>
              </a:path>
            </a:pathLst>
          </a:custGeom>
          <a:noFill/>
          <a:ln w="9875" cap="flat" cmpd="sng">
            <a:solidFill>
              <a:srgbClr val="84B6B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7" name="Google Shape;897;p46"/>
          <p:cNvSpPr/>
          <p:nvPr/>
        </p:nvSpPr>
        <p:spPr>
          <a:xfrm>
            <a:off x="990560" y="4754634"/>
            <a:ext cx="13752" cy="18766"/>
          </a:xfrm>
          <a:custGeom>
            <a:avLst/>
            <a:gdLst/>
            <a:ahLst/>
            <a:cxnLst/>
            <a:rect l="l" t="t" r="r" b="b"/>
            <a:pathLst>
              <a:path w="288" h="393" fill="none" extrusionOk="0">
                <a:moveTo>
                  <a:pt x="287" y="393"/>
                </a:moveTo>
                <a:lnTo>
                  <a:pt x="1" y="0"/>
                </a:lnTo>
              </a:path>
            </a:pathLst>
          </a:custGeom>
          <a:noFill/>
          <a:ln w="4900" cap="flat" cmpd="sng">
            <a:solidFill>
              <a:schemeClr val="lt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a:off x="538840" y="4754634"/>
            <a:ext cx="13036" cy="18766"/>
          </a:xfrm>
          <a:custGeom>
            <a:avLst/>
            <a:gdLst/>
            <a:ahLst/>
            <a:cxnLst/>
            <a:rect l="l" t="t" r="r" b="b"/>
            <a:pathLst>
              <a:path w="273" h="393" fill="none" extrusionOk="0">
                <a:moveTo>
                  <a:pt x="272" y="393"/>
                </a:moveTo>
                <a:lnTo>
                  <a:pt x="1" y="0"/>
                </a:lnTo>
              </a:path>
            </a:pathLst>
          </a:custGeom>
          <a:noFill/>
          <a:ln w="4900" cap="flat" cmpd="sng">
            <a:solidFill>
              <a:schemeClr val="accent1"/>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Пятиугольник 30"/>
          <p:cNvSpPr/>
          <p:nvPr/>
        </p:nvSpPr>
        <p:spPr bwMode="auto">
          <a:xfrm rot="10800000">
            <a:off x="1572321" y="137549"/>
            <a:ext cx="7424040" cy="571500"/>
          </a:xfrm>
          <a:prstGeom prst="homePlate">
            <a:avLst/>
          </a:prstGeom>
        </p:spPr>
        <p:style>
          <a:lnRef idx="1">
            <a:schemeClr val="accent6"/>
          </a:lnRef>
          <a:fillRef idx="2">
            <a:schemeClr val="accent6"/>
          </a:fillRef>
          <a:effectRef idx="1">
            <a:schemeClr val="accent6"/>
          </a:effectRef>
          <a:fontRef idx="minor">
            <a:schemeClr val="dk1"/>
          </a:fontRef>
        </p:style>
      </p:sp>
      <p:sp>
        <p:nvSpPr>
          <p:cNvPr id="32" name="Пятиугольник 4"/>
          <p:cNvSpPr/>
          <p:nvPr/>
        </p:nvSpPr>
        <p:spPr bwMode="auto">
          <a:xfrm>
            <a:off x="1243780" y="137548"/>
            <a:ext cx="8139688" cy="571500"/>
          </a:xfrm>
          <a:prstGeom prst="rect">
            <a:avLst/>
          </a:prstGeom>
        </p:spPr>
        <p:style>
          <a:lnRef idx="0">
            <a:scrgbClr r="0" g="0" b="0"/>
          </a:lnRef>
          <a:fillRef idx="0">
            <a:scrgbClr r="0" g="0" b="0"/>
          </a:fillRef>
          <a:effectRef idx="0">
            <a:scrgbClr r="0" g="0" b="0"/>
          </a:effectRef>
          <a:fontRef idx="minor">
            <a:schemeClr val="dk1"/>
          </a:fontRef>
        </p:style>
        <p:txBody>
          <a:bodyPr lIns="293360" tIns="121920" rIns="227584" bIns="121920" spcCol="1270" anchor="ctr"/>
          <a:lstStyle/>
          <a:p>
            <a:pPr algn="ctr" defTabSz="1422400">
              <a:defRPr/>
            </a:pPr>
            <a:r>
              <a:rPr lang="en-US" sz="2000" b="1" dirty="0">
                <a:effectLst>
                  <a:outerShdw blurRad="38100" dist="38100" dir="2700000" algn="tl">
                    <a:srgbClr val="000000">
                      <a:alpha val="43137"/>
                    </a:srgbClr>
                  </a:outerShdw>
                </a:effectLst>
                <a:latin typeface="Cambria" pitchFamily="18" charset="0"/>
              </a:rPr>
              <a:t>Immobilization of biologically active compounds</a:t>
            </a:r>
            <a:r>
              <a:rPr lang="ru-RU" sz="2000" b="1" dirty="0">
                <a:effectLst>
                  <a:outerShdw blurRad="38100" dist="38100" dir="2700000" algn="tl">
                    <a:srgbClr val="000000">
                      <a:alpha val="43137"/>
                    </a:srgbClr>
                  </a:outerShdw>
                </a:effectLst>
                <a:latin typeface="Cambria" pitchFamily="18" charset="0"/>
              </a:rPr>
              <a:t> </a:t>
            </a:r>
            <a:r>
              <a:rPr lang="en-US" sz="2000" b="1" dirty="0">
                <a:effectLst>
                  <a:outerShdw blurRad="38100" dist="38100" dir="2700000" algn="tl">
                    <a:srgbClr val="000000">
                      <a:alpha val="43137"/>
                    </a:srgbClr>
                  </a:outerShdw>
                </a:effectLst>
                <a:latin typeface="Cambria" pitchFamily="18" charset="0"/>
              </a:rPr>
              <a:t>on </a:t>
            </a:r>
            <a:endParaRPr lang="ru-RU" sz="2000" b="1" dirty="0">
              <a:effectLst>
                <a:outerShdw blurRad="38100" dist="38100" dir="2700000" algn="tl">
                  <a:srgbClr val="000000">
                    <a:alpha val="43137"/>
                  </a:srgbClr>
                </a:outerShdw>
              </a:effectLst>
              <a:latin typeface="Cambria" pitchFamily="18" charset="0"/>
            </a:endParaRPr>
          </a:p>
          <a:p>
            <a:pPr algn="ctr" defTabSz="1422400">
              <a:defRPr/>
            </a:pPr>
            <a:r>
              <a:rPr lang="en-US" sz="2000" b="1" dirty="0">
                <a:effectLst>
                  <a:outerShdw blurRad="38100" dist="38100" dir="2700000" algn="tl">
                    <a:srgbClr val="000000">
                      <a:alpha val="43137"/>
                    </a:srgbClr>
                  </a:outerShdw>
                </a:effectLst>
                <a:latin typeface="Cambria" pitchFamily="18" charset="0"/>
              </a:rPr>
              <a:t>polymer matrices</a:t>
            </a:r>
            <a:endParaRPr lang="ru-RU" sz="2000" b="1" dirty="0">
              <a:effectLst>
                <a:outerShdw blurRad="38100" dist="38100" dir="2700000" algn="tl">
                  <a:srgbClr val="000000">
                    <a:alpha val="43137"/>
                  </a:srgbClr>
                </a:outerShdw>
              </a:effectLst>
              <a:latin typeface="Cambria" pitchFamily="18" charset="0"/>
            </a:endParaRPr>
          </a:p>
        </p:txBody>
      </p:sp>
      <p:pic>
        <p:nvPicPr>
          <p:cNvPr id="12" name="Picture 4"/>
          <p:cNvPicPr>
            <a:picLocks noChangeAspect="1" noChangeArrowheads="1"/>
          </p:cNvPicPr>
          <p:nvPr/>
        </p:nvPicPr>
        <p:blipFill>
          <a:blip r:embed="rId3" cstate="print"/>
          <a:srcRect/>
          <a:stretch>
            <a:fillRect/>
          </a:stretch>
        </p:blipFill>
        <p:spPr bwMode="auto">
          <a:xfrm>
            <a:off x="3876273" y="2541046"/>
            <a:ext cx="2934088" cy="2213588"/>
          </a:xfrm>
          <a:prstGeom prst="rect">
            <a:avLst/>
          </a:prstGeom>
          <a:noFill/>
          <a:ln w="9525">
            <a:noFill/>
            <a:miter lim="800000"/>
            <a:headEnd/>
            <a:tailEnd/>
          </a:ln>
        </p:spPr>
      </p:pic>
      <p:pic>
        <p:nvPicPr>
          <p:cNvPr id="13" name="Picture 5"/>
          <p:cNvPicPr>
            <a:picLocks noChangeAspect="1" noChangeArrowheads="1"/>
          </p:cNvPicPr>
          <p:nvPr/>
        </p:nvPicPr>
        <p:blipFill>
          <a:blip r:embed="rId4" cstate="print"/>
          <a:srcRect/>
          <a:stretch>
            <a:fillRect/>
          </a:stretch>
        </p:blipFill>
        <p:spPr bwMode="auto">
          <a:xfrm>
            <a:off x="538840" y="780486"/>
            <a:ext cx="3169504" cy="2724807"/>
          </a:xfrm>
          <a:prstGeom prst="rect">
            <a:avLst/>
          </a:prstGeom>
          <a:noFill/>
          <a:ln w="9525">
            <a:noFill/>
            <a:miter lim="800000"/>
            <a:headEnd/>
            <a:tailEnd/>
          </a:ln>
        </p:spPr>
      </p:pic>
      <p:sp>
        <p:nvSpPr>
          <p:cNvPr id="14" name="Прямоугольник 5"/>
          <p:cNvSpPr>
            <a:spLocks noChangeArrowheads="1"/>
          </p:cNvSpPr>
          <p:nvPr/>
        </p:nvSpPr>
        <p:spPr bwMode="auto">
          <a:xfrm>
            <a:off x="279831" y="3576729"/>
            <a:ext cx="3604535" cy="1323439"/>
          </a:xfrm>
          <a:prstGeom prst="rect">
            <a:avLst/>
          </a:prstGeom>
          <a:noFill/>
          <a:ln w="9525">
            <a:noFill/>
            <a:miter lim="800000"/>
            <a:headEnd/>
            <a:tailEnd/>
          </a:ln>
        </p:spPr>
        <p:txBody>
          <a:bodyPr wrap="square">
            <a:spAutoFit/>
          </a:bodyPr>
          <a:lstStyle/>
          <a:p>
            <a:pPr algn="ctr">
              <a:defRPr/>
            </a:pPr>
            <a:r>
              <a:rPr lang="en-US" sz="2000" b="1" dirty="0">
                <a:solidFill>
                  <a:srgbClr val="002060"/>
                </a:solidFill>
                <a:latin typeface="+mj-lt"/>
                <a:cs typeface="+mn-cs"/>
              </a:rPr>
              <a:t>Head of the direction, Doctor of Chemical Sciences Professor</a:t>
            </a:r>
          </a:p>
          <a:p>
            <a:pPr algn="ctr">
              <a:defRPr/>
            </a:pPr>
            <a:r>
              <a:rPr lang="en-US" sz="2000" b="1" dirty="0" err="1">
                <a:solidFill>
                  <a:srgbClr val="002060"/>
                </a:solidFill>
                <a:latin typeface="+mj-lt"/>
                <a:cs typeface="+mn-cs"/>
              </a:rPr>
              <a:t>Abilov</a:t>
            </a:r>
            <a:r>
              <a:rPr lang="en-US" sz="2000" b="1" dirty="0">
                <a:solidFill>
                  <a:srgbClr val="002060"/>
                </a:solidFill>
                <a:latin typeface="+mj-lt"/>
                <a:cs typeface="+mn-cs"/>
              </a:rPr>
              <a:t> </a:t>
            </a:r>
            <a:r>
              <a:rPr lang="en-US" sz="2000" b="1" dirty="0" err="1">
                <a:solidFill>
                  <a:srgbClr val="002060"/>
                </a:solidFill>
                <a:latin typeface="+mj-lt"/>
                <a:cs typeface="+mn-cs"/>
              </a:rPr>
              <a:t>Zh.A</a:t>
            </a:r>
            <a:r>
              <a:rPr lang="en-US" sz="2000" b="1" dirty="0">
                <a:solidFill>
                  <a:srgbClr val="002060"/>
                </a:solidFill>
                <a:latin typeface="+mj-lt"/>
                <a:cs typeface="+mn-cs"/>
              </a:rPr>
              <a:t>.</a:t>
            </a:r>
            <a:endParaRPr lang="ru-RU" dirty="0">
              <a:solidFill>
                <a:srgbClr val="002060"/>
              </a:solidFill>
              <a:cs typeface="+mn-cs"/>
            </a:endParaRPr>
          </a:p>
        </p:txBody>
      </p:sp>
      <p:sp>
        <p:nvSpPr>
          <p:cNvPr id="15" name="TextBox 6"/>
          <p:cNvSpPr txBox="1">
            <a:spLocks noChangeArrowheads="1"/>
          </p:cNvSpPr>
          <p:nvPr/>
        </p:nvSpPr>
        <p:spPr bwMode="auto">
          <a:xfrm>
            <a:off x="7032741" y="3178557"/>
            <a:ext cx="1970329" cy="830997"/>
          </a:xfrm>
          <a:prstGeom prst="rect">
            <a:avLst/>
          </a:prstGeom>
          <a:noFill/>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Specialists of the direction discussing scientific results</a:t>
            </a:r>
            <a:endParaRPr lang="ru-RU" sz="1600" dirty="0">
              <a:latin typeface="Calibri" panose="020F0502020204030204" pitchFamily="34" charset="0"/>
              <a:cs typeface="Calibri" panose="020F0502020204030204" pitchFamily="34" charset="0"/>
            </a:endParaRPr>
          </a:p>
        </p:txBody>
      </p:sp>
      <p:sp>
        <p:nvSpPr>
          <p:cNvPr id="16" name="Прямоугольник 15"/>
          <p:cNvSpPr/>
          <p:nvPr/>
        </p:nvSpPr>
        <p:spPr>
          <a:xfrm>
            <a:off x="4057767" y="886069"/>
            <a:ext cx="4852985" cy="830997"/>
          </a:xfrm>
          <a:prstGeom prst="rect">
            <a:avLst/>
          </a:prstGeom>
        </p:spPr>
        <p:txBody>
          <a:bodyPr wrap="square">
            <a:spAutoFit/>
          </a:bodyPr>
          <a:lstStyle/>
          <a:p>
            <a:pPr algn="just">
              <a:defRPr/>
            </a:pPr>
            <a:r>
              <a:rPr lang="en-US" sz="1600" b="1" dirty="0">
                <a:effectLst>
                  <a:outerShdw blurRad="38100" dist="38100" dir="2700000" algn="tl">
                    <a:srgbClr val="000000">
                      <a:alpha val="43137"/>
                    </a:srgbClr>
                  </a:outerShdw>
                </a:effectLst>
                <a:latin typeface="DrPoDecorRu"/>
                <a:cs typeface="+mn-cs"/>
              </a:rPr>
              <a:t>New composite dosage forms of effective drugs are being developed that have significant advantages over traditional dosage forms.</a:t>
            </a:r>
            <a:endParaRPr lang="ru-RU" sz="1600" b="1" dirty="0">
              <a:effectLst>
                <a:outerShdw blurRad="38100" dist="38100" dir="2700000" algn="tl">
                  <a:srgbClr val="000000">
                    <a:alpha val="43137"/>
                  </a:srgbClr>
                </a:outerShdw>
              </a:effectLst>
              <a:latin typeface="DrPoDecorRu"/>
              <a:cs typeface="+mn-cs"/>
            </a:endParaRPr>
          </a:p>
        </p:txBody>
      </p:sp>
    </p:spTree>
    <p:extLst>
      <p:ext uri="{BB962C8B-B14F-4D97-AF65-F5344CB8AC3E}">
        <p14:creationId xmlns:p14="http://schemas.microsoft.com/office/powerpoint/2010/main" val="172739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4" name="Заголовок 3"/>
          <p:cNvSpPr>
            <a:spLocks noGrp="1"/>
          </p:cNvSpPr>
          <p:nvPr>
            <p:ph type="title"/>
          </p:nvPr>
        </p:nvSpPr>
        <p:spPr>
          <a:xfrm>
            <a:off x="708600" y="164631"/>
            <a:ext cx="7726800" cy="572700"/>
          </a:xfrm>
        </p:spPr>
        <p:txBody>
          <a:bodyPr/>
          <a:lstStyle/>
          <a:p>
            <a:pPr algn="ctr"/>
            <a:r>
              <a:rPr lang="en-US" sz="2000" b="1" dirty="0"/>
              <a:t>Leading experts in this area</a:t>
            </a:r>
            <a:br>
              <a:rPr lang="ru-RU" dirty="0"/>
            </a:br>
            <a:endParaRPr lang="ru-RU" dirty="0"/>
          </a:p>
        </p:txBody>
      </p:sp>
      <p:graphicFrame>
        <p:nvGraphicFramePr>
          <p:cNvPr id="2" name="Схема 1">
            <a:extLst>
              <a:ext uri="{FF2B5EF4-FFF2-40B4-BE49-F238E27FC236}">
                <a16:creationId xmlns:a16="http://schemas.microsoft.com/office/drawing/2014/main" id="{739FF9C2-44E4-4BE6-B0F9-3E4258401778}"/>
              </a:ext>
            </a:extLst>
          </p:cNvPr>
          <p:cNvGraphicFramePr/>
          <p:nvPr>
            <p:extLst>
              <p:ext uri="{D42A27DB-BD31-4B8C-83A1-F6EECF244321}">
                <p14:modId xmlns:p14="http://schemas.microsoft.com/office/powerpoint/2010/main" val="214873028"/>
              </p:ext>
            </p:extLst>
          </p:nvPr>
        </p:nvGraphicFramePr>
        <p:xfrm>
          <a:off x="651103" y="722822"/>
          <a:ext cx="7841793" cy="4241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0436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7" name="Google Shape;897;p46"/>
          <p:cNvSpPr/>
          <p:nvPr/>
        </p:nvSpPr>
        <p:spPr>
          <a:xfrm>
            <a:off x="990560" y="4754634"/>
            <a:ext cx="13752" cy="18766"/>
          </a:xfrm>
          <a:custGeom>
            <a:avLst/>
            <a:gdLst/>
            <a:ahLst/>
            <a:cxnLst/>
            <a:rect l="l" t="t" r="r" b="b"/>
            <a:pathLst>
              <a:path w="288" h="393" fill="none" extrusionOk="0">
                <a:moveTo>
                  <a:pt x="287" y="393"/>
                </a:moveTo>
                <a:lnTo>
                  <a:pt x="1" y="0"/>
                </a:lnTo>
              </a:path>
            </a:pathLst>
          </a:custGeom>
          <a:noFill/>
          <a:ln w="4900" cap="flat" cmpd="sng">
            <a:solidFill>
              <a:schemeClr val="lt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a:off x="538840" y="4754634"/>
            <a:ext cx="13036" cy="18766"/>
          </a:xfrm>
          <a:custGeom>
            <a:avLst/>
            <a:gdLst/>
            <a:ahLst/>
            <a:cxnLst/>
            <a:rect l="l" t="t" r="r" b="b"/>
            <a:pathLst>
              <a:path w="273" h="393" fill="none" extrusionOk="0">
                <a:moveTo>
                  <a:pt x="272" y="393"/>
                </a:moveTo>
                <a:lnTo>
                  <a:pt x="1" y="0"/>
                </a:lnTo>
              </a:path>
            </a:pathLst>
          </a:custGeom>
          <a:noFill/>
          <a:ln w="4900" cap="flat" cmpd="sng">
            <a:solidFill>
              <a:schemeClr val="accent1"/>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Пятиугольник 30"/>
          <p:cNvSpPr/>
          <p:nvPr/>
        </p:nvSpPr>
        <p:spPr bwMode="auto">
          <a:xfrm rot="10800000">
            <a:off x="1353311" y="137549"/>
            <a:ext cx="7643051" cy="571500"/>
          </a:xfrm>
          <a:prstGeom prst="homePlate">
            <a:avLst/>
          </a:prstGeom>
        </p:spPr>
        <p:style>
          <a:lnRef idx="1">
            <a:schemeClr val="accent6"/>
          </a:lnRef>
          <a:fillRef idx="2">
            <a:schemeClr val="accent6"/>
          </a:fillRef>
          <a:effectRef idx="1">
            <a:schemeClr val="accent6"/>
          </a:effectRef>
          <a:fontRef idx="minor">
            <a:schemeClr val="dk1"/>
          </a:fontRef>
        </p:style>
      </p:sp>
      <p:sp>
        <p:nvSpPr>
          <p:cNvPr id="32" name="Пятиугольник 4"/>
          <p:cNvSpPr/>
          <p:nvPr/>
        </p:nvSpPr>
        <p:spPr bwMode="auto">
          <a:xfrm>
            <a:off x="1572322" y="134629"/>
            <a:ext cx="7571678" cy="571500"/>
          </a:xfrm>
          <a:prstGeom prst="rect">
            <a:avLst/>
          </a:prstGeom>
        </p:spPr>
        <p:style>
          <a:lnRef idx="0">
            <a:scrgbClr r="0" g="0" b="0"/>
          </a:lnRef>
          <a:fillRef idx="0">
            <a:scrgbClr r="0" g="0" b="0"/>
          </a:fillRef>
          <a:effectRef idx="0">
            <a:scrgbClr r="0" g="0" b="0"/>
          </a:effectRef>
          <a:fontRef idx="minor">
            <a:schemeClr val="dk1"/>
          </a:fontRef>
        </p:style>
        <p:txBody>
          <a:bodyPr lIns="293360" tIns="121920" rIns="227584" bIns="121920" spcCol="1270" anchor="ctr"/>
          <a:lstStyle/>
          <a:p>
            <a:pPr algn="ctr" defTabSz="1422400">
              <a:lnSpc>
                <a:spcPct val="90000"/>
              </a:lnSpc>
              <a:spcAft>
                <a:spcPct val="35000"/>
              </a:spcAft>
              <a:defRPr/>
            </a:pPr>
            <a:r>
              <a:rPr lang="en-US" sz="3200" b="1" dirty="0">
                <a:effectLst>
                  <a:outerShdw blurRad="38100" dist="38100" dir="2700000" algn="tl">
                    <a:srgbClr val="000000">
                      <a:alpha val="43137"/>
                    </a:srgbClr>
                  </a:outerShdw>
                </a:effectLst>
                <a:latin typeface="Cambria" pitchFamily="18" charset="0"/>
              </a:rPr>
              <a:t>Macromolecular compounds</a:t>
            </a:r>
            <a:endParaRPr lang="ru-RU" sz="3200" b="1" dirty="0">
              <a:effectLst>
                <a:outerShdw blurRad="38100" dist="38100" dir="2700000" algn="tl">
                  <a:srgbClr val="000000">
                    <a:alpha val="43137"/>
                  </a:srgbClr>
                </a:outerShdw>
              </a:effectLst>
              <a:latin typeface="Cambria" pitchFamily="18" charset="0"/>
            </a:endParaRPr>
          </a:p>
        </p:txBody>
      </p:sp>
      <p:sp>
        <p:nvSpPr>
          <p:cNvPr id="12" name="Прямоугольник 11"/>
          <p:cNvSpPr/>
          <p:nvPr/>
        </p:nvSpPr>
        <p:spPr>
          <a:xfrm>
            <a:off x="3621476" y="2406532"/>
            <a:ext cx="5374886" cy="2246769"/>
          </a:xfrm>
          <a:prstGeom prst="rect">
            <a:avLst/>
          </a:prstGeom>
        </p:spPr>
        <p:txBody>
          <a:bodyPr wrap="square">
            <a:spAutoFit/>
          </a:bodyPr>
          <a:lstStyle/>
          <a:p>
            <a:pPr lvl="1" indent="177800" algn="ctr">
              <a:defRPr/>
            </a:pPr>
            <a:r>
              <a:rPr lang="en-US" sz="1400" b="1" dirty="0">
                <a:solidFill>
                  <a:schemeClr val="tx1"/>
                </a:solidFill>
                <a:latin typeface="Times New Roman" pitchFamily="18" charset="0"/>
                <a:cs typeface="Times New Roman" pitchFamily="18" charset="0"/>
              </a:rPr>
              <a:t>Scientific directions:</a:t>
            </a:r>
          </a:p>
          <a:p>
            <a:pPr marL="285750" lvl="1" indent="-285750" algn="just">
              <a:buFont typeface="Arial" panose="020B0604020202020204" pitchFamily="34" charset="0"/>
              <a:buChar char="•"/>
              <a:defRPr/>
            </a:pPr>
            <a:r>
              <a:rPr lang="en-US" sz="1400" dirty="0">
                <a:solidFill>
                  <a:schemeClr val="tx1"/>
                </a:solidFill>
                <a:latin typeface="Times New Roman" pitchFamily="18" charset="0"/>
                <a:cs typeface="Times New Roman" pitchFamily="18" charset="0"/>
              </a:rPr>
              <a:t>Kinetics and mechanism of radical polymerization</a:t>
            </a:r>
          </a:p>
          <a:p>
            <a:pPr marL="285750" lvl="1" indent="-285750" algn="just">
              <a:buFont typeface="Arial" panose="020B0604020202020204" pitchFamily="34" charset="0"/>
              <a:buChar char="•"/>
              <a:defRPr/>
            </a:pPr>
            <a:r>
              <a:rPr lang="en-US" sz="1400" dirty="0">
                <a:solidFill>
                  <a:schemeClr val="tx1"/>
                </a:solidFill>
                <a:latin typeface="Times New Roman" pitchFamily="18" charset="0"/>
                <a:cs typeface="Times New Roman" pitchFamily="18" charset="0"/>
              </a:rPr>
              <a:t>Radiation chemistry of polymers</a:t>
            </a:r>
          </a:p>
          <a:p>
            <a:pPr marL="285750" lvl="1" indent="-285750" algn="just">
              <a:buFont typeface="Arial" panose="020B0604020202020204" pitchFamily="34" charset="0"/>
              <a:buChar char="•"/>
              <a:defRPr/>
            </a:pPr>
            <a:r>
              <a:rPr lang="en-US" sz="1400" dirty="0">
                <a:solidFill>
                  <a:schemeClr val="tx1"/>
                </a:solidFill>
                <a:latin typeface="Times New Roman" pitchFamily="18" charset="0"/>
                <a:cs typeface="Times New Roman" pitchFamily="18" charset="0"/>
              </a:rPr>
              <a:t>Biomedical polymers</a:t>
            </a:r>
          </a:p>
          <a:p>
            <a:pPr marL="285750" lvl="1" indent="-285750" algn="just">
              <a:buFont typeface="Arial" panose="020B0604020202020204" pitchFamily="34" charset="0"/>
              <a:buChar char="•"/>
              <a:defRPr/>
            </a:pPr>
            <a:r>
              <a:rPr lang="en-US" sz="1400" dirty="0">
                <a:solidFill>
                  <a:schemeClr val="tx1"/>
                </a:solidFill>
                <a:latin typeface="Times New Roman" pitchFamily="18" charset="0"/>
                <a:cs typeface="Times New Roman" pitchFamily="18" charset="0"/>
              </a:rPr>
              <a:t>Synthesis and characterization of stimulus-sensitive polymers</a:t>
            </a:r>
          </a:p>
          <a:p>
            <a:pPr marL="285750" lvl="1" indent="-285750" algn="just">
              <a:buFont typeface="Arial" panose="020B0604020202020204" pitchFamily="34" charset="0"/>
              <a:buChar char="•"/>
              <a:defRPr/>
            </a:pPr>
            <a:r>
              <a:rPr lang="en-US" sz="1400" dirty="0" err="1">
                <a:solidFill>
                  <a:schemeClr val="tx1"/>
                </a:solidFill>
                <a:latin typeface="Times New Roman" pitchFamily="18" charset="0"/>
                <a:cs typeface="Times New Roman" pitchFamily="18" charset="0"/>
              </a:rPr>
              <a:t>Intermacromolecular</a:t>
            </a:r>
            <a:r>
              <a:rPr lang="en-US" sz="1400" dirty="0">
                <a:solidFill>
                  <a:schemeClr val="tx1"/>
                </a:solidFill>
                <a:latin typeface="Times New Roman" pitchFamily="18" charset="0"/>
                <a:cs typeface="Times New Roman" pitchFamily="18" charset="0"/>
              </a:rPr>
              <a:t> reactions and composite materials based on </a:t>
            </a:r>
            <a:r>
              <a:rPr lang="en-US" sz="1400" dirty="0" err="1">
                <a:solidFill>
                  <a:schemeClr val="tx1"/>
                </a:solidFill>
                <a:latin typeface="Times New Roman" pitchFamily="18" charset="0"/>
                <a:cs typeface="Times New Roman" pitchFamily="18" charset="0"/>
              </a:rPr>
              <a:t>polycomplexes</a:t>
            </a:r>
            <a:endParaRPr lang="en-US" sz="1400" dirty="0">
              <a:solidFill>
                <a:schemeClr val="tx1"/>
              </a:solidFill>
              <a:latin typeface="Times New Roman" pitchFamily="18" charset="0"/>
              <a:cs typeface="Times New Roman" pitchFamily="18" charset="0"/>
            </a:endParaRPr>
          </a:p>
          <a:p>
            <a:pPr marL="285750" lvl="1" indent="-285750" algn="just">
              <a:buFont typeface="Arial" panose="020B0604020202020204" pitchFamily="34" charset="0"/>
              <a:buChar char="•"/>
              <a:defRPr/>
            </a:pPr>
            <a:r>
              <a:rPr lang="en-US" sz="1400" dirty="0">
                <a:solidFill>
                  <a:schemeClr val="tx1"/>
                </a:solidFill>
                <a:latin typeface="Times New Roman" pitchFamily="18" charset="0"/>
                <a:cs typeface="Times New Roman" pitchFamily="18" charset="0"/>
              </a:rPr>
              <a:t>Chemistry and physics of polymer hydrogels</a:t>
            </a:r>
          </a:p>
          <a:p>
            <a:pPr marL="285750" lvl="1" indent="-285750" algn="just">
              <a:buFont typeface="Arial" panose="020B0604020202020204" pitchFamily="34" charset="0"/>
              <a:buChar char="•"/>
              <a:defRPr/>
            </a:pPr>
            <a:r>
              <a:rPr lang="en-US" sz="1400" dirty="0">
                <a:solidFill>
                  <a:schemeClr val="tx1"/>
                </a:solidFill>
                <a:latin typeface="Times New Roman" pitchFamily="18" charset="0"/>
                <a:cs typeface="Times New Roman" pitchFamily="18" charset="0"/>
              </a:rPr>
              <a:t>Nanostructured polymer composite materials</a:t>
            </a:r>
          </a:p>
          <a:p>
            <a:pPr marL="285750" lvl="1" indent="-285750" algn="just">
              <a:buFont typeface="Arial" panose="020B0604020202020204" pitchFamily="34" charset="0"/>
              <a:buChar char="•"/>
              <a:defRPr/>
            </a:pPr>
            <a:r>
              <a:rPr lang="en-US" sz="1400" dirty="0">
                <a:solidFill>
                  <a:schemeClr val="tx1"/>
                </a:solidFill>
                <a:latin typeface="Times New Roman" pitchFamily="18" charset="0"/>
                <a:cs typeface="Times New Roman" pitchFamily="18" charset="0"/>
              </a:rPr>
              <a:t>Track membranes</a:t>
            </a:r>
            <a:endParaRPr lang="ru-RU" sz="1400" dirty="0">
              <a:solidFill>
                <a:srgbClr val="000066"/>
              </a:solidFill>
              <a:latin typeface="Times New Roman" pitchFamily="18" charset="0"/>
              <a:cs typeface="Times New Roman" pitchFamily="18" charset="0"/>
            </a:endParaRPr>
          </a:p>
        </p:txBody>
      </p:sp>
      <p:sp>
        <p:nvSpPr>
          <p:cNvPr id="13" name="TextBox 12"/>
          <p:cNvSpPr txBox="1"/>
          <p:nvPr/>
        </p:nvSpPr>
        <p:spPr>
          <a:xfrm>
            <a:off x="847751" y="4038289"/>
            <a:ext cx="2266967" cy="461665"/>
          </a:xfrm>
          <a:prstGeom prst="rect">
            <a:avLst/>
          </a:prstGeom>
          <a:noFill/>
        </p:spPr>
        <p:txBody>
          <a:bodyPr wrap="none" rtlCol="0">
            <a:spAutoFit/>
          </a:bodyPr>
          <a:lstStyle/>
          <a:p>
            <a:pPr algn="ctr"/>
            <a:r>
              <a:rPr lang="en-US" sz="1200" b="1" dirty="0"/>
              <a:t>Participation in international</a:t>
            </a:r>
          </a:p>
          <a:p>
            <a:pPr algn="ctr"/>
            <a:r>
              <a:rPr lang="en-US" sz="1200" b="1" dirty="0"/>
              <a:t>scientific conference</a:t>
            </a:r>
            <a:r>
              <a:rPr lang="ru-RU" sz="1200" b="1" dirty="0"/>
              <a:t> </a:t>
            </a:r>
          </a:p>
        </p:txBody>
      </p:sp>
      <p:pic>
        <p:nvPicPr>
          <p:cNvPr id="14" name="Picture 2" descr="C:\Users\Даулет\Desktop\Our reseach area\P1000257.JPG"/>
          <p:cNvPicPr>
            <a:picLocks noChangeAspect="1" noChangeArrowheads="1"/>
          </p:cNvPicPr>
          <p:nvPr/>
        </p:nvPicPr>
        <p:blipFill rotWithShape="1">
          <a:blip r:embed="rId3" cstate="print"/>
          <a:srcRect t="17507"/>
          <a:stretch/>
        </p:blipFill>
        <p:spPr>
          <a:xfrm>
            <a:off x="4242564" y="827846"/>
            <a:ext cx="2505913" cy="1559383"/>
          </a:xfrm>
          <a:prstGeom prst="rect">
            <a:avLst/>
          </a:prstGeom>
          <a:noFill/>
          <a:ln cap="rnd">
            <a:solidFill>
              <a:schemeClr val="tx1"/>
            </a:solidFill>
            <a:bevel/>
          </a:ln>
        </p:spPr>
      </p:pic>
      <p:sp>
        <p:nvSpPr>
          <p:cNvPr id="15" name="TextBox 14"/>
          <p:cNvSpPr txBox="1"/>
          <p:nvPr/>
        </p:nvSpPr>
        <p:spPr>
          <a:xfrm>
            <a:off x="6973637" y="1335442"/>
            <a:ext cx="1904118" cy="461665"/>
          </a:xfrm>
          <a:prstGeom prst="rect">
            <a:avLst/>
          </a:prstGeom>
          <a:noFill/>
        </p:spPr>
        <p:txBody>
          <a:bodyPr wrap="square" rtlCol="0">
            <a:spAutoFit/>
          </a:bodyPr>
          <a:lstStyle/>
          <a:p>
            <a:r>
              <a:rPr lang="en-US" sz="1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Head of the Department, Professor G.A. Moon</a:t>
            </a:r>
            <a:endParaRPr lang="ru-RU" sz="1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6" name="Рисунок 15"/>
          <p:cNvPicPr/>
          <p:nvPr/>
        </p:nvPicPr>
        <p:blipFill>
          <a:blip r:embed="rId4" cstate="print"/>
          <a:srcRect/>
          <a:stretch>
            <a:fillRect/>
          </a:stretch>
        </p:blipFill>
        <p:spPr bwMode="auto">
          <a:xfrm>
            <a:off x="428655" y="1336794"/>
            <a:ext cx="3105160" cy="2445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399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graphicFrame>
        <p:nvGraphicFramePr>
          <p:cNvPr id="2" name="Схема 1">
            <a:extLst>
              <a:ext uri="{FF2B5EF4-FFF2-40B4-BE49-F238E27FC236}">
                <a16:creationId xmlns:a16="http://schemas.microsoft.com/office/drawing/2014/main" id="{789CBE69-AA64-4D1B-ADD6-C3D663F7E601}"/>
              </a:ext>
            </a:extLst>
          </p:cNvPr>
          <p:cNvGraphicFramePr/>
          <p:nvPr>
            <p:extLst>
              <p:ext uri="{D42A27DB-BD31-4B8C-83A1-F6EECF244321}">
                <p14:modId xmlns:p14="http://schemas.microsoft.com/office/powerpoint/2010/main" val="2493786636"/>
              </p:ext>
            </p:extLst>
          </p:nvPr>
        </p:nvGraphicFramePr>
        <p:xfrm>
          <a:off x="537011" y="196068"/>
          <a:ext cx="7979331" cy="475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Заголовок 3"/>
          <p:cNvSpPr>
            <a:spLocks noGrp="1"/>
          </p:cNvSpPr>
          <p:nvPr>
            <p:ph type="title"/>
          </p:nvPr>
        </p:nvSpPr>
        <p:spPr>
          <a:xfrm rot="16200000">
            <a:off x="-1107492" y="2373360"/>
            <a:ext cx="3470300" cy="572700"/>
          </a:xfrm>
        </p:spPr>
        <p:txBody>
          <a:bodyPr/>
          <a:lstStyle/>
          <a:p>
            <a:pPr algn="ctr"/>
            <a:r>
              <a:rPr lang="en-US" sz="2000" b="1" dirty="0"/>
              <a:t>Leading experts</a:t>
            </a:r>
            <a:br>
              <a:rPr lang="en-US" sz="2000" b="1" dirty="0"/>
            </a:br>
            <a:r>
              <a:rPr lang="en-US" sz="2000" b="1" dirty="0"/>
              <a:t> in this area</a:t>
            </a:r>
            <a:br>
              <a:rPr lang="ru-RU" dirty="0"/>
            </a:br>
            <a:endParaRPr lang="ru-RU" dirty="0"/>
          </a:p>
        </p:txBody>
      </p:sp>
    </p:spTree>
    <p:extLst>
      <p:ext uri="{BB962C8B-B14F-4D97-AF65-F5344CB8AC3E}">
        <p14:creationId xmlns:p14="http://schemas.microsoft.com/office/powerpoint/2010/main" val="3123533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8" name="Rectangle 1"/>
          <p:cNvSpPr>
            <a:spLocks noChangeArrowheads="1"/>
          </p:cNvSpPr>
          <p:nvPr/>
        </p:nvSpPr>
        <p:spPr bwMode="auto">
          <a:xfrm>
            <a:off x="-177674" y="230308"/>
            <a:ext cx="8964487" cy="492443"/>
          </a:xfrm>
          <a:prstGeom prst="rect">
            <a:avLst/>
          </a:prstGeom>
          <a:noFill/>
          <a:ln w="9525">
            <a:noFill/>
            <a:miter lim="800000"/>
            <a:headEnd/>
            <a:tailEnd/>
          </a:ln>
          <a:effectLst/>
        </p:spPr>
        <p:txBody>
          <a:bodyPr wrap="square"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indent="330200" algn="ctr" eaLnBrk="0" hangingPunct="0"/>
            <a:r>
              <a:rPr lang="ru-RU" sz="2600" b="1" cap="all" dirty="0">
                <a:ln w="0"/>
                <a:solidFill>
                  <a:schemeClr val="tx1"/>
                </a:solidFill>
                <a:effectLst>
                  <a:reflection blurRad="12700" stA="50000" endPos="50000" dist="5000" dir="5400000" sy="-100000" rotWithShape="0"/>
                </a:effectLst>
                <a:latin typeface="Amatic SC" panose="020B0604020202020204" charset="-79"/>
                <a:cs typeface="Amatic SC" panose="020B0604020202020204" charset="-79"/>
              </a:rPr>
              <a:t>Партнерство с зарубежными научными организациями</a:t>
            </a:r>
          </a:p>
        </p:txBody>
      </p:sp>
      <p:sp>
        <p:nvSpPr>
          <p:cNvPr id="9" name="Блок-схема: альтернативный процесс 8"/>
          <p:cNvSpPr/>
          <p:nvPr/>
        </p:nvSpPr>
        <p:spPr>
          <a:xfrm>
            <a:off x="3337756" y="2561489"/>
            <a:ext cx="2214291" cy="612093"/>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Times New Roman" pitchFamily="18" charset="0"/>
                <a:cs typeface="Times New Roman" pitchFamily="18" charset="0"/>
              </a:rPr>
              <a:t>Partners</a:t>
            </a:r>
            <a:endParaRPr lang="ru-RU" sz="1600" b="1" dirty="0">
              <a:solidFill>
                <a:schemeClr val="tx1"/>
              </a:solidFill>
              <a:latin typeface="Times New Roman" pitchFamily="18" charset="0"/>
            </a:endParaRPr>
          </a:p>
        </p:txBody>
      </p:sp>
      <p:sp>
        <p:nvSpPr>
          <p:cNvPr id="10" name="Скругленный прямоугольник 9"/>
          <p:cNvSpPr/>
          <p:nvPr/>
        </p:nvSpPr>
        <p:spPr>
          <a:xfrm>
            <a:off x="3355975" y="928689"/>
            <a:ext cx="2859088" cy="857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Times New Roman" pitchFamily="18" charset="0"/>
                <a:cs typeface="Times New Roman" pitchFamily="18" charset="0"/>
              </a:rPr>
              <a:t>Research Institute of Chemistry, University of Karachi (Pakistan)</a:t>
            </a:r>
            <a:endParaRPr lang="ru-RU" sz="1600" b="1" dirty="0">
              <a:solidFill>
                <a:schemeClr val="tx1"/>
              </a:solidFill>
            </a:endParaRPr>
          </a:p>
        </p:txBody>
      </p:sp>
      <p:sp>
        <p:nvSpPr>
          <p:cNvPr id="11" name="Скругленный прямоугольник 10"/>
          <p:cNvSpPr/>
          <p:nvPr/>
        </p:nvSpPr>
        <p:spPr>
          <a:xfrm>
            <a:off x="256206" y="2295681"/>
            <a:ext cx="2081580" cy="768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Times New Roman" pitchFamily="18" charset="0"/>
                <a:cs typeface="Times New Roman" pitchFamily="18" charset="0"/>
              </a:rPr>
              <a:t>Rostock University</a:t>
            </a:r>
          </a:p>
          <a:p>
            <a:pPr algn="ctr">
              <a:defRPr/>
            </a:pPr>
            <a:r>
              <a:rPr lang="en-US" sz="1600" b="1" dirty="0">
                <a:solidFill>
                  <a:schemeClr val="tx1"/>
                </a:solidFill>
                <a:latin typeface="Times New Roman" pitchFamily="18" charset="0"/>
                <a:cs typeface="Times New Roman" pitchFamily="18" charset="0"/>
              </a:rPr>
              <a:t>(Germany)</a:t>
            </a:r>
            <a:endParaRPr lang="ru-RU" sz="1600" b="1" dirty="0">
              <a:solidFill>
                <a:schemeClr val="tx1"/>
              </a:solidFill>
            </a:endParaRPr>
          </a:p>
        </p:txBody>
      </p:sp>
      <p:sp>
        <p:nvSpPr>
          <p:cNvPr id="12" name="Скругленный прямоугольник 11"/>
          <p:cNvSpPr/>
          <p:nvPr/>
        </p:nvSpPr>
        <p:spPr>
          <a:xfrm>
            <a:off x="6555330" y="2143124"/>
            <a:ext cx="2231483" cy="7143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Times New Roman" pitchFamily="18" charset="0"/>
              </a:rPr>
              <a:t>Moscow State University M.V. Lomonosov</a:t>
            </a:r>
            <a:endParaRPr lang="ru-RU" sz="1600" b="1" dirty="0">
              <a:solidFill>
                <a:schemeClr val="tx1"/>
              </a:solidFill>
              <a:latin typeface="Times New Roman" pitchFamily="18" charset="0"/>
            </a:endParaRPr>
          </a:p>
        </p:txBody>
      </p:sp>
      <p:sp>
        <p:nvSpPr>
          <p:cNvPr id="13" name="Скругленный прямоугольник 12"/>
          <p:cNvSpPr/>
          <p:nvPr/>
        </p:nvSpPr>
        <p:spPr>
          <a:xfrm>
            <a:off x="619087" y="1107282"/>
            <a:ext cx="2326772" cy="928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err="1">
                <a:solidFill>
                  <a:schemeClr val="tx1"/>
                </a:solidFill>
                <a:latin typeface="Times New Roman" pitchFamily="18" charset="0"/>
                <a:cs typeface="Times New Roman" pitchFamily="18" charset="0"/>
              </a:rPr>
              <a:t>Tsinjian</a:t>
            </a:r>
            <a:r>
              <a:rPr lang="en-US" sz="1600" b="1" dirty="0">
                <a:solidFill>
                  <a:schemeClr val="tx1"/>
                </a:solidFill>
                <a:latin typeface="Times New Roman" pitchFamily="18" charset="0"/>
                <a:cs typeface="Times New Roman" pitchFamily="18" charset="0"/>
              </a:rPr>
              <a:t> Technical Institute of Physics and Chemistry</a:t>
            </a:r>
            <a:endParaRPr lang="ru-RU" b="1" dirty="0">
              <a:solidFill>
                <a:schemeClr val="tx1"/>
              </a:solidFill>
              <a:latin typeface="Times New Roman" pitchFamily="18" charset="0"/>
            </a:endParaRPr>
          </a:p>
        </p:txBody>
      </p:sp>
      <p:sp>
        <p:nvSpPr>
          <p:cNvPr id="14" name="Скругленный прямоугольник 13"/>
          <p:cNvSpPr/>
          <p:nvPr/>
        </p:nvSpPr>
        <p:spPr>
          <a:xfrm>
            <a:off x="785330" y="4280584"/>
            <a:ext cx="2429572" cy="6753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err="1">
                <a:solidFill>
                  <a:schemeClr val="tx1"/>
                </a:solidFill>
                <a:latin typeface="Times New Roman" pitchFamily="18" charset="0"/>
              </a:rPr>
              <a:t>Sainz</a:t>
            </a:r>
            <a:r>
              <a:rPr lang="en-US" sz="1600" b="1" dirty="0">
                <a:solidFill>
                  <a:schemeClr val="tx1"/>
                </a:solidFill>
                <a:latin typeface="Times New Roman" pitchFamily="18" charset="0"/>
              </a:rPr>
              <a:t> University (Malaysia, </a:t>
            </a:r>
            <a:r>
              <a:rPr lang="en-US" sz="1600" b="1" dirty="0" err="1">
                <a:solidFill>
                  <a:schemeClr val="tx1"/>
                </a:solidFill>
                <a:latin typeface="Times New Roman" pitchFamily="18" charset="0"/>
              </a:rPr>
              <a:t>Panang</a:t>
            </a:r>
            <a:r>
              <a:rPr lang="en-US" sz="1600" b="1" dirty="0">
                <a:solidFill>
                  <a:schemeClr val="tx1"/>
                </a:solidFill>
                <a:latin typeface="Times New Roman" pitchFamily="18" charset="0"/>
              </a:rPr>
              <a:t>)</a:t>
            </a:r>
            <a:endParaRPr lang="ru-RU" sz="2000" dirty="0">
              <a:solidFill>
                <a:schemeClr val="tx1"/>
              </a:solidFill>
              <a:latin typeface="Times New Roman" pitchFamily="18" charset="0"/>
            </a:endParaRPr>
          </a:p>
        </p:txBody>
      </p:sp>
      <p:sp>
        <p:nvSpPr>
          <p:cNvPr id="15" name="Скругленный прямоугольник 14"/>
          <p:cNvSpPr/>
          <p:nvPr/>
        </p:nvSpPr>
        <p:spPr>
          <a:xfrm>
            <a:off x="6555330" y="1107282"/>
            <a:ext cx="1785938" cy="889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Times New Roman" pitchFamily="18" charset="0"/>
              </a:rPr>
              <a:t>University of </a:t>
            </a:r>
            <a:r>
              <a:rPr lang="en-US" sz="1600" b="1" dirty="0" err="1">
                <a:solidFill>
                  <a:schemeClr val="tx1"/>
                </a:solidFill>
                <a:latin typeface="Times New Roman" pitchFamily="18" charset="0"/>
              </a:rPr>
              <a:t>Postdam</a:t>
            </a:r>
            <a:endParaRPr lang="en-US" sz="1600" b="1" dirty="0">
              <a:solidFill>
                <a:schemeClr val="tx1"/>
              </a:solidFill>
              <a:latin typeface="Times New Roman" pitchFamily="18" charset="0"/>
            </a:endParaRPr>
          </a:p>
          <a:p>
            <a:pPr algn="ctr">
              <a:defRPr/>
            </a:pPr>
            <a:r>
              <a:rPr lang="en-US" sz="1600" b="1" dirty="0">
                <a:solidFill>
                  <a:schemeClr val="tx1"/>
                </a:solidFill>
                <a:latin typeface="Times New Roman" pitchFamily="18" charset="0"/>
              </a:rPr>
              <a:t>(Germany)</a:t>
            </a:r>
            <a:endParaRPr lang="ru-RU" sz="1600" b="1" dirty="0">
              <a:solidFill>
                <a:schemeClr val="tx1"/>
              </a:solidFill>
              <a:latin typeface="Times New Roman" pitchFamily="18" charset="0"/>
            </a:endParaRPr>
          </a:p>
        </p:txBody>
      </p:sp>
      <p:sp>
        <p:nvSpPr>
          <p:cNvPr id="16" name="Скругленный прямоугольник 15"/>
          <p:cNvSpPr/>
          <p:nvPr/>
        </p:nvSpPr>
        <p:spPr>
          <a:xfrm>
            <a:off x="6000750" y="4251326"/>
            <a:ext cx="2231483" cy="6429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Times New Roman" pitchFamily="18" charset="0"/>
                <a:cs typeface="Times New Roman" pitchFamily="18" charset="0"/>
              </a:rPr>
              <a:t>University of Mississippi (USA)</a:t>
            </a:r>
            <a:endParaRPr lang="ru-RU" dirty="0">
              <a:solidFill>
                <a:schemeClr val="tx1"/>
              </a:solidFill>
            </a:endParaRPr>
          </a:p>
        </p:txBody>
      </p:sp>
      <p:sp>
        <p:nvSpPr>
          <p:cNvPr id="17" name="Скругленный прямоугольник 16"/>
          <p:cNvSpPr/>
          <p:nvPr/>
        </p:nvSpPr>
        <p:spPr>
          <a:xfrm>
            <a:off x="347295" y="3323432"/>
            <a:ext cx="2071687" cy="8394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chemeClr val="tx1"/>
                </a:solidFill>
                <a:latin typeface="Times New Roman" pitchFamily="18" charset="0"/>
              </a:rPr>
              <a:t>University of Reading(England)</a:t>
            </a:r>
            <a:endParaRPr lang="ru-RU" b="1" dirty="0">
              <a:solidFill>
                <a:schemeClr val="tx1"/>
              </a:solidFill>
            </a:endParaRPr>
          </a:p>
        </p:txBody>
      </p:sp>
      <p:sp>
        <p:nvSpPr>
          <p:cNvPr id="18" name="Скругленный прямоугольник 17"/>
          <p:cNvSpPr/>
          <p:nvPr/>
        </p:nvSpPr>
        <p:spPr>
          <a:xfrm>
            <a:off x="3655604" y="4160270"/>
            <a:ext cx="1896443" cy="7956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Times New Roman" pitchFamily="18" charset="0"/>
              </a:rPr>
              <a:t>University of Memphis(USA)</a:t>
            </a:r>
            <a:endParaRPr lang="ru-RU" sz="1600" b="1" dirty="0">
              <a:solidFill>
                <a:schemeClr val="tx1"/>
              </a:solidFill>
              <a:latin typeface="Times New Roman" pitchFamily="18" charset="0"/>
            </a:endParaRPr>
          </a:p>
        </p:txBody>
      </p:sp>
      <p:cxnSp>
        <p:nvCxnSpPr>
          <p:cNvPr id="19" name="Прямая со стрелкой 18"/>
          <p:cNvCxnSpPr/>
          <p:nvPr/>
        </p:nvCxnSpPr>
        <p:spPr>
          <a:xfrm>
            <a:off x="5217795" y="3286123"/>
            <a:ext cx="782957" cy="85725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5603951" y="2964656"/>
            <a:ext cx="896591" cy="57229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endCxn id="12" idx="1"/>
          </p:cNvCxnSpPr>
          <p:nvPr/>
        </p:nvCxnSpPr>
        <p:spPr>
          <a:xfrm flipV="1">
            <a:off x="5603951" y="2500312"/>
            <a:ext cx="951379" cy="21085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V="1">
            <a:off x="5857875" y="2000250"/>
            <a:ext cx="571500" cy="500063"/>
          </a:xfrm>
          <a:prstGeom prst="straightConnector1">
            <a:avLst/>
          </a:prstGeom>
          <a:ln>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rot="5400000">
            <a:off x="4181513" y="2178051"/>
            <a:ext cx="571500"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2945859" y="2053432"/>
            <a:ext cx="554579" cy="44688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11" idx="3"/>
          </p:cNvCxnSpPr>
          <p:nvPr/>
        </p:nvCxnSpPr>
        <p:spPr>
          <a:xfrm>
            <a:off x="2337786" y="2679701"/>
            <a:ext cx="877116" cy="2784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V="1">
            <a:off x="2490420" y="3213100"/>
            <a:ext cx="865555" cy="39591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a:off x="3191843" y="3235605"/>
            <a:ext cx="769523" cy="90777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rot="5400000">
            <a:off x="4319587" y="3723772"/>
            <a:ext cx="500063"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rot="5400000">
            <a:off x="4608513" y="4678363"/>
            <a:ext cx="1785937" cy="1587"/>
          </a:xfrm>
          <a:prstGeom prst="straightConnector1">
            <a:avLst/>
          </a:prstGeom>
          <a:ln cmpd="sng">
            <a:solidFill>
              <a:schemeClr val="tx2"/>
            </a:solidFill>
            <a:headEnd type="stealth"/>
            <a:tailEnd type="arrow"/>
          </a:ln>
        </p:spPr>
        <p:style>
          <a:lnRef idx="1">
            <a:schemeClr val="accent1"/>
          </a:lnRef>
          <a:fillRef idx="0">
            <a:schemeClr val="accent1"/>
          </a:fillRef>
          <a:effectRef idx="0">
            <a:schemeClr val="accent1"/>
          </a:effectRef>
          <a:fontRef idx="minor">
            <a:schemeClr val="tx1"/>
          </a:fontRef>
        </p:style>
      </p:cxnSp>
      <p:sp>
        <p:nvSpPr>
          <p:cNvPr id="78" name="Скругленный прямоугольник 77"/>
          <p:cNvSpPr/>
          <p:nvPr/>
        </p:nvSpPr>
        <p:spPr>
          <a:xfrm>
            <a:off x="6604349" y="3143250"/>
            <a:ext cx="2085278" cy="10001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Times New Roman" pitchFamily="18" charset="0"/>
              </a:rPr>
              <a:t>Crimean State Medical University</a:t>
            </a:r>
            <a:endParaRPr lang="ru-RU" dirty="0">
              <a:solidFill>
                <a:schemeClr val="tx1"/>
              </a:solidFill>
              <a:latin typeface="Times New Roman" pitchFamily="18" charset="0"/>
            </a:endParaRPr>
          </a:p>
        </p:txBody>
      </p:sp>
      <p:cxnSp>
        <p:nvCxnSpPr>
          <p:cNvPr id="84" name="Прямая со стрелкой 83"/>
          <p:cNvCxnSpPr/>
          <p:nvPr/>
        </p:nvCxnSpPr>
        <p:spPr>
          <a:xfrm flipV="1">
            <a:off x="5540973" y="1965323"/>
            <a:ext cx="959569" cy="54997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83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lakiz"/>
          <p:cNvPicPr>
            <a:picLocks noChangeAspect="1" noChangeArrowheads="1"/>
          </p:cNvPicPr>
          <p:nvPr/>
        </p:nvPicPr>
        <p:blipFill>
          <a:blip r:embed="rId2" cstate="print"/>
          <a:srcRect/>
          <a:stretch>
            <a:fillRect/>
          </a:stretch>
        </p:blipFill>
        <p:spPr bwMode="auto">
          <a:xfrm>
            <a:off x="1143000" y="-1"/>
            <a:ext cx="2196695" cy="1844824"/>
          </a:xfrm>
          <a:prstGeom prst="rect">
            <a:avLst/>
          </a:prstGeom>
          <a:noFill/>
          <a:ln w="9525">
            <a:noFill/>
            <a:miter lim="800000"/>
            <a:headEnd/>
            <a:tailEnd/>
          </a:ln>
        </p:spPr>
      </p:pic>
      <p:sp>
        <p:nvSpPr>
          <p:cNvPr id="32772" name="Rectangle 7"/>
          <p:cNvSpPr>
            <a:spLocks noChangeArrowheads="1"/>
          </p:cNvSpPr>
          <p:nvPr/>
        </p:nvSpPr>
        <p:spPr bwMode="auto">
          <a:xfrm>
            <a:off x="3554009" y="4167564"/>
            <a:ext cx="1944216" cy="553998"/>
          </a:xfrm>
          <a:prstGeom prst="rect">
            <a:avLst/>
          </a:prstGeom>
          <a:noFill/>
          <a:ln w="9525">
            <a:noFill/>
            <a:miter lim="800000"/>
            <a:headEnd/>
            <a:tailEnd/>
          </a:ln>
        </p:spPr>
        <p:txBody>
          <a:bodyPr wrap="square" anchor="ctr">
            <a:spAutoFit/>
          </a:bodyPr>
          <a:lstStyle/>
          <a:p>
            <a:pPr algn="ctr"/>
            <a:r>
              <a:rPr lang="en-US" sz="1500" b="1" dirty="0">
                <a:solidFill>
                  <a:srgbClr val="002164"/>
                </a:solidFill>
                <a:effectLst>
                  <a:glow rad="139700">
                    <a:schemeClr val="accent4">
                      <a:satMod val="175000"/>
                      <a:alpha val="40000"/>
                    </a:schemeClr>
                  </a:glow>
                </a:effectLst>
                <a:latin typeface="DS Izmir"/>
              </a:rPr>
              <a:t>Visit of Professor </a:t>
            </a:r>
            <a:r>
              <a:rPr lang="en-US" sz="1500" b="1" dirty="0" err="1">
                <a:solidFill>
                  <a:srgbClr val="002164"/>
                </a:solidFill>
                <a:effectLst>
                  <a:glow rad="139700">
                    <a:schemeClr val="accent4">
                      <a:satMod val="175000"/>
                      <a:alpha val="40000"/>
                    </a:schemeClr>
                  </a:glow>
                </a:effectLst>
                <a:latin typeface="DS Izmir"/>
              </a:rPr>
              <a:t>Azhi</a:t>
            </a:r>
            <a:r>
              <a:rPr lang="en-US" sz="1500" b="1" dirty="0">
                <a:solidFill>
                  <a:srgbClr val="002164"/>
                </a:solidFill>
                <a:effectLst>
                  <a:glow rad="139700">
                    <a:schemeClr val="accent4">
                      <a:satMod val="175000"/>
                      <a:alpha val="40000"/>
                    </a:schemeClr>
                  </a:glow>
                </a:effectLst>
                <a:latin typeface="DS Izmir"/>
              </a:rPr>
              <a:t> Akbar</a:t>
            </a:r>
            <a:endParaRPr lang="ru-RU" sz="1500" b="1" dirty="0">
              <a:solidFill>
                <a:srgbClr val="002164"/>
              </a:solidFill>
              <a:effectLst>
                <a:glow rad="139700">
                  <a:schemeClr val="accent4">
                    <a:satMod val="175000"/>
                    <a:alpha val="40000"/>
                  </a:schemeClr>
                </a:glow>
              </a:effectLst>
              <a:latin typeface="DS Izmir"/>
            </a:endParaRPr>
          </a:p>
        </p:txBody>
      </p:sp>
      <p:sp>
        <p:nvSpPr>
          <p:cNvPr id="32774" name="Rectangle 9"/>
          <p:cNvSpPr>
            <a:spLocks noChangeArrowheads="1"/>
          </p:cNvSpPr>
          <p:nvPr/>
        </p:nvSpPr>
        <p:spPr bwMode="auto">
          <a:xfrm>
            <a:off x="6019338" y="4833090"/>
            <a:ext cx="1909498" cy="323165"/>
          </a:xfrm>
          <a:prstGeom prst="rect">
            <a:avLst/>
          </a:prstGeom>
          <a:noFill/>
          <a:ln w="9525">
            <a:noFill/>
            <a:miter lim="800000"/>
            <a:headEnd/>
            <a:tailEnd/>
          </a:ln>
        </p:spPr>
        <p:txBody>
          <a:bodyPr wrap="none" anchor="ctr">
            <a:spAutoFit/>
          </a:bodyPr>
          <a:lstStyle/>
          <a:p>
            <a:pPr algn="ctr"/>
            <a:r>
              <a:rPr lang="ru-RU" sz="1500" b="1">
                <a:solidFill>
                  <a:srgbClr val="FFFFFF"/>
                </a:solidFill>
                <a:latin typeface="DS Izmir"/>
              </a:rPr>
              <a:t>г. Урумчи, Китай</a:t>
            </a:r>
            <a:r>
              <a:rPr lang="ru-RU" sz="1500" b="1" i="1">
                <a:latin typeface="DS Izmir"/>
              </a:rPr>
              <a:t>   </a:t>
            </a:r>
          </a:p>
        </p:txBody>
      </p:sp>
      <p:pic>
        <p:nvPicPr>
          <p:cNvPr id="32778" name="Picture 13" descr="P1000306"/>
          <p:cNvPicPr>
            <a:picLocks noChangeAspect="1" noChangeArrowheads="1"/>
          </p:cNvPicPr>
          <p:nvPr/>
        </p:nvPicPr>
        <p:blipFill>
          <a:blip r:embed="rId3" cstate="print"/>
          <a:srcRect/>
          <a:stretch>
            <a:fillRect/>
          </a:stretch>
        </p:blipFill>
        <p:spPr bwMode="auto">
          <a:xfrm>
            <a:off x="5489973" y="3003948"/>
            <a:ext cx="2511028" cy="1883569"/>
          </a:xfrm>
          <a:prstGeom prst="rect">
            <a:avLst/>
          </a:prstGeom>
          <a:noFill/>
          <a:ln w="9525">
            <a:noFill/>
            <a:miter lim="800000"/>
            <a:headEnd/>
            <a:tailEnd/>
          </a:ln>
          <a:effectLst>
            <a:outerShdw blurRad="50800" dist="50800" dir="5400000" algn="ctr" rotWithShape="0">
              <a:srgbClr val="00FFFF"/>
            </a:outerShdw>
          </a:effectLst>
        </p:spPr>
      </p:pic>
      <p:pic>
        <p:nvPicPr>
          <p:cNvPr id="3" name="Рисунок 2" descr="Изображение выглядит как человек, стол, внутренний, работает&#10;&#10;Автоматически созданное описание">
            <a:extLst>
              <a:ext uri="{FF2B5EF4-FFF2-40B4-BE49-F238E27FC236}">
                <a16:creationId xmlns:a16="http://schemas.microsoft.com/office/drawing/2014/main" id="{F47B461C-04CD-4135-AC5E-298D1513805B}"/>
              </a:ext>
            </a:extLst>
          </p:cNvPr>
          <p:cNvPicPr>
            <a:picLocks noChangeAspect="1"/>
          </p:cNvPicPr>
          <p:nvPr/>
        </p:nvPicPr>
        <p:blipFill>
          <a:blip r:embed="rId4"/>
          <a:stretch>
            <a:fillRect/>
          </a:stretch>
        </p:blipFill>
        <p:spPr>
          <a:xfrm>
            <a:off x="3021964" y="1725469"/>
            <a:ext cx="2852736" cy="2139552"/>
          </a:xfrm>
          <a:prstGeom prst="rect">
            <a:avLst/>
          </a:prstGeom>
        </p:spPr>
      </p:pic>
      <p:pic>
        <p:nvPicPr>
          <p:cNvPr id="32777" name="Picture 12" descr="P1000673"/>
          <p:cNvPicPr>
            <a:picLocks noChangeAspect="1" noChangeArrowheads="1"/>
          </p:cNvPicPr>
          <p:nvPr/>
        </p:nvPicPr>
        <p:blipFill>
          <a:blip r:embed="rId5" cstate="print"/>
          <a:srcRect/>
          <a:stretch>
            <a:fillRect/>
          </a:stretch>
        </p:blipFill>
        <p:spPr bwMode="auto">
          <a:xfrm>
            <a:off x="1143001" y="3342084"/>
            <a:ext cx="2402681" cy="1801416"/>
          </a:xfrm>
          <a:prstGeom prst="rect">
            <a:avLst/>
          </a:prstGeom>
          <a:noFill/>
          <a:ln w="9525">
            <a:noFill/>
            <a:miter lim="800000"/>
            <a:headEnd/>
            <a:tailEnd/>
          </a:ln>
        </p:spPr>
      </p:pic>
      <p:pic>
        <p:nvPicPr>
          <p:cNvPr id="32779" name="Picture 14" descr="IMG_0033"/>
          <p:cNvPicPr>
            <a:picLocks noChangeAspect="1" noChangeArrowheads="1"/>
          </p:cNvPicPr>
          <p:nvPr/>
        </p:nvPicPr>
        <p:blipFill>
          <a:blip r:embed="rId6" cstate="print"/>
          <a:srcRect/>
          <a:stretch>
            <a:fillRect/>
          </a:stretch>
        </p:blipFill>
        <p:spPr bwMode="auto">
          <a:xfrm>
            <a:off x="5536413" y="0"/>
            <a:ext cx="2464587" cy="1843998"/>
          </a:xfrm>
          <a:prstGeom prst="rect">
            <a:avLst/>
          </a:prstGeom>
          <a:noFill/>
          <a:ln w="9525">
            <a:noFill/>
            <a:miter lim="800000"/>
            <a:headEnd/>
            <a:tailEnd/>
          </a:ln>
        </p:spPr>
      </p:pic>
      <p:pic>
        <p:nvPicPr>
          <p:cNvPr id="12" name="Picture 6" descr="IMG_5158"/>
          <p:cNvPicPr>
            <a:picLocks noChangeAspect="1" noChangeArrowheads="1"/>
          </p:cNvPicPr>
          <p:nvPr/>
        </p:nvPicPr>
        <p:blipFill>
          <a:blip r:embed="rId7" cstate="print"/>
          <a:srcRect/>
          <a:stretch>
            <a:fillRect/>
          </a:stretch>
        </p:blipFill>
        <p:spPr bwMode="auto">
          <a:xfrm>
            <a:off x="3339694" y="0"/>
            <a:ext cx="2196719" cy="1821651"/>
          </a:xfrm>
          <a:prstGeom prst="rect">
            <a:avLst/>
          </a:prstGeom>
          <a:noFill/>
          <a:ln w="9525">
            <a:solidFill>
              <a:schemeClr val="tx1"/>
            </a:solidFill>
            <a:bevel/>
            <a:headEnd/>
            <a:tailEnd/>
          </a:ln>
          <a:effectLst>
            <a:outerShdw blurRad="228600" dist="50800" dir="5400000" algn="ctr" rotWithShape="0">
              <a:srgbClr val="00FFFF">
                <a:alpha val="96000"/>
              </a:srgbClr>
            </a:outerShdw>
          </a:effectLst>
        </p:spPr>
      </p:pic>
      <p:sp>
        <p:nvSpPr>
          <p:cNvPr id="32776" name="Rectangle 11"/>
          <p:cNvSpPr>
            <a:spLocks noChangeArrowheads="1"/>
          </p:cNvSpPr>
          <p:nvPr/>
        </p:nvSpPr>
        <p:spPr bwMode="auto">
          <a:xfrm>
            <a:off x="5738307" y="2003289"/>
            <a:ext cx="1916906" cy="784830"/>
          </a:xfrm>
          <a:prstGeom prst="rect">
            <a:avLst/>
          </a:prstGeom>
          <a:noFill/>
          <a:ln w="9525">
            <a:noFill/>
            <a:miter lim="800000"/>
            <a:headEnd/>
            <a:tailEnd/>
          </a:ln>
        </p:spPr>
        <p:txBody>
          <a:bodyPr anchor="ctr">
            <a:spAutoFit/>
          </a:bodyPr>
          <a:lstStyle/>
          <a:p>
            <a:pPr algn="ctr"/>
            <a:r>
              <a:rPr lang="en-US" sz="1500" b="1" dirty="0">
                <a:solidFill>
                  <a:srgbClr val="002164"/>
                </a:solidFill>
                <a:effectLst>
                  <a:glow rad="63500">
                    <a:schemeClr val="accent4">
                      <a:satMod val="175000"/>
                      <a:alpha val="40000"/>
                    </a:schemeClr>
                  </a:glow>
                </a:effectLst>
                <a:latin typeface="DS Izmir"/>
              </a:rPr>
              <a:t>Visit of Professor Peter Langer (Germany)</a:t>
            </a:r>
            <a:endParaRPr lang="ru-RU" sz="1500" b="1" i="1" dirty="0">
              <a:solidFill>
                <a:srgbClr val="002164"/>
              </a:solidFill>
              <a:effectLst>
                <a:glow rad="63500">
                  <a:schemeClr val="accent4">
                    <a:satMod val="175000"/>
                    <a:alpha val="40000"/>
                  </a:schemeClr>
                </a:glow>
              </a:effectLst>
              <a:latin typeface="DS Izmir"/>
            </a:endParaRPr>
          </a:p>
        </p:txBody>
      </p:sp>
      <p:pic>
        <p:nvPicPr>
          <p:cNvPr id="13" name="Picture 5" descr="S7300553"/>
          <p:cNvPicPr>
            <a:picLocks noChangeAspect="1" noChangeArrowheads="1"/>
          </p:cNvPicPr>
          <p:nvPr/>
        </p:nvPicPr>
        <p:blipFill>
          <a:blip r:embed="rId8" cstate="print"/>
          <a:srcRect/>
          <a:stretch>
            <a:fillRect/>
          </a:stretch>
        </p:blipFill>
        <p:spPr bwMode="auto">
          <a:xfrm>
            <a:off x="1143000" y="1446601"/>
            <a:ext cx="2196695" cy="1647709"/>
          </a:xfrm>
          <a:prstGeom prst="rect">
            <a:avLst/>
          </a:prstGeom>
          <a:noFill/>
          <a:ln w="9525">
            <a:solidFill>
              <a:schemeClr val="tx1"/>
            </a:solidFill>
            <a:bevel/>
            <a:headEnd/>
            <a:tailEnd/>
          </a:ln>
          <a:effectLst>
            <a:outerShdw blurRad="203200" dist="50800" dir="5400000" algn="ctr" rotWithShape="0">
              <a:srgbClr val="00FFFF"/>
            </a:outerShdw>
          </a:effectLst>
        </p:spPr>
      </p:pic>
      <p:sp>
        <p:nvSpPr>
          <p:cNvPr id="32773" name="Rectangle 8"/>
          <p:cNvSpPr>
            <a:spLocks noChangeArrowheads="1"/>
          </p:cNvSpPr>
          <p:nvPr/>
        </p:nvSpPr>
        <p:spPr bwMode="auto">
          <a:xfrm>
            <a:off x="2643174" y="1488639"/>
            <a:ext cx="2059774" cy="323165"/>
          </a:xfrm>
          <a:prstGeom prst="rect">
            <a:avLst/>
          </a:prstGeom>
          <a:noFill/>
          <a:ln w="9525">
            <a:noFill/>
            <a:miter lim="800000"/>
            <a:headEnd/>
            <a:tailEnd/>
          </a:ln>
        </p:spPr>
        <p:txBody>
          <a:bodyPr wrap="square"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500" b="1" dirty="0">
                <a:ln w="11430"/>
                <a:solidFill>
                  <a:schemeClr val="accent2">
                    <a:lumMod val="40000"/>
                    <a:lumOff val="60000"/>
                  </a:schemeClr>
                </a:solidFill>
                <a:effectLst>
                  <a:outerShdw blurRad="80000" dist="40000" dir="5040000" algn="tl">
                    <a:srgbClr val="000000">
                      <a:alpha val="30000"/>
                    </a:srgbClr>
                  </a:outerShdw>
                </a:effectLst>
                <a:latin typeface="DS Izmir"/>
              </a:rPr>
              <a:t>Karachi, Pakistan</a:t>
            </a:r>
            <a:endParaRPr lang="ru-RU" sz="1500" b="1" i="1" dirty="0">
              <a:ln w="11430"/>
              <a:solidFill>
                <a:schemeClr val="accent2">
                  <a:lumMod val="40000"/>
                  <a:lumOff val="60000"/>
                </a:schemeClr>
              </a:solidFill>
              <a:effectLst>
                <a:outerShdw blurRad="80000" dist="40000" dir="5040000" algn="tl">
                  <a:srgbClr val="000000">
                    <a:alpha val="30000"/>
                  </a:srgbClr>
                </a:outerShdw>
              </a:effectLst>
              <a:latin typeface="DS Izmir"/>
            </a:endParaRPr>
          </a:p>
        </p:txBody>
      </p:sp>
      <p:sp>
        <p:nvSpPr>
          <p:cNvPr id="32771" name="Rectangle 6"/>
          <p:cNvSpPr>
            <a:spLocks noChangeArrowheads="1"/>
          </p:cNvSpPr>
          <p:nvPr/>
        </p:nvSpPr>
        <p:spPr bwMode="auto">
          <a:xfrm>
            <a:off x="5536414" y="1327903"/>
            <a:ext cx="1982405" cy="553998"/>
          </a:xfrm>
          <a:prstGeom prst="rect">
            <a:avLst/>
          </a:prstGeom>
          <a:noFill/>
          <a:ln w="9525">
            <a:noFill/>
            <a:miter lim="800000"/>
            <a:headEnd/>
            <a:tailEnd/>
          </a:ln>
        </p:spPr>
        <p:txBody>
          <a:bodyPr wrap="square"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500" b="1" dirty="0">
                <a:ln w="11430"/>
                <a:solidFill>
                  <a:schemeClr val="accent2">
                    <a:lumMod val="40000"/>
                    <a:lumOff val="60000"/>
                  </a:schemeClr>
                </a:solidFill>
                <a:effectLst>
                  <a:outerShdw blurRad="80000" dist="40000" dir="5040000" algn="tl">
                    <a:srgbClr val="000000">
                      <a:alpha val="30000"/>
                    </a:srgbClr>
                  </a:outerShdw>
                </a:effectLst>
                <a:latin typeface="DS Izmir"/>
              </a:rPr>
              <a:t>The visit of Professor M.I. Chaudhary</a:t>
            </a:r>
            <a:r>
              <a:rPr lang="ru-RU" sz="1500" b="1" i="1" dirty="0">
                <a:ln w="11430"/>
                <a:solidFill>
                  <a:schemeClr val="accent2">
                    <a:lumMod val="40000"/>
                    <a:lumOff val="60000"/>
                  </a:schemeClr>
                </a:solidFill>
                <a:effectLst>
                  <a:outerShdw blurRad="80000" dist="40000" dir="5040000" algn="tl">
                    <a:srgbClr val="000000">
                      <a:alpha val="30000"/>
                    </a:srgbClr>
                  </a:outerShdw>
                </a:effectLst>
                <a:latin typeface="DS Izmir"/>
              </a:rPr>
              <a:t> </a:t>
            </a:r>
          </a:p>
        </p:txBody>
      </p:sp>
    </p:spTree>
    <p:extLst>
      <p:ext uri="{BB962C8B-B14F-4D97-AF65-F5344CB8AC3E}">
        <p14:creationId xmlns:p14="http://schemas.microsoft.com/office/powerpoint/2010/main" val="1325156264"/>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C:\Users\Riza\Desktop\Фото Прага, Чехия\DSC_0366.JPG"/>
          <p:cNvPicPr>
            <a:picLocks noChangeAspect="1" noChangeArrowheads="1"/>
          </p:cNvPicPr>
          <p:nvPr/>
        </p:nvPicPr>
        <p:blipFill>
          <a:blip r:embed="rId2" cstate="print"/>
          <a:srcRect/>
          <a:stretch>
            <a:fillRect/>
          </a:stretch>
        </p:blipFill>
        <p:spPr bwMode="auto">
          <a:xfrm>
            <a:off x="1143001" y="3718468"/>
            <a:ext cx="2143115" cy="1425032"/>
          </a:xfrm>
          <a:prstGeom prst="rect">
            <a:avLst/>
          </a:prstGeom>
          <a:noFill/>
        </p:spPr>
      </p:pic>
      <p:pic>
        <p:nvPicPr>
          <p:cNvPr id="1026" name="Picture 2" descr="C:\Users\Riza\Desktop\Фото Прага, Чехия\DSC_0388.JPG"/>
          <p:cNvPicPr>
            <a:picLocks noChangeAspect="1" noChangeArrowheads="1"/>
          </p:cNvPicPr>
          <p:nvPr/>
        </p:nvPicPr>
        <p:blipFill>
          <a:blip r:embed="rId3" cstate="print"/>
          <a:srcRect/>
          <a:stretch>
            <a:fillRect/>
          </a:stretch>
        </p:blipFill>
        <p:spPr bwMode="auto">
          <a:xfrm>
            <a:off x="5180805" y="0"/>
            <a:ext cx="2820196" cy="1875248"/>
          </a:xfrm>
          <a:prstGeom prst="rect">
            <a:avLst/>
          </a:prstGeom>
          <a:noFill/>
        </p:spPr>
      </p:pic>
      <p:pic>
        <p:nvPicPr>
          <p:cNvPr id="1028" name="Picture 4" descr="C:\Users\Riza\Desktop\Фото Прага, Чехия\DSC_0806.JPG"/>
          <p:cNvPicPr>
            <a:picLocks noChangeAspect="1" noChangeArrowheads="1"/>
          </p:cNvPicPr>
          <p:nvPr/>
        </p:nvPicPr>
        <p:blipFill>
          <a:blip r:embed="rId4" cstate="print"/>
          <a:srcRect/>
          <a:stretch>
            <a:fillRect/>
          </a:stretch>
        </p:blipFill>
        <p:spPr bwMode="auto">
          <a:xfrm>
            <a:off x="1143000" y="2250280"/>
            <a:ext cx="2518166" cy="1674416"/>
          </a:xfrm>
          <a:prstGeom prst="rect">
            <a:avLst/>
          </a:prstGeom>
          <a:noFill/>
        </p:spPr>
      </p:pic>
      <p:pic>
        <p:nvPicPr>
          <p:cNvPr id="3" name="Рисунок 2" descr="Изображение выглядит как пол, потолок, стена, внутренний&#10;&#10;Автоматически созданное описание">
            <a:extLst>
              <a:ext uri="{FF2B5EF4-FFF2-40B4-BE49-F238E27FC236}">
                <a16:creationId xmlns:a16="http://schemas.microsoft.com/office/drawing/2014/main" id="{7DB57ACB-D549-47DC-91D3-E03A319058F8}"/>
              </a:ext>
            </a:extLst>
          </p:cNvPr>
          <p:cNvPicPr>
            <a:picLocks noChangeAspect="1"/>
          </p:cNvPicPr>
          <p:nvPr/>
        </p:nvPicPr>
        <p:blipFill>
          <a:blip r:embed="rId5"/>
          <a:stretch>
            <a:fillRect/>
          </a:stretch>
        </p:blipFill>
        <p:spPr>
          <a:xfrm>
            <a:off x="3218664" y="1869673"/>
            <a:ext cx="5007800" cy="3337229"/>
          </a:xfrm>
          <a:prstGeom prst="rect">
            <a:avLst/>
          </a:prstGeom>
        </p:spPr>
      </p:pic>
      <p:pic>
        <p:nvPicPr>
          <p:cNvPr id="1029" name="Picture 5" descr="C:\Users\Riza\Desktop\Фото Прага, Чехия\DSC_0813.JPG"/>
          <p:cNvPicPr>
            <a:picLocks noChangeAspect="1" noChangeArrowheads="1"/>
          </p:cNvPicPr>
          <p:nvPr/>
        </p:nvPicPr>
        <p:blipFill>
          <a:blip r:embed="rId6" cstate="print"/>
          <a:srcRect/>
          <a:stretch>
            <a:fillRect/>
          </a:stretch>
        </p:blipFill>
        <p:spPr bwMode="auto">
          <a:xfrm>
            <a:off x="1143000" y="0"/>
            <a:ext cx="2893215" cy="2250279"/>
          </a:xfrm>
          <a:prstGeom prst="rect">
            <a:avLst/>
          </a:prstGeom>
          <a:noFill/>
        </p:spPr>
      </p:pic>
      <p:pic>
        <p:nvPicPr>
          <p:cNvPr id="1030" name="Picture 6" descr="C:\Users\Riza\Desktop\Фото Прага, Чехия\DSC_0998.JPG"/>
          <p:cNvPicPr>
            <a:picLocks noChangeAspect="1" noChangeArrowheads="1"/>
          </p:cNvPicPr>
          <p:nvPr/>
        </p:nvPicPr>
        <p:blipFill>
          <a:blip r:embed="rId7" cstate="print"/>
          <a:srcRect/>
          <a:stretch>
            <a:fillRect/>
          </a:stretch>
        </p:blipFill>
        <p:spPr bwMode="auto">
          <a:xfrm>
            <a:off x="3607587" y="0"/>
            <a:ext cx="1607355" cy="2417311"/>
          </a:xfrm>
          <a:prstGeom prst="rect">
            <a:avLst/>
          </a:prstGeom>
          <a:noFill/>
        </p:spPr>
      </p:pic>
      <p:sp>
        <p:nvSpPr>
          <p:cNvPr id="8" name="TextBox 7"/>
          <p:cNvSpPr txBox="1"/>
          <p:nvPr/>
        </p:nvSpPr>
        <p:spPr>
          <a:xfrm>
            <a:off x="3219512" y="1869673"/>
            <a:ext cx="4883088" cy="461665"/>
          </a:xfrm>
          <a:prstGeom prst="rect">
            <a:avLst/>
          </a:prstGeom>
          <a:solidFill>
            <a:schemeClr val="accent4">
              <a:lumMod val="20000"/>
              <a:lumOff val="80000"/>
            </a:schemeClr>
          </a:solidFill>
        </p:spPr>
        <p:txBody>
          <a:bodyPr wrap="square" rtlCol="0">
            <a:spAutoFit/>
          </a:bodyPr>
          <a:lstStyle/>
          <a:p>
            <a:r>
              <a:rPr lang="en-US" sz="1200" b="1" dirty="0">
                <a:solidFill>
                  <a:srgbClr val="000066"/>
                </a:solidFill>
                <a:effectLst>
                  <a:glow rad="63500">
                    <a:schemeClr val="accent6">
                      <a:satMod val="175000"/>
                      <a:alpha val="40000"/>
                    </a:schemeClr>
                  </a:glow>
                </a:effectLst>
              </a:rPr>
              <a:t>Scientific internship for doctoral students and undergraduates of the department, University of Rostock (Germany), 2016</a:t>
            </a:r>
            <a:endParaRPr lang="ru-RU" sz="1200" b="1" dirty="0">
              <a:solidFill>
                <a:srgbClr val="000066"/>
              </a:solidFill>
              <a:effectLst>
                <a:glow rad="63500">
                  <a:schemeClr val="accent6">
                    <a:satMod val="175000"/>
                    <a:alpha val="40000"/>
                  </a:schemeClr>
                </a:glow>
              </a:effectLst>
            </a:endParaRPr>
          </a:p>
        </p:txBody>
      </p:sp>
    </p:spTree>
    <p:extLst>
      <p:ext uri="{BB962C8B-B14F-4D97-AF65-F5344CB8AC3E}">
        <p14:creationId xmlns:p14="http://schemas.microsoft.com/office/powerpoint/2010/main" val="2738458736"/>
      </p:ext>
    </p:extLst>
  </p:cSld>
  <p:clrMapOvr>
    <a:masterClrMapping/>
  </p:clrMapOvr>
  <p:transition spd="slow">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SC04797.JPG"/>
          <p:cNvPicPr>
            <a:picLocks noGrp="1" noChangeAspect="1"/>
          </p:cNvPicPr>
          <p:nvPr>
            <p:ph sz="quarter" idx="1"/>
          </p:nvPr>
        </p:nvPicPr>
        <p:blipFill>
          <a:blip r:embed="rId2" cstate="print"/>
          <a:stretch>
            <a:fillRect/>
          </a:stretch>
        </p:blipFill>
        <p:spPr>
          <a:xfrm>
            <a:off x="1143000" y="0"/>
            <a:ext cx="3438372" cy="2301720"/>
          </a:xfrm>
          <a:ln cap="rnd">
            <a:solidFill>
              <a:schemeClr val="tx1"/>
            </a:solidFill>
            <a:round/>
          </a:ln>
          <a:scene3d>
            <a:camera prst="orthographicFront"/>
            <a:lightRig rig="threePt" dir="t"/>
          </a:scene3d>
          <a:sp3d extrusionH="76200" contourW="12700" prstMaterial="dkEdge">
            <a:bevelT prst="relaxedInset"/>
            <a:extrusionClr>
              <a:srgbClr val="00B050"/>
            </a:extrusionClr>
            <a:contourClr>
              <a:srgbClr val="00B0F0"/>
            </a:contourClr>
          </a:sp3d>
        </p:spPr>
      </p:pic>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299" y="2733768"/>
            <a:ext cx="3307701" cy="2409732"/>
          </a:xfrm>
          <a:prstGeom prst="rect">
            <a:avLst/>
          </a:prstGeom>
        </p:spPr>
      </p:pic>
      <p:pic>
        <p:nvPicPr>
          <p:cNvPr id="6" name="Содержимое 3" descr="DSC04519.JPG"/>
          <p:cNvPicPr>
            <a:picLocks noChangeAspect="1"/>
          </p:cNvPicPr>
          <p:nvPr/>
        </p:nvPicPr>
        <p:blipFill>
          <a:blip r:embed="rId4" cstate="print"/>
          <a:stretch>
            <a:fillRect/>
          </a:stretch>
        </p:blipFill>
        <p:spPr>
          <a:xfrm>
            <a:off x="1143000" y="2721264"/>
            <a:ext cx="3618402" cy="2422236"/>
          </a:xfrm>
          <a:prstGeom prst="rect">
            <a:avLst/>
          </a:prstGeom>
          <a:ln w="3175" cap="rnd">
            <a:gradFill flip="none" rotWithShape="1">
              <a:gsLst>
                <a:gs pos="0">
                  <a:srgbClr val="FF66FF"/>
                </a:gs>
                <a:gs pos="30000">
                  <a:srgbClr val="66008F"/>
                </a:gs>
                <a:gs pos="64999">
                  <a:srgbClr val="BA0066"/>
                </a:gs>
                <a:gs pos="89999">
                  <a:srgbClr val="FF0000"/>
                </a:gs>
                <a:gs pos="100000">
                  <a:srgbClr val="FF8200"/>
                </a:gs>
              </a:gsLst>
              <a:lin ang="5400000" scaled="0"/>
              <a:tileRect/>
            </a:gradFill>
          </a:ln>
          <a:effectLst>
            <a:outerShdw blurRad="266700" dist="139700" dir="15600000" sx="101000" sy="101000" algn="bl" rotWithShape="0">
              <a:srgbClr val="FF66FF">
                <a:alpha val="40000"/>
              </a:srgbClr>
            </a:outerShdw>
          </a:effectLst>
        </p:spPr>
      </p:pic>
      <p:pic>
        <p:nvPicPr>
          <p:cNvPr id="8" name="Рисунок 7" descr="F:\ВМС\сания\DSC04958.JPG"/>
          <p:cNvPicPr/>
          <p:nvPr/>
        </p:nvPicPr>
        <p:blipFill>
          <a:blip r:embed="rId5" cstate="print"/>
          <a:srcRect/>
          <a:stretch>
            <a:fillRect/>
          </a:stretch>
        </p:blipFill>
        <p:spPr bwMode="auto">
          <a:xfrm>
            <a:off x="4572000" y="0"/>
            <a:ext cx="3429000" cy="2301720"/>
          </a:xfrm>
          <a:prstGeom prst="rect">
            <a:avLst/>
          </a:prstGeom>
          <a:noFill/>
          <a:ln w="9525">
            <a:noFill/>
            <a:miter lim="800000"/>
            <a:headEnd/>
            <a:tailEnd/>
          </a:ln>
          <a:effectLst>
            <a:innerShdw blurRad="165100" dist="76200" dir="7140000">
              <a:srgbClr val="00FFFF">
                <a:alpha val="50000"/>
              </a:srgbClr>
            </a:innerShdw>
          </a:effectLst>
        </p:spPr>
      </p:pic>
      <p:sp>
        <p:nvSpPr>
          <p:cNvPr id="9" name="TextBox 8"/>
          <p:cNvSpPr txBox="1"/>
          <p:nvPr/>
        </p:nvSpPr>
        <p:spPr>
          <a:xfrm>
            <a:off x="1143000" y="2303858"/>
            <a:ext cx="6858000" cy="461665"/>
          </a:xfrm>
          <a:prstGeom prst="rect">
            <a:avLst/>
          </a:prstGeom>
          <a:solidFill>
            <a:srgbClr val="66FFFF"/>
          </a:solidFill>
        </p:spPr>
        <p:txBody>
          <a:bodyPr wrap="square" rtlCol="0">
            <a:spAutoFit/>
          </a:bodyPr>
          <a:lstStyle/>
          <a:p>
            <a:pPr algn="ctr"/>
            <a:r>
              <a:rPr lang="en-US" sz="1200" b="1" dirty="0">
                <a:solidFill>
                  <a:srgbClr val="000066"/>
                </a:solidFill>
                <a:effectLst>
                  <a:glow rad="101600">
                    <a:schemeClr val="accent5">
                      <a:satMod val="175000"/>
                      <a:alpha val="40000"/>
                    </a:schemeClr>
                  </a:glow>
                </a:effectLst>
              </a:rPr>
              <a:t>Scientific internship of 1st year undergraduates under the program "Academic mobility", Science University of </a:t>
            </a:r>
            <a:r>
              <a:rPr lang="en-US" sz="1200" b="1" dirty="0" err="1">
                <a:solidFill>
                  <a:srgbClr val="000066"/>
                </a:solidFill>
                <a:effectLst>
                  <a:glow rad="101600">
                    <a:schemeClr val="accent5">
                      <a:satMod val="175000"/>
                      <a:alpha val="40000"/>
                    </a:schemeClr>
                  </a:glow>
                </a:effectLst>
              </a:rPr>
              <a:t>Mallasia</a:t>
            </a:r>
            <a:r>
              <a:rPr lang="en-US" sz="1200" b="1" dirty="0">
                <a:solidFill>
                  <a:srgbClr val="000066"/>
                </a:solidFill>
                <a:effectLst>
                  <a:glow rad="101600">
                    <a:schemeClr val="accent5">
                      <a:satMod val="175000"/>
                      <a:alpha val="40000"/>
                    </a:schemeClr>
                  </a:glow>
                </a:effectLst>
              </a:rPr>
              <a:t>, 2012</a:t>
            </a:r>
            <a:endParaRPr lang="ru-RU" sz="1200" b="1" dirty="0">
              <a:solidFill>
                <a:srgbClr val="000066"/>
              </a:solidFill>
              <a:effectLst>
                <a:glow rad="101600">
                  <a:schemeClr val="accent5">
                    <a:satMod val="175000"/>
                    <a:alpha val="40000"/>
                  </a:schemeClr>
                </a:glow>
              </a:effectLst>
            </a:endParaRPr>
          </a:p>
        </p:txBody>
      </p:sp>
    </p:spTree>
    <p:extLst>
      <p:ext uri="{BB962C8B-B14F-4D97-AF65-F5344CB8AC3E}">
        <p14:creationId xmlns:p14="http://schemas.microsoft.com/office/powerpoint/2010/main" val="51543780"/>
      </p:ext>
    </p:extLst>
  </p:cSld>
  <p:clrMapOvr>
    <a:masterClrMapping/>
  </p:clrMapOvr>
  <p:transition spd="slow">
    <p:blind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E3B174B-13FF-43A3-90B7-7AEEC010EB0C}"/>
              </a:ext>
            </a:extLst>
          </p:cNvPr>
          <p:cNvPicPr>
            <a:picLocks noChangeAspect="1"/>
          </p:cNvPicPr>
          <p:nvPr/>
        </p:nvPicPr>
        <p:blipFill rotWithShape="1">
          <a:blip r:embed="rId2"/>
          <a:srcRect t="18774"/>
          <a:stretch/>
        </p:blipFill>
        <p:spPr>
          <a:xfrm>
            <a:off x="2065428" y="0"/>
            <a:ext cx="5121155" cy="2772060"/>
          </a:xfrm>
          <a:prstGeom prst="rect">
            <a:avLst/>
          </a:prstGeom>
        </p:spPr>
      </p:pic>
      <p:pic>
        <p:nvPicPr>
          <p:cNvPr id="6" name="Рисунок 5" descr="F:\ВМС\TURKEY_2\P1000401.JPG"/>
          <p:cNvPicPr/>
          <p:nvPr/>
        </p:nvPicPr>
        <p:blipFill>
          <a:blip r:embed="rId3" cstate="print"/>
          <a:srcRect/>
          <a:stretch>
            <a:fillRect/>
          </a:stretch>
        </p:blipFill>
        <p:spPr bwMode="auto">
          <a:xfrm>
            <a:off x="5882275" y="2318004"/>
            <a:ext cx="2118725" cy="2825496"/>
          </a:xfrm>
          <a:prstGeom prst="rect">
            <a:avLst/>
          </a:prstGeom>
          <a:noFill/>
          <a:ln w="9525">
            <a:noFill/>
            <a:miter lim="800000"/>
            <a:headEnd/>
            <a:tailEnd/>
          </a:ln>
        </p:spPr>
      </p:pic>
      <p:pic>
        <p:nvPicPr>
          <p:cNvPr id="12" name="Рисунок 11" descr="F:\ВМС\TURKEY_2\P1000326.JPG"/>
          <p:cNvPicPr/>
          <p:nvPr/>
        </p:nvPicPr>
        <p:blipFill>
          <a:blip r:embed="rId4" cstate="print"/>
          <a:srcRect/>
          <a:stretch>
            <a:fillRect/>
          </a:stretch>
        </p:blipFill>
        <p:spPr bwMode="auto">
          <a:xfrm>
            <a:off x="1143000" y="2625756"/>
            <a:ext cx="3483006" cy="2517744"/>
          </a:xfrm>
          <a:prstGeom prst="rect">
            <a:avLst/>
          </a:prstGeom>
          <a:noFill/>
          <a:ln w="9525">
            <a:noFill/>
            <a:miter lim="800000"/>
            <a:headEnd/>
            <a:tailEnd/>
          </a:ln>
        </p:spPr>
      </p:pic>
      <p:sp>
        <p:nvSpPr>
          <p:cNvPr id="13" name="TextBox 12"/>
          <p:cNvSpPr txBox="1"/>
          <p:nvPr/>
        </p:nvSpPr>
        <p:spPr>
          <a:xfrm>
            <a:off x="1143000" y="2288200"/>
            <a:ext cx="6965688" cy="507831"/>
          </a:xfrm>
          <a:prstGeom prst="rect">
            <a:avLst/>
          </a:prstGeom>
          <a:solidFill>
            <a:schemeClr val="tx2"/>
          </a:solidFill>
        </p:spPr>
        <p:txBody>
          <a:bodyPr wrap="square" rtlCol="0">
            <a:spAutoFit/>
          </a:bodyPr>
          <a:lstStyle/>
          <a:p>
            <a:pPr algn="ct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rPr>
              <a:t>Participation of PhD doctoral student </a:t>
            </a:r>
            <a:r>
              <a:rPr lang="en-US" sz="1350" b="1" dirty="0" err="1">
                <a:solidFill>
                  <a:srgbClr val="000066"/>
                </a:solidFill>
                <a:effectLst>
                  <a:glow rad="63500">
                    <a:schemeClr val="accent5">
                      <a:satMod val="175000"/>
                      <a:alpha val="40000"/>
                    </a:schemeClr>
                  </a:glow>
                </a:effectLst>
                <a:latin typeface="Times New Roman" pitchFamily="18" charset="0"/>
                <a:cs typeface="Times New Roman" pitchFamily="18" charset="0"/>
              </a:rPr>
              <a:t>Kaldybekov</a:t>
            </a: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rPr>
              <a:t> </a:t>
            </a:r>
            <a:r>
              <a:rPr lang="en-US" sz="1350" b="1" dirty="0" err="1">
                <a:solidFill>
                  <a:srgbClr val="000066"/>
                </a:solidFill>
                <a:effectLst>
                  <a:glow rad="63500">
                    <a:schemeClr val="accent5">
                      <a:satMod val="175000"/>
                      <a:alpha val="40000"/>
                    </a:schemeClr>
                  </a:glow>
                </a:effectLst>
                <a:latin typeface="Times New Roman" pitchFamily="18" charset="0"/>
                <a:cs typeface="Times New Roman" pitchFamily="18" charset="0"/>
              </a:rPr>
              <a:t>Daulet</a:t>
            </a: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rPr>
              <a:t> in international scientific conferences (currently located in Turkey)</a:t>
            </a:r>
            <a:endParaRPr lang="ru-RU" sz="1350" b="1" dirty="0">
              <a:solidFill>
                <a:srgbClr val="000066"/>
              </a:solidFill>
              <a:effectLst>
                <a:glow rad="63500">
                  <a:schemeClr val="accent5">
                    <a:satMod val="175000"/>
                    <a:alpha val="40000"/>
                  </a:schemeClr>
                </a:glow>
              </a:effectLst>
              <a:latin typeface="Times New Roman" pitchFamily="18" charset="0"/>
              <a:cs typeface="Times New Roman" pitchFamily="18" charset="0"/>
            </a:endParaRPr>
          </a:p>
        </p:txBody>
      </p:sp>
      <p:sp>
        <p:nvSpPr>
          <p:cNvPr id="15" name="TextBox 14"/>
          <p:cNvSpPr txBox="1"/>
          <p:nvPr/>
        </p:nvSpPr>
        <p:spPr>
          <a:xfrm>
            <a:off x="4640137" y="3425370"/>
            <a:ext cx="1242138" cy="415498"/>
          </a:xfrm>
          <a:prstGeom prst="rect">
            <a:avLst/>
          </a:prstGeom>
          <a:noFill/>
        </p:spPr>
        <p:txBody>
          <a:bodyPr wrap="square" rtlCol="0">
            <a:spAutoFit/>
          </a:bodyPr>
          <a:lstStyle/>
          <a:p>
            <a:r>
              <a:rPr lang="en-US" sz="2100" b="1" dirty="0">
                <a:effectLst>
                  <a:glow rad="228600">
                    <a:schemeClr val="accent6">
                      <a:satMod val="175000"/>
                      <a:alpha val="40000"/>
                    </a:schemeClr>
                  </a:glow>
                </a:effectLst>
                <a:latin typeface="Times New Roman" pitchFamily="18" charset="0"/>
                <a:cs typeface="Times New Roman" pitchFamily="18" charset="0"/>
              </a:rPr>
              <a:t>Turkey</a:t>
            </a:r>
            <a:endParaRPr lang="ru-RU" sz="2100" b="1" dirty="0">
              <a:effectLst>
                <a:glow rad="228600">
                  <a:schemeClr val="accent6">
                    <a:satMod val="175000"/>
                    <a:alpha val="40000"/>
                  </a:schemeClr>
                </a:glow>
              </a:effectLst>
              <a:latin typeface="Times New Roman" pitchFamily="18" charset="0"/>
              <a:cs typeface="Times New Roman" pitchFamily="18" charset="0"/>
            </a:endParaRPr>
          </a:p>
        </p:txBody>
      </p:sp>
      <p:sp>
        <p:nvSpPr>
          <p:cNvPr id="16" name="Прямоугольник 15"/>
          <p:cNvSpPr/>
          <p:nvPr/>
        </p:nvSpPr>
        <p:spPr>
          <a:xfrm>
            <a:off x="4572000" y="3759883"/>
            <a:ext cx="1242138" cy="646331"/>
          </a:xfrm>
          <a:prstGeom prst="rect">
            <a:avLst/>
          </a:prstGeom>
        </p:spPr>
        <p:txBody>
          <a:bodyPr wrap="square">
            <a:spAutoFit/>
          </a:bodyPr>
          <a:lstStyle/>
          <a:p>
            <a:pPr algn="ctr"/>
            <a:r>
              <a:rPr lang="en-US" sz="1200" b="1" dirty="0" err="1">
                <a:solidFill>
                  <a:srgbClr val="002164"/>
                </a:solidFill>
                <a:effectLst>
                  <a:glow rad="63500">
                    <a:schemeClr val="accent6">
                      <a:satMod val="175000"/>
                      <a:alpha val="40000"/>
                    </a:schemeClr>
                  </a:glow>
                  <a:outerShdw blurRad="38100" dist="38100" dir="2700000" algn="tl">
                    <a:srgbClr val="000000">
                      <a:alpha val="43137"/>
                    </a:srgbClr>
                  </a:outerShdw>
                </a:effectLst>
                <a:latin typeface="Times New Roman" pitchFamily="18" charset="0"/>
                <a:cs typeface="Times New Roman" pitchFamily="18" charset="0"/>
              </a:rPr>
              <a:t>Hajattepe</a:t>
            </a:r>
            <a:r>
              <a:rPr lang="en-US" sz="1200" b="1" dirty="0">
                <a:solidFill>
                  <a:srgbClr val="002164"/>
                </a:solidFill>
                <a:effectLst>
                  <a:glow rad="63500">
                    <a:schemeClr val="accent6">
                      <a:satMod val="175000"/>
                      <a:alpha val="40000"/>
                    </a:schemeClr>
                  </a:glow>
                  <a:outerShdw blurRad="38100" dist="38100" dir="2700000" algn="tl">
                    <a:srgbClr val="000000">
                      <a:alpha val="43137"/>
                    </a:srgbClr>
                  </a:outerShdw>
                </a:effectLst>
                <a:latin typeface="Times New Roman" pitchFamily="18" charset="0"/>
                <a:cs typeface="Times New Roman" pitchFamily="18" charset="0"/>
              </a:rPr>
              <a:t> University,</a:t>
            </a:r>
            <a:r>
              <a:rPr lang="ru-RU" sz="1200" b="1" dirty="0">
                <a:solidFill>
                  <a:srgbClr val="002164"/>
                </a:solidFill>
                <a:effectLst>
                  <a:glow rad="63500">
                    <a:schemeClr val="accent6">
                      <a:satMod val="175000"/>
                      <a:alpha val="40000"/>
                    </a:schemeClr>
                  </a:glow>
                  <a:outerShdw blurRad="38100" dist="38100" dir="2700000" algn="tl">
                    <a:srgbClr val="000000">
                      <a:alpha val="43137"/>
                    </a:srgbClr>
                  </a:outerShdw>
                </a:effectLst>
                <a:latin typeface="Times New Roman" pitchFamily="18" charset="0"/>
                <a:cs typeface="Times New Roman" pitchFamily="18" charset="0"/>
              </a:rPr>
              <a:t> </a:t>
            </a:r>
            <a:r>
              <a:rPr lang="en-US" sz="1200" b="1" dirty="0">
                <a:solidFill>
                  <a:srgbClr val="002164"/>
                </a:solidFill>
                <a:effectLst>
                  <a:glow rad="63500">
                    <a:schemeClr val="accent6">
                      <a:satMod val="175000"/>
                      <a:alpha val="40000"/>
                    </a:schemeClr>
                  </a:glow>
                  <a:outerShdw blurRad="38100" dist="38100" dir="2700000" algn="tl">
                    <a:srgbClr val="000000">
                      <a:alpha val="43137"/>
                    </a:srgbClr>
                  </a:outerShdw>
                </a:effectLst>
                <a:latin typeface="Times New Roman" pitchFamily="18" charset="0"/>
                <a:cs typeface="Times New Roman" pitchFamily="18" charset="0"/>
              </a:rPr>
              <a:t>Ankara</a:t>
            </a:r>
            <a:endParaRPr lang="ru-RU" sz="1200" b="1" dirty="0">
              <a:solidFill>
                <a:srgbClr val="002164"/>
              </a:solidFill>
              <a:effectLst>
                <a:glow rad="63500">
                  <a:schemeClr val="accent6">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444031128"/>
      </p:ext>
    </p:extLst>
  </p:cSld>
  <p:clrMapOvr>
    <a:masterClrMapping/>
  </p:clrMapOvr>
  <p:transition spd="slow">
    <p:check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текст, здание, внешний, человек&#10;&#10;Автоматически созданное описание">
            <a:extLst>
              <a:ext uri="{FF2B5EF4-FFF2-40B4-BE49-F238E27FC236}">
                <a16:creationId xmlns:a16="http://schemas.microsoft.com/office/drawing/2014/main" id="{6B1D3524-67DE-4933-9D32-E1FE9ACFCF79}"/>
              </a:ext>
            </a:extLst>
          </p:cNvPr>
          <p:cNvPicPr>
            <a:picLocks noChangeAspect="1"/>
          </p:cNvPicPr>
          <p:nvPr/>
        </p:nvPicPr>
        <p:blipFill rotWithShape="1">
          <a:blip r:embed="rId2"/>
          <a:srcRect t="4569"/>
          <a:stretch/>
        </p:blipFill>
        <p:spPr>
          <a:xfrm>
            <a:off x="0" y="1605457"/>
            <a:ext cx="3904605" cy="3708966"/>
          </a:xfrm>
          <a:prstGeom prst="rect">
            <a:avLst/>
          </a:prstGeom>
        </p:spPr>
      </p:pic>
      <p:pic>
        <p:nvPicPr>
          <p:cNvPr id="5" name="Объект 4" descr="Изображение выглядит как текст, человек, люди, группа&#10;&#10;Автоматически созданное описание">
            <a:extLst>
              <a:ext uri="{FF2B5EF4-FFF2-40B4-BE49-F238E27FC236}">
                <a16:creationId xmlns:a16="http://schemas.microsoft.com/office/drawing/2014/main" id="{AB5A2A03-B180-48FC-BD44-B8718411078D}"/>
              </a:ext>
            </a:extLst>
          </p:cNvPr>
          <p:cNvPicPr>
            <a:picLocks noGrp="1" noChangeAspect="1"/>
          </p:cNvPicPr>
          <p:nvPr>
            <p:ph idx="1"/>
          </p:nvPr>
        </p:nvPicPr>
        <p:blipFill>
          <a:blip r:embed="rId3"/>
          <a:stretch>
            <a:fillRect/>
          </a:stretch>
        </p:blipFill>
        <p:spPr>
          <a:xfrm>
            <a:off x="0" y="-426721"/>
            <a:ext cx="4361900" cy="3271425"/>
          </a:xfrm>
        </p:spPr>
      </p:pic>
      <p:sp>
        <p:nvSpPr>
          <p:cNvPr id="3" name="Заголовок 2">
            <a:extLst>
              <a:ext uri="{FF2B5EF4-FFF2-40B4-BE49-F238E27FC236}">
                <a16:creationId xmlns:a16="http://schemas.microsoft.com/office/drawing/2014/main" id="{CC472E58-F503-4DFF-873F-DF524ABB3A9B}"/>
              </a:ext>
            </a:extLst>
          </p:cNvPr>
          <p:cNvSpPr>
            <a:spLocks noGrp="1"/>
          </p:cNvSpPr>
          <p:nvPr>
            <p:ph type="title"/>
          </p:nvPr>
        </p:nvSpPr>
        <p:spPr>
          <a:xfrm>
            <a:off x="0" y="0"/>
            <a:ext cx="4361900" cy="729360"/>
          </a:xfrm>
          <a:solidFill>
            <a:schemeClr val="tx2"/>
          </a:solidFill>
        </p:spPr>
        <p:txBody>
          <a:bodyPr/>
          <a:lstStyle/>
          <a:p>
            <a:pPr algn="ctr"/>
            <a:r>
              <a:rPr lang="ru-RU"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Зарубежная стажировка докторантов в Шанхайском институте лекарственных препаратов, Китайская Академия наук, 2018-2019</a:t>
            </a:r>
            <a:endParaRPr lang="ru-KZ"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endParaRPr>
          </a:p>
        </p:txBody>
      </p:sp>
      <p:pic>
        <p:nvPicPr>
          <p:cNvPr id="10" name="Рисунок 9" descr="Изображение выглядит как пол, человек, костюм, мужчина&#10;&#10;Автоматически созданное описание">
            <a:extLst>
              <a:ext uri="{FF2B5EF4-FFF2-40B4-BE49-F238E27FC236}">
                <a16:creationId xmlns:a16="http://schemas.microsoft.com/office/drawing/2014/main" id="{96090523-509F-4395-9D1E-B9D25C955DE2}"/>
              </a:ext>
            </a:extLst>
          </p:cNvPr>
          <p:cNvPicPr>
            <a:picLocks noChangeAspect="1"/>
          </p:cNvPicPr>
          <p:nvPr/>
        </p:nvPicPr>
        <p:blipFill rotWithShape="1">
          <a:blip r:embed="rId4"/>
          <a:srcRect t="13235" b="12691"/>
          <a:stretch/>
        </p:blipFill>
        <p:spPr>
          <a:xfrm>
            <a:off x="3127729" y="2493844"/>
            <a:ext cx="2604406" cy="2572254"/>
          </a:xfrm>
          <a:prstGeom prst="rect">
            <a:avLst/>
          </a:prstGeom>
        </p:spPr>
      </p:pic>
      <p:sp>
        <p:nvSpPr>
          <p:cNvPr id="8" name="Заголовок 2">
            <a:extLst>
              <a:ext uri="{FF2B5EF4-FFF2-40B4-BE49-F238E27FC236}">
                <a16:creationId xmlns:a16="http://schemas.microsoft.com/office/drawing/2014/main" id="{3E420411-178E-48F6-87FE-B2AA06B557C4}"/>
              </a:ext>
            </a:extLst>
          </p:cNvPr>
          <p:cNvSpPr txBox="1">
            <a:spLocks/>
          </p:cNvSpPr>
          <p:nvPr/>
        </p:nvSpPr>
        <p:spPr>
          <a:xfrm>
            <a:off x="-98605" y="2513594"/>
            <a:ext cx="3373121" cy="729360"/>
          </a:xfrm>
          <a:prstGeom prst="rect">
            <a:avLst/>
          </a:prstGeom>
          <a:solidFill>
            <a:schemeClr val="tx2"/>
          </a:solid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ighteous"/>
              <a:buNone/>
              <a:defRPr sz="2800" b="0" i="0" u="none" strike="noStrike" cap="none">
                <a:solidFill>
                  <a:schemeClr val="dk2"/>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Professor Ye Yang's visit to the Shanghai Institute of Medicines</a:t>
            </a:r>
            <a:endParaRPr lang="ru-KZ"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endParaRPr>
          </a:p>
        </p:txBody>
      </p:sp>
      <p:pic>
        <p:nvPicPr>
          <p:cNvPr id="14" name="Рисунок 13" descr="Изображение выглядит как человек, костюм, люди, галстук&#10;&#10;Автоматически созданное описание">
            <a:extLst>
              <a:ext uri="{FF2B5EF4-FFF2-40B4-BE49-F238E27FC236}">
                <a16:creationId xmlns:a16="http://schemas.microsoft.com/office/drawing/2014/main" id="{296725BF-4674-495B-B12F-ABDFF8912587}"/>
              </a:ext>
            </a:extLst>
          </p:cNvPr>
          <p:cNvPicPr>
            <a:picLocks noChangeAspect="1"/>
          </p:cNvPicPr>
          <p:nvPr/>
        </p:nvPicPr>
        <p:blipFill>
          <a:blip r:embed="rId5"/>
          <a:stretch>
            <a:fillRect/>
          </a:stretch>
        </p:blipFill>
        <p:spPr>
          <a:xfrm>
            <a:off x="5547093" y="2318930"/>
            <a:ext cx="3596907" cy="2478494"/>
          </a:xfrm>
          <a:prstGeom prst="rect">
            <a:avLst/>
          </a:prstGeom>
        </p:spPr>
      </p:pic>
      <p:pic>
        <p:nvPicPr>
          <p:cNvPr id="12" name="Рисунок 11">
            <a:extLst>
              <a:ext uri="{FF2B5EF4-FFF2-40B4-BE49-F238E27FC236}">
                <a16:creationId xmlns:a16="http://schemas.microsoft.com/office/drawing/2014/main" id="{D3FAD973-7A59-4D16-B396-634A9D480FBA}"/>
              </a:ext>
            </a:extLst>
          </p:cNvPr>
          <p:cNvPicPr>
            <a:picLocks noChangeAspect="1"/>
          </p:cNvPicPr>
          <p:nvPr/>
        </p:nvPicPr>
        <p:blipFill rotWithShape="1">
          <a:blip r:embed="rId6"/>
          <a:srcRect t="27017"/>
          <a:stretch/>
        </p:blipFill>
        <p:spPr>
          <a:xfrm>
            <a:off x="4572000" y="-228679"/>
            <a:ext cx="4202980" cy="2295801"/>
          </a:xfrm>
          <a:prstGeom prst="rect">
            <a:avLst/>
          </a:prstGeom>
        </p:spPr>
      </p:pic>
      <p:sp>
        <p:nvSpPr>
          <p:cNvPr id="15" name="Заголовок 2">
            <a:extLst>
              <a:ext uri="{FF2B5EF4-FFF2-40B4-BE49-F238E27FC236}">
                <a16:creationId xmlns:a16="http://schemas.microsoft.com/office/drawing/2014/main" id="{B2CF4513-3497-4394-82E6-D30006A47EF3}"/>
              </a:ext>
            </a:extLst>
          </p:cNvPr>
          <p:cNvSpPr txBox="1">
            <a:spLocks/>
          </p:cNvSpPr>
          <p:nvPr/>
        </p:nvSpPr>
        <p:spPr>
          <a:xfrm>
            <a:off x="3188875" y="4238774"/>
            <a:ext cx="3596907" cy="923330"/>
          </a:xfrm>
          <a:prstGeom prst="rect">
            <a:avLst/>
          </a:prstGeom>
          <a:solidFill>
            <a:schemeClr val="tx2"/>
          </a:solid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ighteous"/>
              <a:buNone/>
              <a:defRPr sz="2800" b="0" i="0" u="none" strike="noStrike" cap="none">
                <a:solidFill>
                  <a:schemeClr val="dk2"/>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Professor of the department </a:t>
            </a:r>
            <a:r>
              <a:rPr lang="en-US" sz="1350" b="1" dirty="0" err="1">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Zhenis</a:t>
            </a: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 </a:t>
            </a:r>
            <a:r>
              <a:rPr lang="en-US" sz="1350" b="1" dirty="0" err="1">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Zhanar</a:t>
            </a: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 at the presentation of the medal of the Kazakh National University. Al-</a:t>
            </a:r>
            <a:r>
              <a:rPr lang="en-US" sz="1350" b="1" dirty="0" err="1">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Farabi</a:t>
            </a: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rPr>
              <a:t> "For Valiant Labor"</a:t>
            </a:r>
            <a:endParaRPr lang="ru-KZ"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Arial"/>
            </a:endParaRPr>
          </a:p>
        </p:txBody>
      </p:sp>
      <p:sp>
        <p:nvSpPr>
          <p:cNvPr id="17" name="TextBox 16">
            <a:extLst>
              <a:ext uri="{FF2B5EF4-FFF2-40B4-BE49-F238E27FC236}">
                <a16:creationId xmlns:a16="http://schemas.microsoft.com/office/drawing/2014/main" id="{00C145E5-5D35-44D4-A16C-E084C81C005D}"/>
              </a:ext>
            </a:extLst>
          </p:cNvPr>
          <p:cNvSpPr txBox="1"/>
          <p:nvPr/>
        </p:nvSpPr>
        <p:spPr>
          <a:xfrm>
            <a:off x="4562012" y="1748532"/>
            <a:ext cx="4447540" cy="715581"/>
          </a:xfrm>
          <a:prstGeom prst="rect">
            <a:avLst/>
          </a:prstGeom>
          <a:solidFill>
            <a:schemeClr val="tx2"/>
          </a:solidFill>
        </p:spPr>
        <p:txBody>
          <a:bodyPr wrap="square">
            <a:spAutoFit/>
          </a:bodyPr>
          <a:lstStyle/>
          <a:p>
            <a:pPr algn="ct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Righteous"/>
              </a:rPr>
              <a:t>Acquaintance at the conference with "Potential Nutraceutical Formula Against COVID-19" and "Natural Blend of </a:t>
            </a:r>
            <a:r>
              <a:rPr lang="en-US" sz="1350" b="1" dirty="0" err="1">
                <a:solidFill>
                  <a:srgbClr val="000066"/>
                </a:solidFill>
                <a:effectLst>
                  <a:glow rad="63500">
                    <a:schemeClr val="accent5">
                      <a:satMod val="175000"/>
                      <a:alpha val="40000"/>
                    </a:schemeClr>
                  </a:glow>
                </a:effectLst>
                <a:latin typeface="Times New Roman" pitchFamily="18" charset="0"/>
                <a:cs typeface="Times New Roman" pitchFamily="18" charset="0"/>
                <a:sym typeface="Righteous"/>
              </a:rPr>
              <a:t>Multibacterial</a:t>
            </a:r>
            <a:r>
              <a:rPr lang="en-US"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Righteous"/>
              </a:rPr>
              <a:t> Antivirals."</a:t>
            </a:r>
            <a:endParaRPr lang="ru-KZ" sz="1350" b="1" dirty="0">
              <a:solidFill>
                <a:srgbClr val="000066"/>
              </a:solidFill>
              <a:effectLst>
                <a:glow rad="63500">
                  <a:schemeClr val="accent5">
                    <a:satMod val="175000"/>
                    <a:alpha val="40000"/>
                  </a:schemeClr>
                </a:glow>
              </a:effectLst>
              <a:latin typeface="Times New Roman" pitchFamily="18" charset="0"/>
              <a:cs typeface="Times New Roman" pitchFamily="18" charset="0"/>
              <a:sym typeface="Righteous"/>
            </a:endParaRPr>
          </a:p>
        </p:txBody>
      </p:sp>
    </p:spTree>
    <p:extLst>
      <p:ext uri="{BB962C8B-B14F-4D97-AF65-F5344CB8AC3E}">
        <p14:creationId xmlns:p14="http://schemas.microsoft.com/office/powerpoint/2010/main" val="2276736410"/>
      </p:ext>
    </p:extLst>
  </p:cSld>
  <p:clrMapOvr>
    <a:masterClrMapping/>
  </p:clrMapOvr>
  <p:transition spd="slow">
    <p:newsfla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27" name="Google Shape;576;p36"/>
          <p:cNvSpPr txBox="1">
            <a:spLocks noGrp="1"/>
          </p:cNvSpPr>
          <p:nvPr>
            <p:ph type="title"/>
          </p:nvPr>
        </p:nvSpPr>
        <p:spPr>
          <a:xfrm>
            <a:off x="598617" y="3977218"/>
            <a:ext cx="7726800" cy="572700"/>
          </a:xfrm>
          <a:prstGeom prst="rect">
            <a:avLst/>
          </a:prstGeom>
        </p:spPr>
        <p:txBody>
          <a:bodyPr spcFirstLastPara="1" wrap="square" lIns="91425" tIns="91425" rIns="91425" bIns="91425" anchor="t" anchorCtr="0">
            <a:noAutofit/>
          </a:bodyPr>
          <a:lstStyle/>
          <a:p>
            <a:pPr algn="ctr" eaLnBrk="0" hangingPunct="0">
              <a:lnSpc>
                <a:spcPct val="90000"/>
              </a:lnSpc>
            </a:pPr>
            <a:r>
              <a:rPr lang="en-US" sz="2200" b="1" dirty="0">
                <a:ln w="11430"/>
                <a:solidFill>
                  <a:schemeClr val="tx1"/>
                </a:solidFill>
                <a:effectLst>
                  <a:outerShdw blurRad="50800" dist="39000" dir="5460000" algn="tl">
                    <a:srgbClr val="000000">
                      <a:alpha val="38000"/>
                    </a:srgbClr>
                  </a:outerShdw>
                </a:effectLst>
                <a:cs typeface="Arial" pitchFamily="34" charset="0"/>
              </a:rPr>
              <a:t>Head of the Department, Doctor of Chemical Sciences, Professor G.A. Moon</a:t>
            </a:r>
            <a:endParaRPr lang="ru-RU" sz="2200" b="1" dirty="0">
              <a:ln w="11430"/>
              <a:solidFill>
                <a:schemeClr val="tx1"/>
              </a:solidFill>
              <a:effectLst>
                <a:outerShdw blurRad="50800" dist="39000" dir="5460000" algn="tl">
                  <a:srgbClr val="000000">
                    <a:alpha val="38000"/>
                  </a:srgbClr>
                </a:outerShdw>
              </a:effectLst>
              <a:cs typeface="Arial" pitchFamily="34" charset="0"/>
            </a:endParaRPr>
          </a:p>
        </p:txBody>
      </p:sp>
      <p:pic>
        <p:nvPicPr>
          <p:cNvPr id="28" name="Picture 2" descr="https://www.kaznu.kz/content/images/pages/422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006" y="278550"/>
            <a:ext cx="2652023" cy="353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48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F:\ВМС\lkz cfqnf\Рисунок 1.jpg"/>
          <p:cNvPicPr/>
          <p:nvPr/>
        </p:nvPicPr>
        <p:blipFill>
          <a:blip r:embed="rId2" cstate="print"/>
          <a:srcRect/>
          <a:stretch>
            <a:fillRect/>
          </a:stretch>
        </p:blipFill>
        <p:spPr bwMode="auto">
          <a:xfrm>
            <a:off x="1277634" y="735546"/>
            <a:ext cx="3483006" cy="2268252"/>
          </a:xfrm>
          <a:prstGeom prst="rect">
            <a:avLst/>
          </a:prstGeom>
          <a:noFill/>
          <a:ln w="9525">
            <a:noFill/>
            <a:miter lim="800000"/>
            <a:headEnd/>
            <a:tailEnd/>
          </a:ln>
        </p:spPr>
      </p:pic>
      <p:pic>
        <p:nvPicPr>
          <p:cNvPr id="7" name="Рисунок 6" descr="F:\ВМС\lkz cfqnf\Рисунок 3.jpg"/>
          <p:cNvPicPr/>
          <p:nvPr/>
        </p:nvPicPr>
        <p:blipFill>
          <a:blip r:embed="rId3" cstate="print"/>
          <a:srcRect/>
          <a:stretch>
            <a:fillRect/>
          </a:stretch>
        </p:blipFill>
        <p:spPr bwMode="auto">
          <a:xfrm>
            <a:off x="4734018" y="735546"/>
            <a:ext cx="3266982" cy="2214246"/>
          </a:xfrm>
          <a:prstGeom prst="rect">
            <a:avLst/>
          </a:prstGeom>
          <a:noFill/>
          <a:ln w="9525">
            <a:noFill/>
            <a:miter lim="800000"/>
            <a:headEnd/>
            <a:tailEnd/>
          </a:ln>
        </p:spPr>
      </p:pic>
      <p:pic>
        <p:nvPicPr>
          <p:cNvPr id="8" name="Рисунок 7" descr="F:\ВМС\lkz cfqnf\Рисунок 4.jpg"/>
          <p:cNvPicPr/>
          <p:nvPr/>
        </p:nvPicPr>
        <p:blipFill>
          <a:blip r:embed="rId4" cstate="print"/>
          <a:srcRect/>
          <a:stretch>
            <a:fillRect/>
          </a:stretch>
        </p:blipFill>
        <p:spPr bwMode="auto">
          <a:xfrm>
            <a:off x="1143000" y="2973901"/>
            <a:ext cx="3618402" cy="2169599"/>
          </a:xfrm>
          <a:prstGeom prst="rect">
            <a:avLst/>
          </a:prstGeom>
          <a:noFill/>
          <a:ln w="9525">
            <a:noFill/>
            <a:miter lim="800000"/>
            <a:headEnd/>
            <a:tailEnd/>
          </a:ln>
        </p:spPr>
      </p:pic>
      <p:sp>
        <p:nvSpPr>
          <p:cNvPr id="9" name="TextBox 8"/>
          <p:cNvSpPr txBox="1"/>
          <p:nvPr/>
        </p:nvSpPr>
        <p:spPr>
          <a:xfrm>
            <a:off x="1871701" y="0"/>
            <a:ext cx="5153975" cy="738664"/>
          </a:xfrm>
          <a:prstGeom prst="rect">
            <a:avLst/>
          </a:prstGeom>
          <a:noFill/>
        </p:spPr>
        <p:txBody>
          <a:bodyPr wrap="none" rtlCol="0">
            <a:spAutoFit/>
          </a:bodyPr>
          <a:lstStyle/>
          <a:p>
            <a:r>
              <a:rPr lang="en-US" sz="2100" b="1" dirty="0">
                <a:solidFill>
                  <a:schemeClr val="accent6">
                    <a:lumMod val="75000"/>
                  </a:schemeClr>
                </a:solidFill>
                <a:effectLst>
                  <a:glow rad="63500">
                    <a:schemeClr val="accent5">
                      <a:satMod val="175000"/>
                      <a:alpha val="40000"/>
                    </a:schemeClr>
                  </a:glow>
                </a:effectLst>
              </a:rPr>
              <a:t>Participation of teachers and students </a:t>
            </a:r>
            <a:endParaRPr lang="ru-RU" sz="2100" b="1" dirty="0">
              <a:solidFill>
                <a:schemeClr val="accent6">
                  <a:lumMod val="75000"/>
                </a:schemeClr>
              </a:solidFill>
              <a:effectLst>
                <a:glow rad="63500">
                  <a:schemeClr val="accent5">
                    <a:satMod val="175000"/>
                    <a:alpha val="40000"/>
                  </a:schemeClr>
                </a:glow>
              </a:effectLst>
            </a:endParaRPr>
          </a:p>
          <a:p>
            <a:pPr algn="ctr"/>
            <a:r>
              <a:rPr lang="en-US" sz="2100" b="1" dirty="0">
                <a:solidFill>
                  <a:schemeClr val="accent6">
                    <a:lumMod val="75000"/>
                  </a:schemeClr>
                </a:solidFill>
                <a:effectLst>
                  <a:glow rad="63500">
                    <a:schemeClr val="accent5">
                      <a:satMod val="175000"/>
                      <a:alpha val="40000"/>
                    </a:schemeClr>
                  </a:glow>
                </a:effectLst>
              </a:rPr>
              <a:t>in cultural events</a:t>
            </a:r>
            <a:endParaRPr lang="ru-RU" sz="2100" b="1" dirty="0">
              <a:solidFill>
                <a:schemeClr val="accent6">
                  <a:lumMod val="75000"/>
                </a:schemeClr>
              </a:solidFill>
              <a:effectLst>
                <a:glow rad="63500">
                  <a:schemeClr val="accent5">
                    <a:satMod val="175000"/>
                    <a:alpha val="40000"/>
                  </a:schemeClr>
                </a:glow>
              </a:effectLst>
            </a:endParaRPr>
          </a:p>
        </p:txBody>
      </p:sp>
      <p:pic>
        <p:nvPicPr>
          <p:cNvPr id="10" name="Рисунок 9" descr="F:\ВМС\lkz cfqnf\Рисунок 2.jpg"/>
          <p:cNvPicPr/>
          <p:nvPr/>
        </p:nvPicPr>
        <p:blipFill>
          <a:blip r:embed="rId5" cstate="print"/>
          <a:srcRect/>
          <a:stretch>
            <a:fillRect/>
          </a:stretch>
        </p:blipFill>
        <p:spPr bwMode="auto">
          <a:xfrm>
            <a:off x="4734018" y="2983260"/>
            <a:ext cx="3266982" cy="2160240"/>
          </a:xfrm>
          <a:prstGeom prst="rect">
            <a:avLst/>
          </a:prstGeom>
          <a:noFill/>
          <a:ln w="9525">
            <a:noFill/>
            <a:miter lim="800000"/>
            <a:headEnd/>
            <a:tailEnd/>
          </a:ln>
        </p:spPr>
      </p:pic>
    </p:spTree>
    <p:extLst>
      <p:ext uri="{BB962C8B-B14F-4D97-AF65-F5344CB8AC3E}">
        <p14:creationId xmlns:p14="http://schemas.microsoft.com/office/powerpoint/2010/main" val="424125473"/>
      </p:ext>
    </p:extLst>
  </p:cSld>
  <p:clrMapOvr>
    <a:masterClrMapping/>
  </p:clrMapOvr>
  <p:transition spd="slow">
    <p:pull dir="l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ВМС\фото практика ШНОС\23052011620.jpg"/>
          <p:cNvPicPr>
            <a:picLocks noChangeAspect="1" noChangeArrowheads="1"/>
          </p:cNvPicPr>
          <p:nvPr/>
        </p:nvPicPr>
        <p:blipFill>
          <a:blip r:embed="rId2" cstate="print"/>
          <a:srcRect/>
          <a:stretch>
            <a:fillRect/>
          </a:stretch>
        </p:blipFill>
        <p:spPr bwMode="auto">
          <a:xfrm>
            <a:off x="1143001" y="2369785"/>
            <a:ext cx="3699030" cy="2773715"/>
          </a:xfrm>
          <a:prstGeom prst="rect">
            <a:avLst/>
          </a:prstGeom>
          <a:noFill/>
        </p:spPr>
      </p:pic>
      <p:pic>
        <p:nvPicPr>
          <p:cNvPr id="4099" name="Picture 3" descr="F:\ВМС\фото практика ШНОС\23052011618.jpg"/>
          <p:cNvPicPr>
            <a:picLocks noChangeAspect="1" noChangeArrowheads="1"/>
          </p:cNvPicPr>
          <p:nvPr/>
        </p:nvPicPr>
        <p:blipFill>
          <a:blip r:embed="rId3" cstate="print"/>
          <a:srcRect/>
          <a:stretch>
            <a:fillRect/>
          </a:stretch>
        </p:blipFill>
        <p:spPr bwMode="auto">
          <a:xfrm>
            <a:off x="4734018" y="2517745"/>
            <a:ext cx="3266982" cy="2625756"/>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1143000" y="1"/>
            <a:ext cx="3591018" cy="2571749"/>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4734018" y="0"/>
            <a:ext cx="3266983" cy="2571750"/>
          </a:xfrm>
          <a:prstGeom prst="rect">
            <a:avLst/>
          </a:prstGeom>
          <a:noFill/>
          <a:ln w="9525">
            <a:noFill/>
            <a:miter lim="800000"/>
            <a:headEnd/>
            <a:tailEnd/>
          </a:ln>
          <a:effectLst/>
        </p:spPr>
      </p:pic>
      <p:sp>
        <p:nvSpPr>
          <p:cNvPr id="9" name="TextBox 8"/>
          <p:cNvSpPr txBox="1"/>
          <p:nvPr/>
        </p:nvSpPr>
        <p:spPr>
          <a:xfrm>
            <a:off x="1143000" y="2143122"/>
            <a:ext cx="685800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dirty="0">
                <a:solidFill>
                  <a:schemeClr val="tx2">
                    <a:lumMod val="10000"/>
                  </a:schemeClr>
                </a:solidFill>
                <a:effectLst>
                  <a:glow rad="63500">
                    <a:schemeClr val="accent5">
                      <a:satMod val="175000"/>
                      <a:alpha val="40000"/>
                    </a:schemeClr>
                  </a:glow>
                </a:effectLst>
                <a:latin typeface="Times New Roman" pitchFamily="18" charset="0"/>
                <a:cs typeface="Times New Roman" pitchFamily="18" charset="0"/>
              </a:rPr>
              <a:t>Industrial practice of students of the department, </a:t>
            </a:r>
            <a:endParaRPr lang="ru-RU" sz="2400" b="1" dirty="0">
              <a:solidFill>
                <a:schemeClr val="tx2">
                  <a:lumMod val="10000"/>
                </a:schemeClr>
              </a:solidFill>
              <a:effectLst>
                <a:glow rad="63500">
                  <a:schemeClr val="accent5">
                    <a:satMod val="175000"/>
                    <a:alpha val="40000"/>
                  </a:schemeClr>
                </a:glow>
              </a:effectLst>
              <a:latin typeface="Times New Roman" pitchFamily="18" charset="0"/>
              <a:cs typeface="Times New Roman" pitchFamily="18" charset="0"/>
            </a:endParaRPr>
          </a:p>
          <a:p>
            <a:pPr algn="ctr"/>
            <a:r>
              <a:rPr lang="en-US" sz="2400" b="1" dirty="0">
                <a:solidFill>
                  <a:schemeClr val="tx2">
                    <a:lumMod val="10000"/>
                  </a:schemeClr>
                </a:solidFill>
                <a:effectLst>
                  <a:glow rad="63500">
                    <a:schemeClr val="accent5">
                      <a:satMod val="175000"/>
                      <a:alpha val="40000"/>
                    </a:schemeClr>
                  </a:glow>
                </a:effectLst>
                <a:latin typeface="Times New Roman" pitchFamily="18" charset="0"/>
                <a:cs typeface="Times New Roman" pitchFamily="18" charset="0"/>
              </a:rPr>
              <a:t>3 course</a:t>
            </a:r>
            <a:endParaRPr lang="ru-RU" sz="2400" b="1" dirty="0">
              <a:solidFill>
                <a:srgbClr val="002060"/>
              </a:solidFill>
              <a:effectLst>
                <a:glow rad="63500">
                  <a:schemeClr val="accent2">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478318480"/>
      </p:ext>
    </p:extLst>
  </p:cSld>
  <p:clrMapOvr>
    <a:masterClrMapping/>
  </p:clrMapOvr>
  <p:transition spd="slow">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143000" y="0"/>
            <a:ext cx="3429000" cy="5143500"/>
          </a:xfrm>
          <a:prstGeom prst="rect">
            <a:avLst/>
          </a:prstGeom>
          <a:noFill/>
          <a:ln w="9525">
            <a:noFill/>
            <a:miter lim="800000"/>
            <a:headEnd/>
            <a:tailEnd/>
          </a:ln>
          <a:effectLst>
            <a:innerShdw blurRad="368300" dir="1620000">
              <a:schemeClr val="tx2">
                <a:lumMod val="50000"/>
                <a:alpha val="89000"/>
              </a:schemeClr>
            </a:innerShdw>
          </a:effectLst>
        </p:spPr>
      </p:pic>
      <p:pic>
        <p:nvPicPr>
          <p:cNvPr id="4" name="Содержимое 3" descr="DSC00733.JPG"/>
          <p:cNvPicPr>
            <a:picLocks noGrp="1" noChangeAspect="1"/>
          </p:cNvPicPr>
          <p:nvPr>
            <p:ph idx="1"/>
          </p:nvPr>
        </p:nvPicPr>
        <p:blipFill>
          <a:blip r:embed="rId3" cstate="print"/>
          <a:stretch>
            <a:fillRect/>
          </a:stretch>
        </p:blipFill>
        <p:spPr>
          <a:xfrm>
            <a:off x="4328592" y="1491630"/>
            <a:ext cx="3672408" cy="2754306"/>
          </a:xfrm>
          <a:ln>
            <a:noFill/>
          </a:ln>
          <a:effectLst>
            <a:outerShdw blurRad="393700" dist="88900" dir="13500000" sx="104000" sy="104000" algn="br" rotWithShape="0">
              <a:prstClr val="black">
                <a:alpha val="46000"/>
              </a:prstClr>
            </a:outerShdw>
          </a:effectLst>
        </p:spPr>
      </p:pic>
      <p:sp>
        <p:nvSpPr>
          <p:cNvPr id="5" name="TextBox 4"/>
          <p:cNvSpPr txBox="1"/>
          <p:nvPr/>
        </p:nvSpPr>
        <p:spPr>
          <a:xfrm>
            <a:off x="4288181" y="267875"/>
            <a:ext cx="3714478" cy="738664"/>
          </a:xfrm>
          <a:prstGeom prst="rect">
            <a:avLst/>
          </a:prstGeom>
          <a:solidFill>
            <a:srgbClr val="C8CFBB"/>
          </a:solidFill>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100" b="1" dirty="0">
                <a:solidFill>
                  <a:srgbClr val="002060"/>
                </a:solidFill>
                <a:effectLst>
                  <a:glow rad="63500">
                    <a:schemeClr val="accent2">
                      <a:satMod val="175000"/>
                      <a:alpha val="40000"/>
                    </a:schemeClr>
                  </a:glow>
                </a:effectLst>
                <a:latin typeface="Times New Roman" pitchFamily="18" charset="0"/>
                <a:cs typeface="Times New Roman" pitchFamily="18" charset="0"/>
              </a:rPr>
              <a:t>Industrial practice of students </a:t>
            </a:r>
            <a:endParaRPr lang="ru-RU" sz="2100" b="1" dirty="0">
              <a:solidFill>
                <a:srgbClr val="002060"/>
              </a:solidFill>
              <a:effectLst>
                <a:glow rad="63500">
                  <a:schemeClr val="accent2">
                    <a:satMod val="175000"/>
                    <a:alpha val="40000"/>
                  </a:schemeClr>
                </a:glow>
              </a:effectLst>
              <a:latin typeface="Times New Roman" pitchFamily="18" charset="0"/>
              <a:cs typeface="Times New Roman" pitchFamily="18" charset="0"/>
            </a:endParaRPr>
          </a:p>
          <a:p>
            <a:pPr algn="ctr"/>
            <a:r>
              <a:rPr lang="en-US" sz="2100" b="1" dirty="0">
                <a:solidFill>
                  <a:srgbClr val="002060"/>
                </a:solidFill>
                <a:effectLst>
                  <a:glow rad="63500">
                    <a:schemeClr val="accent2">
                      <a:satMod val="175000"/>
                      <a:alpha val="40000"/>
                    </a:schemeClr>
                  </a:glow>
                </a:effectLst>
                <a:latin typeface="Times New Roman" pitchFamily="18" charset="0"/>
                <a:cs typeface="Times New Roman" pitchFamily="18" charset="0"/>
              </a:rPr>
              <a:t>of the department, 3 course</a:t>
            </a:r>
            <a:endParaRPr lang="ru-RU" sz="2100" b="1" dirty="0">
              <a:solidFill>
                <a:srgbClr val="002060"/>
              </a:solidFill>
              <a:effectLst>
                <a:glow rad="63500">
                  <a:schemeClr val="accent2">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18501376"/>
      </p:ext>
    </p:extLst>
  </p:cSld>
  <p:clrMapOvr>
    <a:masterClrMapping/>
  </p:clrMapOvr>
  <p:transition spd="slow">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cstate="print"/>
          <a:srcRect/>
          <a:stretch>
            <a:fillRect/>
          </a:stretch>
        </p:blipFill>
        <p:spPr bwMode="auto">
          <a:xfrm flipH="1">
            <a:off x="4572000" y="0"/>
            <a:ext cx="3429000" cy="2875129"/>
          </a:xfrm>
          <a:prstGeom prst="rect">
            <a:avLst/>
          </a:prstGeom>
          <a:noFill/>
          <a:ln w="9525">
            <a:noFill/>
            <a:miter lim="800000"/>
            <a:headEnd/>
            <a:tailEnd/>
          </a:ln>
          <a:effectLst/>
        </p:spPr>
      </p:pic>
      <p:pic>
        <p:nvPicPr>
          <p:cNvPr id="27650" name="Picture 2"/>
          <p:cNvPicPr>
            <a:picLocks noChangeAspect="1" noChangeArrowheads="1"/>
          </p:cNvPicPr>
          <p:nvPr/>
        </p:nvPicPr>
        <p:blipFill>
          <a:blip r:embed="rId3" cstate="print"/>
          <a:srcRect/>
          <a:stretch>
            <a:fillRect/>
          </a:stretch>
        </p:blipFill>
        <p:spPr bwMode="auto">
          <a:xfrm>
            <a:off x="1143001" y="0"/>
            <a:ext cx="3429000" cy="2571750"/>
          </a:xfrm>
          <a:prstGeom prst="rect">
            <a:avLst/>
          </a:prstGeom>
          <a:noFill/>
          <a:ln w="9525">
            <a:noFill/>
            <a:miter lim="800000"/>
            <a:headEnd/>
            <a:tailEnd/>
          </a:ln>
          <a:effectLst/>
        </p:spPr>
      </p:pic>
      <p:pic>
        <p:nvPicPr>
          <p:cNvPr id="27651" name="Picture 3"/>
          <p:cNvPicPr>
            <a:picLocks noChangeAspect="1" noChangeArrowheads="1"/>
          </p:cNvPicPr>
          <p:nvPr/>
        </p:nvPicPr>
        <p:blipFill>
          <a:blip r:embed="rId4" cstate="print"/>
          <a:srcRect/>
          <a:stretch>
            <a:fillRect/>
          </a:stretch>
        </p:blipFill>
        <p:spPr bwMode="auto">
          <a:xfrm>
            <a:off x="1143000" y="2464575"/>
            <a:ext cx="4018388" cy="2678925"/>
          </a:xfrm>
          <a:prstGeom prst="rect">
            <a:avLst/>
          </a:prstGeom>
          <a:noFill/>
          <a:ln w="9525">
            <a:noFill/>
            <a:miter lim="800000"/>
            <a:headEnd/>
            <a:tailEnd/>
          </a:ln>
          <a:effectLst/>
        </p:spPr>
      </p:pic>
      <p:pic>
        <p:nvPicPr>
          <p:cNvPr id="5" name="Picture 3"/>
          <p:cNvPicPr>
            <a:picLocks noChangeAspect="1" noChangeArrowheads="1"/>
          </p:cNvPicPr>
          <p:nvPr/>
        </p:nvPicPr>
        <p:blipFill rotWithShape="1">
          <a:blip r:embed="rId5" cstate="print"/>
          <a:srcRect t="-15822" b="15822"/>
          <a:stretch/>
        </p:blipFill>
        <p:spPr bwMode="auto">
          <a:xfrm>
            <a:off x="5107786" y="1578411"/>
            <a:ext cx="2893215" cy="3565090"/>
          </a:xfrm>
          <a:prstGeom prst="rect">
            <a:avLst/>
          </a:prstGeom>
          <a:noFill/>
          <a:ln w="9525">
            <a:noFill/>
            <a:miter lim="800000"/>
            <a:headEnd/>
            <a:tailEnd/>
          </a:ln>
          <a:effectLst/>
        </p:spPr>
      </p:pic>
      <p:sp>
        <p:nvSpPr>
          <p:cNvPr id="6" name="TextBox 5"/>
          <p:cNvSpPr txBox="1"/>
          <p:nvPr/>
        </p:nvSpPr>
        <p:spPr>
          <a:xfrm>
            <a:off x="1434699" y="1875230"/>
            <a:ext cx="5913798" cy="738664"/>
          </a:xfrm>
          <a:prstGeom prst="rect">
            <a:avLst/>
          </a:prstGeom>
          <a:solidFill>
            <a:srgbClr val="98AFDB"/>
          </a:solidFill>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sz="2100" b="1" dirty="0">
                <a:solidFill>
                  <a:srgbClr val="002060"/>
                </a:solidFill>
                <a:effectLst>
                  <a:glow rad="63500">
                    <a:schemeClr val="accent2">
                      <a:satMod val="175000"/>
                      <a:alpha val="40000"/>
                    </a:schemeClr>
                  </a:glow>
                </a:effectLst>
                <a:latin typeface="Times New Roman" pitchFamily="18" charset="0"/>
                <a:cs typeface="Times New Roman" pitchFamily="18" charset="0"/>
              </a:rPr>
              <a:t>Industrial practice of students of the department, </a:t>
            </a:r>
            <a:endParaRPr lang="ru-RU" sz="2100" b="1" dirty="0">
              <a:solidFill>
                <a:srgbClr val="002060"/>
              </a:solidFill>
              <a:effectLst>
                <a:glow rad="63500">
                  <a:schemeClr val="accent2">
                    <a:satMod val="175000"/>
                    <a:alpha val="40000"/>
                  </a:schemeClr>
                </a:glow>
              </a:effectLst>
              <a:latin typeface="Times New Roman" pitchFamily="18" charset="0"/>
              <a:cs typeface="Times New Roman" pitchFamily="18" charset="0"/>
            </a:endParaRPr>
          </a:p>
          <a:p>
            <a:pPr algn="ctr"/>
            <a:r>
              <a:rPr lang="en-US" sz="2100" b="1" dirty="0">
                <a:solidFill>
                  <a:srgbClr val="002060"/>
                </a:solidFill>
                <a:effectLst>
                  <a:glow rad="63500">
                    <a:schemeClr val="accent2">
                      <a:satMod val="175000"/>
                      <a:alpha val="40000"/>
                    </a:schemeClr>
                  </a:glow>
                </a:effectLst>
                <a:latin typeface="Times New Roman" pitchFamily="18" charset="0"/>
                <a:cs typeface="Times New Roman" pitchFamily="18" charset="0"/>
              </a:rPr>
              <a:t>3 course</a:t>
            </a:r>
            <a:endParaRPr lang="ru-RU" sz="2100" b="1" dirty="0">
              <a:solidFill>
                <a:srgbClr val="002060"/>
              </a:solidFill>
              <a:effectLst>
                <a:glow rad="63500">
                  <a:schemeClr val="accent2">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444531689"/>
      </p:ext>
    </p:extLst>
  </p:cSld>
  <p:clrMapOvr>
    <a:masterClrMapping/>
  </p:clrMapOvr>
  <p:transition spd="slow">
    <p:cover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4" name="Picture 2" descr="IMG_0077"/>
          <p:cNvPicPr>
            <a:picLocks noChangeAspect="1" noChangeArrowheads="1"/>
          </p:cNvPicPr>
          <p:nvPr/>
        </p:nvPicPr>
        <p:blipFill>
          <a:blip r:embed="rId3" cstate="print"/>
          <a:srcRect/>
          <a:stretch>
            <a:fillRect/>
          </a:stretch>
        </p:blipFill>
        <p:spPr bwMode="auto">
          <a:xfrm>
            <a:off x="908602" y="493322"/>
            <a:ext cx="3519596" cy="1923660"/>
          </a:xfrm>
          <a:prstGeom prst="rect">
            <a:avLst/>
          </a:prstGeom>
          <a:noFill/>
          <a:ln w="9525">
            <a:noFill/>
            <a:miter lim="800000"/>
            <a:headEnd/>
            <a:tailEnd/>
          </a:ln>
        </p:spPr>
      </p:pic>
      <p:pic>
        <p:nvPicPr>
          <p:cNvPr id="15" name="Picture 3" descr="IMG_0027"/>
          <p:cNvPicPr>
            <a:picLocks noChangeAspect="1" noChangeArrowheads="1"/>
          </p:cNvPicPr>
          <p:nvPr/>
        </p:nvPicPr>
        <p:blipFill>
          <a:blip r:embed="rId4" cstate="print"/>
          <a:srcRect/>
          <a:stretch>
            <a:fillRect/>
          </a:stretch>
        </p:blipFill>
        <p:spPr bwMode="auto">
          <a:xfrm>
            <a:off x="4899179" y="493321"/>
            <a:ext cx="3519595" cy="1910961"/>
          </a:xfrm>
          <a:prstGeom prst="rect">
            <a:avLst/>
          </a:prstGeom>
          <a:noFill/>
          <a:ln w="9525">
            <a:noFill/>
            <a:miter lim="800000"/>
            <a:headEnd/>
            <a:tailEnd/>
          </a:ln>
        </p:spPr>
      </p:pic>
      <p:pic>
        <p:nvPicPr>
          <p:cNvPr id="16" name="Picture 4" descr="IMG_2765"/>
          <p:cNvPicPr>
            <a:picLocks noChangeAspect="1" noChangeArrowheads="1"/>
          </p:cNvPicPr>
          <p:nvPr/>
        </p:nvPicPr>
        <p:blipFill>
          <a:blip r:embed="rId5" cstate="print"/>
          <a:srcRect/>
          <a:stretch>
            <a:fillRect/>
          </a:stretch>
        </p:blipFill>
        <p:spPr bwMode="auto">
          <a:xfrm>
            <a:off x="838200" y="2571750"/>
            <a:ext cx="2234804" cy="2285955"/>
          </a:xfrm>
          <a:prstGeom prst="rect">
            <a:avLst/>
          </a:prstGeom>
          <a:noFill/>
          <a:ln w="9525">
            <a:noFill/>
            <a:miter lim="800000"/>
            <a:headEnd/>
            <a:tailEnd/>
          </a:ln>
        </p:spPr>
      </p:pic>
      <p:pic>
        <p:nvPicPr>
          <p:cNvPr id="17" name="Picture 5"/>
          <p:cNvPicPr preferRelativeResize="0">
            <a:picLocks noChangeArrowheads="1"/>
          </p:cNvPicPr>
          <p:nvPr/>
        </p:nvPicPr>
        <p:blipFill>
          <a:blip r:embed="rId6" cstate="print">
            <a:lum bright="42000" contrast="54000"/>
          </a:blip>
          <a:srcRect/>
          <a:stretch>
            <a:fillRect/>
          </a:stretch>
        </p:blipFill>
        <p:spPr bwMode="auto">
          <a:xfrm>
            <a:off x="6546183" y="2518173"/>
            <a:ext cx="1962817" cy="2327143"/>
          </a:xfrm>
          <a:prstGeom prst="rect">
            <a:avLst/>
          </a:prstGeom>
          <a:noFill/>
          <a:ln w="9525">
            <a:noFill/>
            <a:miter lim="800000"/>
            <a:headEnd/>
            <a:tailEnd/>
          </a:ln>
        </p:spPr>
      </p:pic>
      <p:pic>
        <p:nvPicPr>
          <p:cNvPr id="18" name="Picture 6" descr="Ramon"/>
          <p:cNvPicPr>
            <a:picLocks noChangeAspect="1" noChangeArrowheads="1"/>
          </p:cNvPicPr>
          <p:nvPr/>
        </p:nvPicPr>
        <p:blipFill>
          <a:blip r:embed="rId7" cstate="print"/>
          <a:srcRect/>
          <a:stretch>
            <a:fillRect/>
          </a:stretch>
        </p:blipFill>
        <p:spPr bwMode="auto">
          <a:xfrm>
            <a:off x="3420062" y="2518173"/>
            <a:ext cx="2880726" cy="2333579"/>
          </a:xfrm>
          <a:prstGeom prst="rect">
            <a:avLst/>
          </a:prstGeom>
          <a:noFill/>
          <a:ln w="9525">
            <a:noFill/>
            <a:miter lim="800000"/>
            <a:headEnd/>
            <a:tailEnd/>
          </a:ln>
        </p:spPr>
      </p:pic>
      <p:sp>
        <p:nvSpPr>
          <p:cNvPr id="22" name="Text Box 7"/>
          <p:cNvSpPr txBox="1">
            <a:spLocks noChangeArrowheads="1"/>
          </p:cNvSpPr>
          <p:nvPr/>
        </p:nvSpPr>
        <p:spPr bwMode="auto">
          <a:xfrm>
            <a:off x="2124709" y="154767"/>
            <a:ext cx="5077960" cy="338554"/>
          </a:xfrm>
          <a:prstGeom prst="rect">
            <a:avLst/>
          </a:prstGeom>
          <a:noFill/>
          <a:ln w="9525">
            <a:noFill/>
            <a:miter lim="800000"/>
            <a:headEnd/>
            <a:tailEnd/>
          </a:ln>
        </p:spPr>
        <p:txBody>
          <a:bodyPr wrap="square">
            <a:spAutoFit/>
          </a:bodyPr>
          <a:lstStyle/>
          <a:p>
            <a:pPr algn="ctr" eaLnBrk="0" hangingPunct="0"/>
            <a:r>
              <a:rPr lang="en-US" sz="1600" b="1" i="1" dirty="0">
                <a:solidFill>
                  <a:schemeClr val="tx1"/>
                </a:solidFill>
                <a:latin typeface="DS Izmir"/>
              </a:rPr>
              <a:t>Products of the Department</a:t>
            </a:r>
            <a:endParaRPr lang="ru-RU" sz="1600" b="1" i="1" dirty="0">
              <a:solidFill>
                <a:schemeClr val="tx1"/>
              </a:solidFill>
              <a:latin typeface="DS Izmir"/>
            </a:endParaRPr>
          </a:p>
        </p:txBody>
      </p:sp>
    </p:spTree>
    <p:extLst>
      <p:ext uri="{BB962C8B-B14F-4D97-AF65-F5344CB8AC3E}">
        <p14:creationId xmlns:p14="http://schemas.microsoft.com/office/powerpoint/2010/main" val="782581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Прямая соединительная линия 17"/>
          <p:cNvCxnSpPr/>
          <p:nvPr/>
        </p:nvCxnSpPr>
        <p:spPr>
          <a:xfrm>
            <a:off x="2000250" y="696517"/>
            <a:ext cx="6000750" cy="1190"/>
          </a:xfrm>
          <a:prstGeom prst="line">
            <a:avLst/>
          </a:prstGeom>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a:off x="1946673" y="642938"/>
            <a:ext cx="107156" cy="10715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a:p>
        </p:txBody>
      </p:sp>
      <p:sp>
        <p:nvSpPr>
          <p:cNvPr id="23556" name="TextBox 27"/>
          <p:cNvSpPr txBox="1">
            <a:spLocks noChangeArrowheads="1"/>
          </p:cNvSpPr>
          <p:nvPr/>
        </p:nvSpPr>
        <p:spPr bwMode="auto">
          <a:xfrm>
            <a:off x="2108582" y="227665"/>
            <a:ext cx="5585183" cy="415498"/>
          </a:xfrm>
          <a:prstGeom prst="rect">
            <a:avLst/>
          </a:prstGeom>
          <a:noFill/>
          <a:ln w="9525">
            <a:noFill/>
            <a:miter lim="800000"/>
            <a:headEnd/>
            <a:tailEnd/>
          </a:ln>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100" b="1" cap="all" dirty="0">
                <a:ln/>
                <a:solidFill>
                  <a:srgbClr val="00246C"/>
                </a:solidFill>
                <a:effectLst>
                  <a:glow rad="101600">
                    <a:schemeClr val="accent2">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Scientific and educational works</a:t>
            </a:r>
            <a:endParaRPr lang="ru-RU" sz="2100" b="1" cap="all" dirty="0">
              <a:ln/>
              <a:solidFill>
                <a:srgbClr val="00246C"/>
              </a:solidFill>
              <a:effectLst>
                <a:glow rad="101600">
                  <a:schemeClr val="accent2">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pic>
        <p:nvPicPr>
          <p:cNvPr id="23557" name="Picture 1"/>
          <p:cNvPicPr>
            <a:picLocks noChangeAspect="1" noChangeArrowheads="1"/>
          </p:cNvPicPr>
          <p:nvPr/>
        </p:nvPicPr>
        <p:blipFill>
          <a:blip r:embed="rId2" cstate="print"/>
          <a:srcRect/>
          <a:stretch>
            <a:fillRect/>
          </a:stretch>
        </p:blipFill>
        <p:spPr bwMode="auto">
          <a:xfrm>
            <a:off x="298239" y="979559"/>
            <a:ext cx="3920726" cy="3366607"/>
          </a:xfrm>
          <a:prstGeom prst="rect">
            <a:avLst/>
          </a:prstGeom>
          <a:noFill/>
          <a:ln w="9525">
            <a:noFill/>
            <a:miter lim="800000"/>
            <a:headEnd/>
            <a:tailEnd/>
          </a:ln>
        </p:spPr>
      </p:pic>
      <p:sp>
        <p:nvSpPr>
          <p:cNvPr id="23558" name="Прямоугольник 10"/>
          <p:cNvSpPr>
            <a:spLocks noChangeArrowheads="1"/>
          </p:cNvSpPr>
          <p:nvPr/>
        </p:nvSpPr>
        <p:spPr bwMode="auto">
          <a:xfrm>
            <a:off x="4464844" y="1071563"/>
            <a:ext cx="3536156" cy="461665"/>
          </a:xfrm>
          <a:prstGeom prst="rect">
            <a:avLst/>
          </a:prstGeom>
          <a:noFill/>
          <a:ln w="9525">
            <a:noFill/>
            <a:miter lim="800000"/>
            <a:headEnd/>
            <a:tailEnd/>
          </a:ln>
        </p:spPr>
        <p:txBody>
          <a:bodyPr>
            <a:spAutoFit/>
          </a:bodyPr>
          <a:lstStyle/>
          <a:p>
            <a:pPr algn="just"/>
            <a:r>
              <a:rPr lang="en-US" sz="1200" b="1" dirty="0">
                <a:solidFill>
                  <a:srgbClr val="003366"/>
                </a:solidFill>
              </a:rPr>
              <a:t>Based on the results of scientific research with employees it</a:t>
            </a:r>
            <a:endParaRPr lang="ru-RU" sz="1050" b="1" dirty="0">
              <a:solidFill>
                <a:srgbClr val="003366"/>
              </a:solidFill>
            </a:endParaRPr>
          </a:p>
        </p:txBody>
      </p:sp>
      <p:sp>
        <p:nvSpPr>
          <p:cNvPr id="23559" name="Прямоугольник 13"/>
          <p:cNvSpPr>
            <a:spLocks noChangeArrowheads="1"/>
          </p:cNvSpPr>
          <p:nvPr/>
        </p:nvSpPr>
        <p:spPr bwMode="auto">
          <a:xfrm>
            <a:off x="4464844" y="1571818"/>
            <a:ext cx="3536156" cy="1292662"/>
          </a:xfrm>
          <a:prstGeom prst="rect">
            <a:avLst/>
          </a:prstGeom>
          <a:noFill/>
          <a:ln w="9525">
            <a:noFill/>
            <a:miter lim="800000"/>
            <a:headEnd/>
            <a:tailEnd/>
          </a:ln>
        </p:spPr>
        <p:txBody>
          <a:bodyPr>
            <a:spAutoFit/>
          </a:bodyPr>
          <a:lstStyle/>
          <a:p>
            <a:pPr algn="just">
              <a:buFont typeface="Arial" pitchFamily="34" charset="0"/>
              <a:buChar char="•"/>
            </a:pPr>
            <a:r>
              <a:rPr lang="en-US" sz="1350" b="1" i="1" dirty="0">
                <a:solidFill>
                  <a:srgbClr val="003366"/>
                </a:solidFill>
              </a:rPr>
              <a:t>more than 500 articles,</a:t>
            </a:r>
            <a:endParaRPr lang="ru-RU" sz="1350" b="1" i="1" dirty="0">
              <a:solidFill>
                <a:srgbClr val="003366"/>
              </a:solidFill>
            </a:endParaRPr>
          </a:p>
          <a:p>
            <a:pPr algn="just">
              <a:buFont typeface="Arial" pitchFamily="34" charset="0"/>
              <a:buChar char="•"/>
            </a:pPr>
            <a:r>
              <a:rPr lang="en-US" sz="1350" b="1" i="1" dirty="0">
                <a:solidFill>
                  <a:srgbClr val="003366"/>
                </a:solidFill>
              </a:rPr>
              <a:t>8 monographs,</a:t>
            </a:r>
            <a:endParaRPr lang="ru-RU" sz="1350" b="1" i="1" dirty="0">
              <a:solidFill>
                <a:srgbClr val="003366"/>
              </a:solidFill>
            </a:endParaRPr>
          </a:p>
          <a:p>
            <a:pPr algn="just">
              <a:buFont typeface="Arial" pitchFamily="34" charset="0"/>
              <a:buChar char="•"/>
            </a:pPr>
            <a:r>
              <a:rPr lang="en-US" sz="1350" b="1" i="1" dirty="0">
                <a:solidFill>
                  <a:srgbClr val="003366"/>
                </a:solidFill>
              </a:rPr>
              <a:t>12 teaching aids</a:t>
            </a:r>
            <a:endParaRPr lang="ru-RU" sz="1350" b="1" i="1" dirty="0">
              <a:solidFill>
                <a:srgbClr val="003366"/>
              </a:solidFill>
            </a:endParaRPr>
          </a:p>
          <a:p>
            <a:pPr algn="just">
              <a:buFont typeface="Arial" pitchFamily="34" charset="0"/>
              <a:buChar char="•"/>
            </a:pPr>
            <a:r>
              <a:rPr lang="en-US" sz="1350" b="1" i="1" dirty="0">
                <a:solidFill>
                  <a:srgbClr val="003366"/>
                </a:solidFill>
              </a:rPr>
              <a:t>1 tutorial</a:t>
            </a:r>
            <a:r>
              <a:rPr lang="ru-RU" sz="1350" b="1" i="1" dirty="0">
                <a:solidFill>
                  <a:srgbClr val="003366"/>
                </a:solidFill>
              </a:rPr>
              <a:t>. </a:t>
            </a:r>
          </a:p>
          <a:p>
            <a:pPr algn="just"/>
            <a:r>
              <a:rPr lang="en-US" b="1" dirty="0">
                <a:solidFill>
                  <a:srgbClr val="003366"/>
                </a:solidFill>
              </a:rPr>
              <a:t>were</a:t>
            </a:r>
            <a:r>
              <a:rPr lang="en-US" sz="1400" b="1" dirty="0">
                <a:solidFill>
                  <a:srgbClr val="003366"/>
                </a:solidFill>
              </a:rPr>
              <a:t> published</a:t>
            </a:r>
            <a:endParaRPr lang="ru-RU" sz="1350" b="1" dirty="0"/>
          </a:p>
          <a:p>
            <a:pPr algn="just">
              <a:buFont typeface="Arial" pitchFamily="34" charset="0"/>
              <a:buChar char="•"/>
            </a:pPr>
            <a:endParaRPr lang="ru-RU" sz="1050" b="1" i="1" dirty="0">
              <a:solidFill>
                <a:srgbClr val="003366"/>
              </a:solidFill>
            </a:endParaRPr>
          </a:p>
        </p:txBody>
      </p:sp>
      <p:sp>
        <p:nvSpPr>
          <p:cNvPr id="23560" name="Прямоугольник 15"/>
          <p:cNvSpPr>
            <a:spLocks noChangeArrowheads="1"/>
          </p:cNvSpPr>
          <p:nvPr/>
        </p:nvSpPr>
        <p:spPr bwMode="auto">
          <a:xfrm>
            <a:off x="4356100" y="2878283"/>
            <a:ext cx="5106194" cy="369332"/>
          </a:xfrm>
          <a:prstGeom prst="rect">
            <a:avLst/>
          </a:prstGeom>
          <a:noFill/>
          <a:ln w="9525">
            <a:noFill/>
            <a:miter lim="800000"/>
            <a:headEnd/>
            <a:tailEnd/>
          </a:ln>
        </p:spPr>
        <p:txBody>
          <a:bodyPr wrap="square">
            <a:spAutoFit/>
          </a:bodyPr>
          <a:lstStyle/>
          <a:p>
            <a:r>
              <a:rPr lang="en-US" sz="1800" b="1" dirty="0">
                <a:solidFill>
                  <a:srgbClr val="003366"/>
                </a:solidFill>
              </a:rPr>
              <a:t>Scientific research results are protected</a:t>
            </a:r>
            <a:endParaRPr lang="ru-RU" sz="1800" dirty="0">
              <a:solidFill>
                <a:srgbClr val="003366"/>
              </a:solidFill>
            </a:endParaRPr>
          </a:p>
        </p:txBody>
      </p:sp>
      <p:sp>
        <p:nvSpPr>
          <p:cNvPr id="23561" name="Прямоугольник 19"/>
          <p:cNvSpPr>
            <a:spLocks noChangeArrowheads="1"/>
          </p:cNvSpPr>
          <p:nvPr/>
        </p:nvSpPr>
        <p:spPr bwMode="auto">
          <a:xfrm>
            <a:off x="4356100" y="3530841"/>
            <a:ext cx="4851444" cy="1408078"/>
          </a:xfrm>
          <a:prstGeom prst="rect">
            <a:avLst/>
          </a:prstGeom>
          <a:noFill/>
          <a:ln w="9525">
            <a:noFill/>
            <a:miter lim="800000"/>
            <a:headEnd/>
            <a:tailEnd/>
          </a:ln>
        </p:spPr>
        <p:txBody>
          <a:bodyPr wrap="square">
            <a:spAutoFit/>
          </a:bodyPr>
          <a:lstStyle/>
          <a:p>
            <a:pPr>
              <a:buFont typeface="Arial" pitchFamily="34" charset="0"/>
              <a:buChar char="•"/>
            </a:pPr>
            <a:r>
              <a:rPr lang="en-US" sz="1500" b="1" i="1" dirty="0">
                <a:solidFill>
                  <a:srgbClr val="003366"/>
                </a:solidFill>
              </a:rPr>
              <a:t>52 patents and copyright certificates of Kazakhstan,</a:t>
            </a:r>
            <a:endParaRPr lang="ru-RU" sz="1500" b="1" i="1" dirty="0">
              <a:solidFill>
                <a:srgbClr val="003366"/>
              </a:solidFill>
            </a:endParaRPr>
          </a:p>
          <a:p>
            <a:pPr>
              <a:buFont typeface="Arial" pitchFamily="34" charset="0"/>
              <a:buChar char="•"/>
            </a:pPr>
            <a:r>
              <a:rPr lang="en-US" sz="1500" b="1" i="1" dirty="0">
                <a:solidFill>
                  <a:srgbClr val="003366"/>
                </a:solidFill>
              </a:rPr>
              <a:t>20 </a:t>
            </a:r>
            <a:r>
              <a:rPr lang="en-US" sz="1500" b="1" i="1" dirty="0" err="1">
                <a:solidFill>
                  <a:srgbClr val="003366"/>
                </a:solidFill>
              </a:rPr>
              <a:t>pharmacopoeial</a:t>
            </a:r>
            <a:r>
              <a:rPr lang="en-US" sz="1500" b="1" i="1" dirty="0">
                <a:solidFill>
                  <a:srgbClr val="003366"/>
                </a:solidFill>
              </a:rPr>
              <a:t> articles of the Republic of Kazakhstan,  </a:t>
            </a:r>
            <a:endParaRPr lang="ru-RU" sz="1500" b="1" i="1" dirty="0">
              <a:solidFill>
                <a:srgbClr val="003366"/>
              </a:solidFill>
            </a:endParaRPr>
          </a:p>
          <a:p>
            <a:pPr>
              <a:buFont typeface="Arial" pitchFamily="34" charset="0"/>
              <a:buChar char="•"/>
            </a:pPr>
            <a:r>
              <a:rPr lang="en-US" sz="1500" b="1" i="1" dirty="0">
                <a:solidFill>
                  <a:srgbClr val="003366"/>
                </a:solidFill>
              </a:rPr>
              <a:t>10 experimental industrial regulations</a:t>
            </a:r>
            <a:r>
              <a:rPr lang="ru-RU" sz="1500" b="1" i="1" dirty="0">
                <a:solidFill>
                  <a:srgbClr val="003366"/>
                </a:solidFill>
              </a:rPr>
              <a:t>. </a:t>
            </a:r>
            <a:endParaRPr lang="ru-RU" altLang="ko-KR" sz="1500" i="1" dirty="0">
              <a:solidFill>
                <a:srgbClr val="003366"/>
              </a:solidFill>
              <a:cs typeface="맑은 고딕"/>
            </a:endParaRPr>
          </a:p>
          <a:p>
            <a:endParaRPr lang="ru-RU" sz="1050" b="1" i="1" dirty="0">
              <a:solidFill>
                <a:srgbClr val="003366"/>
              </a:solidFill>
            </a:endParaRPr>
          </a:p>
        </p:txBody>
      </p:sp>
      <p:sp>
        <p:nvSpPr>
          <p:cNvPr id="23562" name="Прямоугольник 20"/>
          <p:cNvSpPr>
            <a:spLocks noChangeArrowheads="1"/>
          </p:cNvSpPr>
          <p:nvPr/>
        </p:nvSpPr>
        <p:spPr bwMode="auto">
          <a:xfrm>
            <a:off x="1893093" y="4274365"/>
            <a:ext cx="5357813" cy="300082"/>
          </a:xfrm>
          <a:prstGeom prst="rect">
            <a:avLst/>
          </a:prstGeom>
          <a:noFill/>
          <a:ln w="9525">
            <a:noFill/>
            <a:miter lim="800000"/>
            <a:headEnd/>
            <a:tailEnd/>
          </a:ln>
        </p:spPr>
        <p:txBody>
          <a:bodyPr>
            <a:spAutoFit/>
          </a:bodyPr>
          <a:lstStyle/>
          <a:p>
            <a:r>
              <a:rPr lang="ru-RU" sz="1350" b="1"/>
              <a:t> </a:t>
            </a:r>
            <a:endParaRPr lang="ru-RU" sz="1350"/>
          </a:p>
        </p:txBody>
      </p:sp>
    </p:spTree>
    <p:extLst>
      <p:ext uri="{BB962C8B-B14F-4D97-AF65-F5344CB8AC3E}">
        <p14:creationId xmlns:p14="http://schemas.microsoft.com/office/powerpoint/2010/main" val="332922814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Прямая соединительная линия 17"/>
          <p:cNvCxnSpPr/>
          <p:nvPr/>
        </p:nvCxnSpPr>
        <p:spPr>
          <a:xfrm>
            <a:off x="2000250" y="732078"/>
            <a:ext cx="6000750" cy="1190"/>
          </a:xfrm>
          <a:prstGeom prst="line">
            <a:avLst/>
          </a:prstGeom>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a:off x="1893094" y="678500"/>
            <a:ext cx="107156" cy="10715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a:p>
        </p:txBody>
      </p:sp>
      <p:sp>
        <p:nvSpPr>
          <p:cNvPr id="7173" name="Rectangle 3"/>
          <p:cNvSpPr>
            <a:spLocks noChangeArrowheads="1"/>
          </p:cNvSpPr>
          <p:nvPr/>
        </p:nvSpPr>
        <p:spPr bwMode="auto">
          <a:xfrm>
            <a:off x="2736056" y="3845101"/>
            <a:ext cx="3643313" cy="300082"/>
          </a:xfrm>
          <a:prstGeom prst="rect">
            <a:avLst/>
          </a:prstGeom>
          <a:noFill/>
          <a:ln w="9525">
            <a:noFill/>
            <a:miter lim="800000"/>
            <a:headEnd/>
            <a:tailEnd/>
          </a:ln>
        </p:spPr>
        <p:txBody>
          <a:bodyPr anchor="ctr">
            <a:spAutoFit/>
          </a:bodyPr>
          <a:lstStyle/>
          <a:p>
            <a:pPr algn="just">
              <a:tabLst>
                <a:tab pos="342900" algn="l"/>
              </a:tabLst>
            </a:pPr>
            <a:r>
              <a:rPr lang="ru-RU" sz="1350">
                <a:solidFill>
                  <a:srgbClr val="003366"/>
                </a:solidFill>
              </a:rPr>
              <a:t>–</a:t>
            </a:r>
            <a:r>
              <a:rPr lang="ru-RU" sz="1350" b="1">
                <a:solidFill>
                  <a:srgbClr val="003366"/>
                </a:solidFill>
              </a:rPr>
              <a:t> </a:t>
            </a:r>
            <a:endParaRPr lang="ru-RU" sz="1350">
              <a:solidFill>
                <a:srgbClr val="003366"/>
              </a:solidFill>
            </a:endParaRPr>
          </a:p>
        </p:txBody>
      </p:sp>
      <p:pic>
        <p:nvPicPr>
          <p:cNvPr id="10" name="Picture 1"/>
          <p:cNvPicPr>
            <a:picLocks noChangeAspect="1" noChangeArrowheads="1"/>
          </p:cNvPicPr>
          <p:nvPr/>
        </p:nvPicPr>
        <p:blipFill>
          <a:blip r:embed="rId2" cstate="print"/>
          <a:srcRect/>
          <a:stretch>
            <a:fillRect/>
          </a:stretch>
        </p:blipFill>
        <p:spPr bwMode="auto">
          <a:xfrm>
            <a:off x="256478" y="842963"/>
            <a:ext cx="3456878" cy="2812996"/>
          </a:xfrm>
          <a:prstGeom prst="rect">
            <a:avLst/>
          </a:prstGeom>
          <a:noFill/>
          <a:ln w="9525">
            <a:noFill/>
            <a:miter lim="800000"/>
            <a:headEnd/>
            <a:tailEnd/>
          </a:ln>
          <a:effectLst>
            <a:outerShdw blurRad="203200" dist="457200" dir="2700000" algn="tl" rotWithShape="0">
              <a:schemeClr val="accent2">
                <a:lumMod val="75000"/>
                <a:alpha val="40000"/>
              </a:schemeClr>
            </a:outerShdw>
          </a:effectLst>
        </p:spPr>
      </p:pic>
      <p:sp>
        <p:nvSpPr>
          <p:cNvPr id="11" name="Прямоугольник 10"/>
          <p:cNvSpPr/>
          <p:nvPr/>
        </p:nvSpPr>
        <p:spPr>
          <a:xfrm>
            <a:off x="4385864" y="1177517"/>
            <a:ext cx="4297837" cy="1708160"/>
          </a:xfrm>
          <a:prstGeom prst="rect">
            <a:avLst/>
          </a:prstGeom>
        </p:spPr>
        <p:txBody>
          <a:bodyPr wrap="square">
            <a:spAutoFit/>
          </a:bodyPr>
          <a:lstStyle/>
          <a:p>
            <a:pPr algn="just">
              <a:tabLst>
                <a:tab pos="342900" algn="l"/>
              </a:tabLst>
            </a:pPr>
            <a:r>
              <a:rPr lang="en-US" sz="1500" b="1" dirty="0">
                <a:solidFill>
                  <a:schemeClr val="tx1"/>
                </a:solidFill>
                <a:latin typeface="Times New Roman" pitchFamily="18" charset="0"/>
                <a:cs typeface="Times New Roman" pitchFamily="18" charset="0"/>
              </a:rPr>
              <a:t>"</a:t>
            </a:r>
            <a:r>
              <a:rPr lang="en-US" sz="1500" b="1" dirty="0" err="1">
                <a:solidFill>
                  <a:schemeClr val="tx1"/>
                </a:solidFill>
                <a:latin typeface="Times New Roman" pitchFamily="18" charset="0"/>
                <a:cs typeface="Times New Roman" pitchFamily="18" charset="0"/>
              </a:rPr>
              <a:t>Alkhidin</a:t>
            </a:r>
            <a:r>
              <a:rPr lang="en-US" sz="1500" b="1" dirty="0">
                <a:solidFill>
                  <a:schemeClr val="tx1"/>
                </a:solidFill>
                <a:latin typeface="Times New Roman" pitchFamily="18" charset="0"/>
                <a:cs typeface="Times New Roman" pitchFamily="18" charset="0"/>
              </a:rPr>
              <a:t>" - </a:t>
            </a:r>
            <a:r>
              <a:rPr lang="en-US" sz="1500" dirty="0">
                <a:solidFill>
                  <a:schemeClr val="tx1"/>
                </a:solidFill>
                <a:latin typeface="Times New Roman" pitchFamily="18" charset="0"/>
                <a:cs typeface="Times New Roman" pitchFamily="18" charset="0"/>
              </a:rPr>
              <a:t>anti-inflammatory, antineoplastic, wound healing agent</a:t>
            </a:r>
            <a:endParaRPr lang="ru-RU" sz="1500" dirty="0">
              <a:solidFill>
                <a:schemeClr val="tx1"/>
              </a:solidFill>
              <a:latin typeface="Times New Roman" pitchFamily="18" charset="0"/>
              <a:cs typeface="Times New Roman" pitchFamily="18" charset="0"/>
            </a:endParaRPr>
          </a:p>
          <a:p>
            <a:pPr algn="just">
              <a:tabLst>
                <a:tab pos="342900" algn="l"/>
              </a:tabLst>
            </a:pPr>
            <a:r>
              <a:rPr lang="en-US" sz="1500" b="1" dirty="0">
                <a:solidFill>
                  <a:schemeClr val="tx1"/>
                </a:solidFill>
                <a:latin typeface="Times New Roman" pitchFamily="18" charset="0"/>
                <a:cs typeface="Times New Roman" pitchFamily="18" charset="0"/>
              </a:rPr>
              <a:t>"</a:t>
            </a:r>
            <a:r>
              <a:rPr lang="en-US" sz="1500" b="1" dirty="0" err="1">
                <a:solidFill>
                  <a:schemeClr val="tx1"/>
                </a:solidFill>
                <a:latin typeface="Times New Roman" pitchFamily="18" charset="0"/>
                <a:cs typeface="Times New Roman" pitchFamily="18" charset="0"/>
              </a:rPr>
              <a:t>Limonidin</a:t>
            </a:r>
            <a:r>
              <a:rPr lang="en-US" sz="1500" b="1" dirty="0">
                <a:solidFill>
                  <a:schemeClr val="tx1"/>
                </a:solidFill>
                <a:latin typeface="Times New Roman" pitchFamily="18" charset="0"/>
                <a:cs typeface="Times New Roman" pitchFamily="18" charset="0"/>
              </a:rPr>
              <a:t>" - </a:t>
            </a:r>
            <a:r>
              <a:rPr lang="en-US" sz="1500" dirty="0">
                <a:solidFill>
                  <a:schemeClr val="tx1"/>
                </a:solidFill>
                <a:latin typeface="Times New Roman" pitchFamily="18" charset="0"/>
                <a:cs typeface="Times New Roman" pitchFamily="18" charset="0"/>
              </a:rPr>
              <a:t>anti-inflammatory, antiviral, hepatoprotective agent</a:t>
            </a:r>
            <a:endParaRPr lang="ru-RU" sz="1500" dirty="0">
              <a:solidFill>
                <a:schemeClr val="tx1"/>
              </a:solidFill>
              <a:latin typeface="Times New Roman" pitchFamily="18" charset="0"/>
              <a:cs typeface="Times New Roman" pitchFamily="18" charset="0"/>
            </a:endParaRPr>
          </a:p>
          <a:p>
            <a:pPr algn="just">
              <a:tabLst>
                <a:tab pos="342900" algn="l"/>
              </a:tabLst>
            </a:pPr>
            <a:r>
              <a:rPr lang="en-US" sz="1500" b="1" dirty="0">
                <a:solidFill>
                  <a:schemeClr val="tx1"/>
                </a:solidFill>
                <a:latin typeface="Times New Roman" pitchFamily="18" charset="0"/>
                <a:cs typeface="Times New Roman" pitchFamily="18" charset="0"/>
              </a:rPr>
              <a:t>"</a:t>
            </a:r>
            <a:r>
              <a:rPr lang="en-US" sz="1500" b="1" dirty="0" err="1">
                <a:solidFill>
                  <a:schemeClr val="tx1"/>
                </a:solidFill>
                <a:latin typeface="Times New Roman" pitchFamily="18" charset="0"/>
                <a:cs typeface="Times New Roman" pitchFamily="18" charset="0"/>
              </a:rPr>
              <a:t>Sanzhar</a:t>
            </a:r>
            <a:r>
              <a:rPr lang="en-US" sz="1500" b="1" dirty="0">
                <a:solidFill>
                  <a:schemeClr val="tx1"/>
                </a:solidFill>
                <a:latin typeface="Times New Roman" pitchFamily="18" charset="0"/>
                <a:cs typeface="Times New Roman" pitchFamily="18" charset="0"/>
              </a:rPr>
              <a:t>" - </a:t>
            </a:r>
            <a:r>
              <a:rPr lang="en-US" sz="1500" dirty="0">
                <a:solidFill>
                  <a:schemeClr val="tx1"/>
                </a:solidFill>
                <a:latin typeface="Times New Roman" pitchFamily="18" charset="0"/>
                <a:cs typeface="Times New Roman" pitchFamily="18" charset="0"/>
              </a:rPr>
              <a:t>anti-inflammatory, wound healing, antiviral and immunomodulatory agent</a:t>
            </a:r>
            <a:endParaRPr lang="ru-RU" sz="1500" dirty="0">
              <a:solidFill>
                <a:schemeClr val="tx1"/>
              </a:solidFill>
              <a:latin typeface="Times New Roman" pitchFamily="18" charset="0"/>
              <a:cs typeface="Times New Roman" pitchFamily="18" charset="0"/>
            </a:endParaRPr>
          </a:p>
          <a:p>
            <a:pPr algn="just">
              <a:tabLst>
                <a:tab pos="342900" algn="l"/>
              </a:tabLst>
            </a:pPr>
            <a:r>
              <a:rPr lang="en-US" sz="1500" b="1" dirty="0">
                <a:solidFill>
                  <a:schemeClr val="tx1"/>
                </a:solidFill>
                <a:latin typeface="Times New Roman" pitchFamily="18" charset="0"/>
                <a:cs typeface="Times New Roman" pitchFamily="18" charset="0"/>
              </a:rPr>
              <a:t>"</a:t>
            </a:r>
            <a:r>
              <a:rPr lang="en-US" sz="1500" b="1" dirty="0" err="1">
                <a:solidFill>
                  <a:schemeClr val="tx1"/>
                </a:solidFill>
                <a:latin typeface="Times New Roman" pitchFamily="18" charset="0"/>
                <a:cs typeface="Times New Roman" pitchFamily="18" charset="0"/>
              </a:rPr>
              <a:t>Biosed</a:t>
            </a:r>
            <a:r>
              <a:rPr lang="en-US" sz="1500" b="1" dirty="0">
                <a:solidFill>
                  <a:schemeClr val="tx1"/>
                </a:solidFill>
                <a:latin typeface="Times New Roman" pitchFamily="18" charset="0"/>
                <a:cs typeface="Times New Roman" pitchFamily="18" charset="0"/>
              </a:rPr>
              <a:t>-K" - </a:t>
            </a:r>
            <a:r>
              <a:rPr lang="en-US" sz="1500" dirty="0">
                <a:solidFill>
                  <a:schemeClr val="tx1"/>
                </a:solidFill>
                <a:latin typeface="Times New Roman" pitchFamily="18" charset="0"/>
                <a:cs typeface="Times New Roman" pitchFamily="18" charset="0"/>
              </a:rPr>
              <a:t>anti-inflammatory, antiviral agent</a:t>
            </a:r>
            <a:endParaRPr lang="ru-RU" sz="1500" dirty="0">
              <a:solidFill>
                <a:schemeClr val="tx1"/>
              </a:solidFill>
              <a:latin typeface="Times New Roman" pitchFamily="18" charset="0"/>
              <a:cs typeface="Times New Roman" pitchFamily="18" charset="0"/>
            </a:endParaRPr>
          </a:p>
        </p:txBody>
      </p:sp>
      <p:grpSp>
        <p:nvGrpSpPr>
          <p:cNvPr id="12" name="Группа 15"/>
          <p:cNvGrpSpPr>
            <a:grpSpLocks/>
          </p:cNvGrpSpPr>
          <p:nvPr/>
        </p:nvGrpSpPr>
        <p:grpSpPr bwMode="auto">
          <a:xfrm>
            <a:off x="1231900" y="3857625"/>
            <a:ext cx="6769100" cy="1171575"/>
            <a:chOff x="0" y="5142938"/>
            <a:chExt cx="8929700" cy="1715063"/>
          </a:xfrm>
        </p:grpSpPr>
        <p:pic>
          <p:nvPicPr>
            <p:cNvPr id="13" name="Picture 6"/>
            <p:cNvPicPr>
              <a:picLocks noChangeAspect="1" noChangeArrowheads="1"/>
            </p:cNvPicPr>
            <p:nvPr/>
          </p:nvPicPr>
          <p:blipFill>
            <a:blip r:embed="rId3" cstate="print"/>
            <a:srcRect/>
            <a:stretch>
              <a:fillRect/>
            </a:stretch>
          </p:blipFill>
          <p:spPr bwMode="auto">
            <a:xfrm>
              <a:off x="3823753" y="5143489"/>
              <a:ext cx="1285884" cy="1714512"/>
            </a:xfrm>
            <a:prstGeom prst="rect">
              <a:avLst/>
            </a:prstGeom>
            <a:noFill/>
            <a:ln w="9525">
              <a:noFill/>
              <a:miter lim="800000"/>
              <a:headEnd/>
              <a:tailEnd/>
            </a:ln>
          </p:spPr>
        </p:pic>
        <p:pic>
          <p:nvPicPr>
            <p:cNvPr id="14" name="Picture 1"/>
            <p:cNvPicPr>
              <a:picLocks noChangeAspect="1" noChangeArrowheads="1"/>
            </p:cNvPicPr>
            <p:nvPr/>
          </p:nvPicPr>
          <p:blipFill>
            <a:blip r:embed="rId4" cstate="print"/>
            <a:srcRect/>
            <a:stretch>
              <a:fillRect/>
            </a:stretch>
          </p:blipFill>
          <p:spPr bwMode="auto">
            <a:xfrm>
              <a:off x="1285852" y="5143530"/>
              <a:ext cx="1285852" cy="1714470"/>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srcRect/>
            <a:stretch>
              <a:fillRect/>
            </a:stretch>
          </p:blipFill>
          <p:spPr bwMode="auto">
            <a:xfrm>
              <a:off x="6357950" y="5143531"/>
              <a:ext cx="1285852" cy="1714469"/>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srcRect/>
            <a:stretch>
              <a:fillRect/>
            </a:stretch>
          </p:blipFill>
          <p:spPr bwMode="auto">
            <a:xfrm>
              <a:off x="0" y="5143488"/>
              <a:ext cx="1285884" cy="1714512"/>
            </a:xfrm>
            <a:prstGeom prst="rect">
              <a:avLst/>
            </a:prstGeom>
            <a:noFill/>
            <a:ln w="9525">
              <a:noFill/>
              <a:miter lim="800000"/>
              <a:headEnd/>
              <a:tailEnd/>
            </a:ln>
          </p:spPr>
        </p:pic>
        <p:pic>
          <p:nvPicPr>
            <p:cNvPr id="17" name="Picture 8"/>
            <p:cNvPicPr>
              <a:picLocks noChangeAspect="1" noChangeArrowheads="1"/>
            </p:cNvPicPr>
            <p:nvPr/>
          </p:nvPicPr>
          <p:blipFill>
            <a:blip r:embed="rId7" cstate="print"/>
            <a:srcRect/>
            <a:stretch>
              <a:fillRect/>
            </a:stretch>
          </p:blipFill>
          <p:spPr bwMode="auto">
            <a:xfrm>
              <a:off x="2571736" y="5142938"/>
              <a:ext cx="1286296" cy="1715062"/>
            </a:xfrm>
            <a:prstGeom prst="rect">
              <a:avLst/>
            </a:prstGeom>
            <a:noFill/>
            <a:ln w="9525">
              <a:noFill/>
              <a:miter lim="800000"/>
              <a:headEnd/>
              <a:tailEnd/>
            </a:ln>
          </p:spPr>
        </p:pic>
        <p:pic>
          <p:nvPicPr>
            <p:cNvPr id="20" name="Picture 9"/>
            <p:cNvPicPr>
              <a:picLocks noChangeAspect="1" noChangeArrowheads="1"/>
            </p:cNvPicPr>
            <p:nvPr/>
          </p:nvPicPr>
          <p:blipFill>
            <a:blip r:embed="rId8" cstate="print"/>
            <a:srcRect/>
            <a:stretch>
              <a:fillRect/>
            </a:stretch>
          </p:blipFill>
          <p:spPr bwMode="auto">
            <a:xfrm>
              <a:off x="5103496" y="5143512"/>
              <a:ext cx="1285866" cy="1714488"/>
            </a:xfrm>
            <a:prstGeom prst="rect">
              <a:avLst/>
            </a:prstGeom>
            <a:noFill/>
            <a:ln w="9525">
              <a:noFill/>
              <a:miter lim="800000"/>
              <a:headEnd/>
              <a:tailEnd/>
            </a:ln>
          </p:spPr>
        </p:pic>
        <p:pic>
          <p:nvPicPr>
            <p:cNvPr id="21" name="Picture 10"/>
            <p:cNvPicPr>
              <a:picLocks noChangeAspect="1" noChangeArrowheads="1"/>
            </p:cNvPicPr>
            <p:nvPr/>
          </p:nvPicPr>
          <p:blipFill>
            <a:blip r:embed="rId9" cstate="print"/>
            <a:srcRect/>
            <a:stretch>
              <a:fillRect/>
            </a:stretch>
          </p:blipFill>
          <p:spPr bwMode="auto">
            <a:xfrm>
              <a:off x="7643834" y="5143512"/>
              <a:ext cx="1285866" cy="1714488"/>
            </a:xfrm>
            <a:prstGeom prst="rect">
              <a:avLst/>
            </a:prstGeom>
            <a:noFill/>
            <a:ln w="9525">
              <a:noFill/>
              <a:miter lim="800000"/>
              <a:headEnd/>
              <a:tailEnd/>
            </a:ln>
          </p:spPr>
        </p:pic>
      </p:grpSp>
      <p:sp>
        <p:nvSpPr>
          <p:cNvPr id="23" name="TextBox 22"/>
          <p:cNvSpPr txBox="1"/>
          <p:nvPr/>
        </p:nvSpPr>
        <p:spPr>
          <a:xfrm>
            <a:off x="2482437" y="160718"/>
            <a:ext cx="5518563" cy="461665"/>
          </a:xfrm>
          <a:prstGeom prst="rect">
            <a:avLst/>
          </a:prstGeom>
          <a:noFill/>
        </p:spPr>
        <p:txBody>
          <a:bodyPr wrap="square" rtlCol="0">
            <a:spAutoFit/>
          </a:bodyPr>
          <a:lstStyle/>
          <a:p>
            <a:r>
              <a:rPr lang="en-US" sz="24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164"/>
                </a:solidFill>
                <a:effectLst>
                  <a:outerShdw blurRad="41275" dist="12700" dir="12000000" algn="tl" rotWithShape="0">
                    <a:srgbClr val="000000">
                      <a:alpha val="40000"/>
                    </a:srgbClr>
                  </a:outerShdw>
                </a:effectLst>
                <a:latin typeface="+mn-lt"/>
                <a:cs typeface="Amatic SC" panose="020B0604020202020204" charset="-79"/>
              </a:rPr>
              <a:t>Implementation of the Department</a:t>
            </a:r>
            <a:endParaRPr lang="ru-RU" sz="24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2164"/>
              </a:solidFill>
              <a:effectLst>
                <a:outerShdw blurRad="41275" dist="12700" dir="12000000" algn="tl" rotWithShape="0">
                  <a:srgbClr val="000000">
                    <a:alpha val="40000"/>
                  </a:srgbClr>
                </a:outerShdw>
              </a:effectLst>
              <a:latin typeface="+mn-lt"/>
              <a:cs typeface="Amatic SC" panose="020B0604020202020204" charset="-79"/>
            </a:endParaRPr>
          </a:p>
        </p:txBody>
      </p:sp>
    </p:spTree>
    <p:extLst>
      <p:ext uri="{BB962C8B-B14F-4D97-AF65-F5344CB8AC3E}">
        <p14:creationId xmlns:p14="http://schemas.microsoft.com/office/powerpoint/2010/main" val="935805580"/>
      </p:ext>
    </p:extLst>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Прямая соединительная линия 17"/>
          <p:cNvCxnSpPr/>
          <p:nvPr/>
        </p:nvCxnSpPr>
        <p:spPr>
          <a:xfrm>
            <a:off x="1763316" y="627460"/>
            <a:ext cx="6000750" cy="1190"/>
          </a:xfrm>
          <a:prstGeom prst="line">
            <a:avLst/>
          </a:prstGeom>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a:off x="1656160" y="573882"/>
            <a:ext cx="107156" cy="10715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a:p>
        </p:txBody>
      </p:sp>
      <p:sp>
        <p:nvSpPr>
          <p:cNvPr id="16389" name="Rectangle 2"/>
          <p:cNvSpPr txBox="1">
            <a:spLocks noChangeArrowheads="1"/>
          </p:cNvSpPr>
          <p:nvPr/>
        </p:nvSpPr>
        <p:spPr bwMode="auto">
          <a:xfrm>
            <a:off x="1655676" y="141480"/>
            <a:ext cx="6172200" cy="378619"/>
          </a:xfrm>
          <a:prstGeom prst="rect">
            <a:avLst/>
          </a:prstGeom>
          <a:noFill/>
          <a:ln w="9525">
            <a:noFill/>
            <a:miter lim="800000"/>
            <a:headEnd/>
            <a:tailEnd/>
          </a:ln>
        </p:spPr>
        <p:txBody>
          <a:bodyPr anchor="ctr"/>
          <a:lstStyle/>
          <a:p>
            <a:pPr algn="ctr" eaLnBrk="0" hangingPunct="0"/>
            <a:r>
              <a:rPr lang="en-US" sz="1800" b="1" dirty="0">
                <a:solidFill>
                  <a:schemeClr val="tx1"/>
                </a:solidFill>
                <a:latin typeface="Times New Roman" pitchFamily="18" charset="0"/>
                <a:cs typeface="Times New Roman" pitchFamily="18" charset="0"/>
              </a:rPr>
              <a:t>Polymer dosage forms of biologically active substances</a:t>
            </a:r>
            <a:endParaRPr lang="ru-RU" sz="1800" b="1" dirty="0">
              <a:solidFill>
                <a:schemeClr val="tx1"/>
              </a:solidFill>
              <a:latin typeface="Times New Roman" pitchFamily="18" charset="0"/>
              <a:cs typeface="Times New Roman" pitchFamily="18" charset="0"/>
            </a:endParaRPr>
          </a:p>
        </p:txBody>
      </p:sp>
      <p:pic>
        <p:nvPicPr>
          <p:cNvPr id="16390" name="Picture 2" descr="000.jpg"/>
          <p:cNvPicPr>
            <a:picLocks noChangeAspect="1"/>
          </p:cNvPicPr>
          <p:nvPr/>
        </p:nvPicPr>
        <p:blipFill>
          <a:blip r:embed="rId2" cstate="print"/>
          <a:srcRect/>
          <a:stretch>
            <a:fillRect/>
          </a:stretch>
        </p:blipFill>
        <p:spPr bwMode="auto">
          <a:xfrm>
            <a:off x="6661629" y="1120057"/>
            <a:ext cx="2204874" cy="1404156"/>
          </a:xfrm>
          <a:prstGeom prst="rect">
            <a:avLst/>
          </a:prstGeom>
          <a:noFill/>
          <a:ln w="9525">
            <a:noFill/>
            <a:miter lim="800000"/>
            <a:headEnd/>
            <a:tailEnd/>
          </a:ln>
        </p:spPr>
      </p:pic>
      <p:pic>
        <p:nvPicPr>
          <p:cNvPr id="16391" name="Picture 2" descr="IMG_0019"/>
          <p:cNvPicPr>
            <a:picLocks noChangeAspect="1" noChangeArrowheads="1"/>
          </p:cNvPicPr>
          <p:nvPr/>
        </p:nvPicPr>
        <p:blipFill>
          <a:blip r:embed="rId3" cstate="print"/>
          <a:srcRect/>
          <a:stretch>
            <a:fillRect/>
          </a:stretch>
        </p:blipFill>
        <p:spPr bwMode="auto">
          <a:xfrm>
            <a:off x="6172726" y="3232723"/>
            <a:ext cx="2035969" cy="1646634"/>
          </a:xfrm>
          <a:prstGeom prst="rect">
            <a:avLst/>
          </a:prstGeom>
          <a:noFill/>
          <a:ln w="9525">
            <a:noFill/>
            <a:miter lim="800000"/>
            <a:headEnd/>
            <a:tailEnd/>
          </a:ln>
        </p:spPr>
      </p:pic>
      <p:sp>
        <p:nvSpPr>
          <p:cNvPr id="9" name="Rectangle 3"/>
          <p:cNvSpPr txBox="1">
            <a:spLocks noChangeArrowheads="1"/>
          </p:cNvSpPr>
          <p:nvPr/>
        </p:nvSpPr>
        <p:spPr bwMode="auto">
          <a:xfrm>
            <a:off x="468352" y="735547"/>
            <a:ext cx="5412386" cy="2862318"/>
          </a:xfrm>
          <a:prstGeom prst="rect">
            <a:avLst/>
          </a:prstGeom>
          <a:noFill/>
          <a:ln w="9525">
            <a:noFill/>
            <a:miter lim="800000"/>
            <a:headEnd/>
            <a:tailEnd/>
          </a:ln>
        </p:spPr>
        <p:txBody>
          <a:bodyPr/>
          <a:lstStyle/>
          <a:p>
            <a:pPr marL="177800" indent="-88900" algn="just">
              <a:lnSpc>
                <a:spcPct val="90000"/>
              </a:lnSpc>
              <a:spcBef>
                <a:spcPct val="20000"/>
              </a:spcBef>
              <a:buClr>
                <a:schemeClr val="tx2"/>
              </a:buClr>
              <a:buSzPct val="70000"/>
              <a:buFont typeface="Wingdings" pitchFamily="2" charset="2"/>
              <a:buChar char="l"/>
              <a:defRPr/>
            </a:pPr>
            <a:r>
              <a:rPr lang="en-US" sz="1350" b="1" dirty="0">
                <a:solidFill>
                  <a:srgbClr val="000066"/>
                </a:solidFill>
                <a:latin typeface="Times New Roman" pitchFamily="18" charset="0"/>
                <a:cs typeface="Times New Roman" pitchFamily="18" charset="0"/>
              </a:rPr>
              <a:t>The theory of polymerization processes is developed</a:t>
            </a:r>
            <a:r>
              <a:rPr lang="ru-RU" sz="1350" b="1" dirty="0">
                <a:solidFill>
                  <a:srgbClr val="000066"/>
                </a:solidFill>
                <a:latin typeface="Times New Roman" pitchFamily="18" charset="0"/>
                <a:cs typeface="Times New Roman" pitchFamily="18" charset="0"/>
              </a:rPr>
              <a:t>.</a:t>
            </a:r>
          </a:p>
          <a:p>
            <a:pPr marL="177800" indent="-88900" algn="just">
              <a:lnSpc>
                <a:spcPct val="90000"/>
              </a:lnSpc>
              <a:spcBef>
                <a:spcPct val="20000"/>
              </a:spcBef>
              <a:buClr>
                <a:schemeClr val="tx2"/>
              </a:buClr>
              <a:buSzPct val="70000"/>
              <a:buFont typeface="Wingdings" pitchFamily="2" charset="2"/>
              <a:buChar char="l"/>
              <a:defRPr/>
            </a:pPr>
            <a:r>
              <a:rPr lang="en-US" sz="1350" b="1" dirty="0">
                <a:solidFill>
                  <a:srgbClr val="000066"/>
                </a:solidFill>
                <a:latin typeface="Times New Roman" pitchFamily="18" charset="0"/>
                <a:cs typeface="Times New Roman" pitchFamily="18" charset="0"/>
              </a:rPr>
              <a:t>About 100 new polymers have been synthesized</a:t>
            </a:r>
            <a:r>
              <a:rPr lang="ru-RU" sz="1350" b="1" dirty="0">
                <a:solidFill>
                  <a:srgbClr val="000066"/>
                </a:solidFill>
                <a:latin typeface="Times New Roman" pitchFamily="18" charset="0"/>
                <a:cs typeface="Times New Roman" pitchFamily="18" charset="0"/>
              </a:rPr>
              <a:t>.</a:t>
            </a:r>
          </a:p>
          <a:p>
            <a:pPr marL="177800" indent="-88900" algn="just">
              <a:lnSpc>
                <a:spcPct val="90000"/>
              </a:lnSpc>
              <a:spcBef>
                <a:spcPct val="20000"/>
              </a:spcBef>
              <a:buClr>
                <a:schemeClr val="tx2"/>
              </a:buClr>
              <a:buSzPct val="70000"/>
              <a:buFont typeface="Wingdings" pitchFamily="2" charset="2"/>
              <a:buChar char="l"/>
              <a:defRPr/>
            </a:pPr>
            <a:r>
              <a:rPr lang="en-US" sz="1350" b="1" dirty="0">
                <a:solidFill>
                  <a:srgbClr val="000066"/>
                </a:solidFill>
                <a:latin typeface="Times New Roman" pitchFamily="18" charset="0"/>
                <a:cs typeface="Times New Roman" pitchFamily="18" charset="0"/>
              </a:rPr>
              <a:t>A large amount of fundamental information has been obtained on the reaction mechanism, structure and properties of new polymers</a:t>
            </a:r>
            <a:r>
              <a:rPr lang="ru-RU" sz="1350" b="1" dirty="0">
                <a:solidFill>
                  <a:srgbClr val="000066"/>
                </a:solidFill>
                <a:latin typeface="Times New Roman" pitchFamily="18" charset="0"/>
                <a:cs typeface="Times New Roman" pitchFamily="18" charset="0"/>
              </a:rPr>
              <a:t>.</a:t>
            </a:r>
          </a:p>
          <a:p>
            <a:pPr marL="177800" indent="-88900" algn="just">
              <a:lnSpc>
                <a:spcPct val="90000"/>
              </a:lnSpc>
              <a:spcBef>
                <a:spcPct val="20000"/>
              </a:spcBef>
              <a:buClr>
                <a:schemeClr val="tx2"/>
              </a:buClr>
              <a:buSzPct val="70000"/>
              <a:buFont typeface="Wingdings" pitchFamily="2" charset="2"/>
              <a:buChar char="l"/>
              <a:defRPr/>
            </a:pPr>
            <a:r>
              <a:rPr lang="en-US" sz="1350" b="1" dirty="0">
                <a:solidFill>
                  <a:srgbClr val="000066"/>
                </a:solidFill>
                <a:latin typeface="Times New Roman" pitchFamily="18" charset="0"/>
                <a:cs typeface="Times New Roman" pitchFamily="18" charset="0"/>
              </a:rPr>
              <a:t>The principles of functioning of a wide range of polymeric materials have been established</a:t>
            </a:r>
            <a:r>
              <a:rPr lang="ru-RU" sz="1350" b="1" dirty="0">
                <a:solidFill>
                  <a:srgbClr val="000066"/>
                </a:solidFill>
                <a:latin typeface="Times New Roman" pitchFamily="18" charset="0"/>
                <a:cs typeface="Times New Roman" pitchFamily="18" charset="0"/>
              </a:rPr>
              <a:t>.</a:t>
            </a:r>
          </a:p>
          <a:p>
            <a:pPr marL="177800" indent="-88900" algn="just">
              <a:lnSpc>
                <a:spcPct val="90000"/>
              </a:lnSpc>
              <a:spcBef>
                <a:spcPct val="20000"/>
              </a:spcBef>
              <a:buClr>
                <a:schemeClr val="tx2"/>
              </a:buClr>
              <a:buSzPct val="70000"/>
              <a:buFont typeface="Wingdings" pitchFamily="2" charset="2"/>
              <a:buChar char="l"/>
              <a:defRPr/>
            </a:pPr>
            <a:r>
              <a:rPr lang="en-US" sz="1350" b="1" dirty="0">
                <a:solidFill>
                  <a:srgbClr val="000066"/>
                </a:solidFill>
                <a:latin typeface="Times New Roman" pitchFamily="18" charset="0"/>
                <a:cs typeface="Times New Roman" pitchFamily="18" charset="0"/>
              </a:rPr>
              <a:t>Dressings for the treatment of wounds and burns, a contact gel for ultrasound diagnostics, an implantation material for internal </a:t>
            </a:r>
            <a:r>
              <a:rPr lang="en-US" sz="1350" b="1" dirty="0" err="1">
                <a:solidFill>
                  <a:srgbClr val="000066"/>
                </a:solidFill>
                <a:latin typeface="Times New Roman" pitchFamily="18" charset="0"/>
                <a:cs typeface="Times New Roman" pitchFamily="18" charset="0"/>
              </a:rPr>
              <a:t>endoprosthetics</a:t>
            </a:r>
            <a:r>
              <a:rPr lang="en-US" sz="1350" b="1" dirty="0">
                <a:solidFill>
                  <a:srgbClr val="000066"/>
                </a:solidFill>
                <a:latin typeface="Times New Roman" pitchFamily="18" charset="0"/>
                <a:cs typeface="Times New Roman" pitchFamily="18" charset="0"/>
              </a:rPr>
              <a:t> "</a:t>
            </a:r>
            <a:r>
              <a:rPr lang="en-US" sz="1350" b="1" dirty="0" err="1">
                <a:solidFill>
                  <a:srgbClr val="000066"/>
                </a:solidFill>
                <a:latin typeface="Times New Roman" pitchFamily="18" charset="0"/>
                <a:cs typeface="Times New Roman" pitchFamily="18" charset="0"/>
              </a:rPr>
              <a:t>Glycogel</a:t>
            </a:r>
            <a:r>
              <a:rPr lang="en-US" sz="1350" b="1" dirty="0">
                <a:solidFill>
                  <a:srgbClr val="000066"/>
                </a:solidFill>
                <a:latin typeface="Times New Roman" pitchFamily="18" charset="0"/>
                <a:cs typeface="Times New Roman" pitchFamily="18" charset="0"/>
              </a:rPr>
              <a:t>", etc. have been introduced into medical practice.</a:t>
            </a:r>
            <a:endParaRPr lang="ru-RU" sz="1350" b="1" dirty="0">
              <a:solidFill>
                <a:srgbClr val="000066"/>
              </a:solidFill>
              <a:latin typeface="Times New Roman" pitchFamily="18" charset="0"/>
              <a:cs typeface="Times New Roman" pitchFamily="18" charset="0"/>
            </a:endParaRPr>
          </a:p>
          <a:p>
            <a:pPr marL="177800" indent="-88900" algn="just">
              <a:lnSpc>
                <a:spcPct val="90000"/>
              </a:lnSpc>
              <a:spcBef>
                <a:spcPct val="20000"/>
              </a:spcBef>
              <a:buClr>
                <a:schemeClr val="tx2"/>
              </a:buClr>
              <a:buSzPct val="70000"/>
              <a:buFont typeface="Wingdings" pitchFamily="2" charset="2"/>
              <a:buChar char="l"/>
              <a:defRPr/>
            </a:pPr>
            <a:r>
              <a:rPr lang="en-US" sz="1350" b="1" dirty="0">
                <a:solidFill>
                  <a:srgbClr val="000066"/>
                </a:solidFill>
                <a:latin typeface="Times New Roman" pitchFamily="18" charset="0"/>
                <a:cs typeface="Times New Roman" pitchFamily="18" charset="0"/>
              </a:rPr>
              <a:t>The obtained polymers are used in biotechnology, membrane technology, electronics, etc.</a:t>
            </a:r>
            <a:r>
              <a:rPr lang="ru-RU" sz="1350" b="1" dirty="0">
                <a:solidFill>
                  <a:srgbClr val="000066"/>
                </a:solidFill>
                <a:latin typeface="Times New Roman" pitchFamily="18" charset="0"/>
                <a:cs typeface="Times New Roman" pitchFamily="18" charset="0"/>
              </a:rPr>
              <a:t> </a:t>
            </a:r>
          </a:p>
          <a:p>
            <a:pPr marL="177800" indent="-88900" algn="just">
              <a:lnSpc>
                <a:spcPct val="90000"/>
              </a:lnSpc>
              <a:spcBef>
                <a:spcPct val="20000"/>
              </a:spcBef>
              <a:buClr>
                <a:schemeClr val="tx2"/>
              </a:buClr>
              <a:buSzPct val="70000"/>
              <a:buFont typeface="Wingdings" pitchFamily="2" charset="2"/>
              <a:buChar char="l"/>
              <a:defRPr/>
            </a:pPr>
            <a:endParaRPr lang="ru-RU" sz="1350" b="1" dirty="0">
              <a:solidFill>
                <a:srgbClr val="000066"/>
              </a:solidFill>
              <a:latin typeface="Times New Roman" pitchFamily="18" charset="0"/>
              <a:cs typeface="Times New Roman" pitchFamily="18" charset="0"/>
            </a:endParaRPr>
          </a:p>
          <a:p>
            <a:pPr marL="177800" indent="-88900" algn="just">
              <a:lnSpc>
                <a:spcPct val="90000"/>
              </a:lnSpc>
              <a:spcBef>
                <a:spcPct val="20000"/>
              </a:spcBef>
              <a:buClr>
                <a:schemeClr val="tx2"/>
              </a:buClr>
              <a:buSzPct val="70000"/>
              <a:buFont typeface="Wingdings" pitchFamily="2" charset="2"/>
              <a:buChar char="l"/>
              <a:defRPr/>
            </a:pPr>
            <a:r>
              <a:rPr lang="en-US" sz="1350" b="1" dirty="0">
                <a:effectLst>
                  <a:outerShdw blurRad="38100" dist="38100" dir="2700000" algn="tl">
                    <a:srgbClr val="C0C0C0"/>
                  </a:outerShdw>
                </a:effectLst>
                <a:latin typeface="Times New Roman" pitchFamily="18" charset="0"/>
                <a:cs typeface="Times New Roman" pitchFamily="18" charset="0"/>
              </a:rPr>
              <a:t>New effective dosage forms (ointments, gels, films) of prolonged action have been developed based on polymers of organic and inorganic origin and preparations obtained at the department: anesthetic action "</a:t>
            </a:r>
            <a:r>
              <a:rPr lang="en-US" sz="1350" b="1" dirty="0" err="1">
                <a:effectLst>
                  <a:outerShdw blurRad="38100" dist="38100" dir="2700000" algn="tl">
                    <a:srgbClr val="C0C0C0"/>
                  </a:outerShdw>
                </a:effectLst>
                <a:latin typeface="Times New Roman" pitchFamily="18" charset="0"/>
                <a:cs typeface="Times New Roman" pitchFamily="18" charset="0"/>
              </a:rPr>
              <a:t>Rikhlokain</a:t>
            </a:r>
            <a:r>
              <a:rPr lang="en-US" sz="1350" b="1" dirty="0">
                <a:effectLst>
                  <a:outerShdw blurRad="38100" dist="38100" dir="2700000" algn="tl">
                    <a:srgbClr val="C0C0C0"/>
                  </a:outerShdw>
                </a:effectLst>
                <a:latin typeface="Times New Roman" pitchFamily="18" charset="0"/>
                <a:cs typeface="Times New Roman" pitchFamily="18" charset="0"/>
              </a:rPr>
              <a:t>" and anti-inflammatory action - "</a:t>
            </a:r>
            <a:r>
              <a:rPr lang="en-US" sz="1350" b="1" dirty="0" err="1">
                <a:effectLst>
                  <a:outerShdw blurRad="38100" dist="38100" dir="2700000" algn="tl">
                    <a:srgbClr val="C0C0C0"/>
                  </a:outerShdw>
                </a:effectLst>
                <a:latin typeface="Times New Roman" pitchFamily="18" charset="0"/>
                <a:cs typeface="Times New Roman" pitchFamily="18" charset="0"/>
              </a:rPr>
              <a:t>Alchidin</a:t>
            </a:r>
            <a:r>
              <a:rPr lang="en-US" sz="1350" b="1" dirty="0">
                <a:effectLst>
                  <a:outerShdw blurRad="38100" dist="38100" dir="2700000" algn="tl">
                    <a:srgbClr val="C0C0C0"/>
                  </a:outerShdw>
                </a:effectLst>
                <a:latin typeface="Times New Roman" pitchFamily="18" charset="0"/>
                <a:cs typeface="Times New Roman" pitchFamily="18" charset="0"/>
              </a:rPr>
              <a:t>"</a:t>
            </a:r>
            <a:endParaRPr lang="ru-RU" sz="1350" b="1" dirty="0">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1273975421"/>
      </p:ext>
    </p:extLst>
  </p:cSld>
  <p:clrMapOvr>
    <a:masterClrMapping/>
  </p:clrMapOvr>
  <p:transition spd="slow">
    <p:cover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2" name="Picture 14" descr="images"/>
          <p:cNvPicPr>
            <a:picLocks noChangeAspect="1" noChangeArrowheads="1"/>
          </p:cNvPicPr>
          <p:nvPr/>
        </p:nvPicPr>
        <p:blipFill>
          <a:blip r:embed="rId2" cstate="print"/>
          <a:srcRect/>
          <a:stretch>
            <a:fillRect/>
          </a:stretch>
        </p:blipFill>
        <p:spPr bwMode="auto">
          <a:xfrm>
            <a:off x="7693441" y="2125266"/>
            <a:ext cx="1000125" cy="1000125"/>
          </a:xfrm>
          <a:prstGeom prst="rect">
            <a:avLst/>
          </a:prstGeom>
          <a:noFill/>
        </p:spPr>
      </p:pic>
      <p:pic>
        <p:nvPicPr>
          <p:cNvPr id="37894" name="Picture 6" descr="9ccc"/>
          <p:cNvPicPr>
            <a:picLocks noChangeAspect="1" noChangeArrowheads="1"/>
          </p:cNvPicPr>
          <p:nvPr/>
        </p:nvPicPr>
        <p:blipFill>
          <a:blip r:embed="rId3" cstate="print"/>
          <a:srcRect/>
          <a:stretch>
            <a:fillRect/>
          </a:stretch>
        </p:blipFill>
        <p:spPr bwMode="auto">
          <a:xfrm>
            <a:off x="7408272" y="3520677"/>
            <a:ext cx="989409" cy="1476375"/>
          </a:xfrm>
          <a:prstGeom prst="rect">
            <a:avLst/>
          </a:prstGeom>
          <a:noFill/>
          <a:ln w="9525">
            <a:noFill/>
            <a:miter lim="800000"/>
            <a:headEnd/>
            <a:tailEnd/>
          </a:ln>
        </p:spPr>
      </p:pic>
      <p:pic>
        <p:nvPicPr>
          <p:cNvPr id="37901" name="Picture 13" descr="images3"/>
          <p:cNvPicPr>
            <a:picLocks noChangeAspect="1" noChangeArrowheads="1"/>
          </p:cNvPicPr>
          <p:nvPr/>
        </p:nvPicPr>
        <p:blipFill>
          <a:blip r:embed="rId4" cstate="print"/>
          <a:srcRect/>
          <a:stretch>
            <a:fillRect/>
          </a:stretch>
        </p:blipFill>
        <p:spPr bwMode="auto">
          <a:xfrm>
            <a:off x="1578174" y="4580116"/>
            <a:ext cx="942975" cy="535781"/>
          </a:xfrm>
          <a:prstGeom prst="rect">
            <a:avLst/>
          </a:prstGeom>
          <a:noFill/>
        </p:spPr>
      </p:pic>
      <p:pic>
        <p:nvPicPr>
          <p:cNvPr id="37903" name="Picture 15" descr="images"/>
          <p:cNvPicPr>
            <a:picLocks noChangeAspect="1" noChangeArrowheads="1"/>
          </p:cNvPicPr>
          <p:nvPr/>
        </p:nvPicPr>
        <p:blipFill>
          <a:blip r:embed="rId5" cstate="print"/>
          <a:srcRect/>
          <a:stretch>
            <a:fillRect/>
          </a:stretch>
        </p:blipFill>
        <p:spPr bwMode="auto">
          <a:xfrm>
            <a:off x="533459" y="1558528"/>
            <a:ext cx="756047" cy="1133475"/>
          </a:xfrm>
          <a:prstGeom prst="rect">
            <a:avLst/>
          </a:prstGeom>
          <a:noFill/>
        </p:spPr>
      </p:pic>
      <p:pic>
        <p:nvPicPr>
          <p:cNvPr id="37900" name="Picture 12" descr="images1"/>
          <p:cNvPicPr>
            <a:picLocks noChangeAspect="1" noChangeArrowheads="1"/>
          </p:cNvPicPr>
          <p:nvPr/>
        </p:nvPicPr>
        <p:blipFill>
          <a:blip r:embed="rId6" cstate="print"/>
          <a:srcRect/>
          <a:stretch>
            <a:fillRect/>
          </a:stretch>
        </p:blipFill>
        <p:spPr bwMode="auto">
          <a:xfrm>
            <a:off x="1277541" y="573882"/>
            <a:ext cx="1071563" cy="807244"/>
          </a:xfrm>
          <a:prstGeom prst="rect">
            <a:avLst/>
          </a:prstGeom>
          <a:noFill/>
        </p:spPr>
      </p:pic>
      <p:graphicFrame>
        <p:nvGraphicFramePr>
          <p:cNvPr id="3" name="Схема 2"/>
          <p:cNvGraphicFramePr/>
          <p:nvPr>
            <p:extLst>
              <p:ext uri="{D42A27DB-BD31-4B8C-83A1-F6EECF244321}">
                <p14:modId xmlns:p14="http://schemas.microsoft.com/office/powerpoint/2010/main" val="710815707"/>
              </p:ext>
            </p:extLst>
          </p:nvPr>
        </p:nvGraphicFramePr>
        <p:xfrm>
          <a:off x="1138238" y="710790"/>
          <a:ext cx="6858000" cy="42862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7899" name="Picture 11" descr="Посмотреть картинку в полном размере">
            <a:hlinkClick r:id="rId12"/>
          </p:cNvPr>
          <p:cNvPicPr>
            <a:picLocks noChangeAspect="1" noChangeArrowheads="1"/>
          </p:cNvPicPr>
          <p:nvPr/>
        </p:nvPicPr>
        <p:blipFill>
          <a:blip r:embed="rId13" cstate="print"/>
          <a:srcRect/>
          <a:stretch>
            <a:fillRect/>
          </a:stretch>
        </p:blipFill>
        <p:spPr bwMode="auto">
          <a:xfrm>
            <a:off x="602167" y="3399111"/>
            <a:ext cx="879872" cy="1006078"/>
          </a:xfrm>
          <a:prstGeom prst="rect">
            <a:avLst/>
          </a:prstGeom>
          <a:noFill/>
        </p:spPr>
      </p:pic>
      <p:sp>
        <p:nvSpPr>
          <p:cNvPr id="12" name="Прямоугольник 11"/>
          <p:cNvSpPr/>
          <p:nvPr/>
        </p:nvSpPr>
        <p:spPr>
          <a:xfrm>
            <a:off x="602167" y="0"/>
            <a:ext cx="7783550" cy="615553"/>
          </a:xfrm>
          <a:prstGeom prst="rect">
            <a:avLst/>
          </a:prstGeom>
          <a:solidFill>
            <a:schemeClr val="tx2"/>
          </a:solidFill>
        </p:spPr>
        <p:txBody>
          <a:bodyPr wrap="square">
            <a:spAutoFit/>
          </a:bodyPr>
          <a:lstStyle/>
          <a:p>
            <a:pPr algn="ctr">
              <a:defRPr/>
            </a:pPr>
            <a:r>
              <a:rPr lang="en-US" sz="3400" b="1" dirty="0">
                <a:ln w="24500" cmpd="dbl">
                  <a:solidFill>
                    <a:srgbClr val="000066"/>
                  </a:solidFill>
                  <a:prstDash val="solid"/>
                  <a:miter lim="800000"/>
                </a:ln>
                <a:solidFill>
                  <a:srgbClr val="00FFFF"/>
                </a:solidFill>
                <a:effectLst>
                  <a:outerShdw blurRad="38100" dist="38100" dir="7020000" algn="tl">
                    <a:srgbClr val="000000">
                      <a:alpha val="35000"/>
                    </a:srgbClr>
                  </a:outerShdw>
                </a:effectLst>
                <a:latin typeface="Amatic SC" panose="020B0604020202020204" charset="-79"/>
                <a:cs typeface="Amatic SC" panose="020B0604020202020204" charset="-79"/>
              </a:rPr>
              <a:t>Where our graduates work</a:t>
            </a:r>
            <a:endParaRPr lang="ru-RU" sz="3400" b="1" dirty="0">
              <a:ln w="24500" cmpd="dbl">
                <a:solidFill>
                  <a:srgbClr val="000066"/>
                </a:solidFill>
                <a:prstDash val="solid"/>
                <a:miter lim="800000"/>
              </a:ln>
              <a:solidFill>
                <a:srgbClr val="00FFFF"/>
              </a:solidFill>
              <a:effectLst>
                <a:outerShdw blurRad="38100" dist="38100" dir="7020000" algn="tl">
                  <a:srgbClr val="000000">
                    <a:alpha val="35000"/>
                  </a:srgbClr>
                </a:outerShdw>
              </a:effectLst>
              <a:latin typeface="Amatic SC" panose="020B0604020202020204" charset="-79"/>
              <a:cs typeface="Amatic SC" panose="020B0604020202020204" charset="-79"/>
            </a:endParaRPr>
          </a:p>
        </p:txBody>
      </p:sp>
      <p:pic>
        <p:nvPicPr>
          <p:cNvPr id="13" name="Picture 10" descr="118749"/>
          <p:cNvPicPr>
            <a:picLocks noChangeAspect="1" noChangeArrowheads="1"/>
          </p:cNvPicPr>
          <p:nvPr/>
        </p:nvPicPr>
        <p:blipFill>
          <a:blip r:embed="rId14" cstate="print"/>
          <a:srcRect/>
          <a:stretch>
            <a:fillRect/>
          </a:stretch>
        </p:blipFill>
        <p:spPr bwMode="auto">
          <a:xfrm>
            <a:off x="7299722" y="673677"/>
            <a:ext cx="1232587" cy="917593"/>
          </a:xfrm>
          <a:prstGeom prst="rect">
            <a:avLst/>
          </a:prstGeom>
          <a:noFill/>
          <a:ln w="9525">
            <a:noFill/>
            <a:miter lim="800000"/>
            <a:headEnd/>
            <a:tailEnd/>
          </a:ln>
        </p:spPr>
      </p:pic>
    </p:spTree>
    <p:extLst>
      <p:ext uri="{BB962C8B-B14F-4D97-AF65-F5344CB8AC3E}">
        <p14:creationId xmlns:p14="http://schemas.microsoft.com/office/powerpoint/2010/main" val="1948862134"/>
      </p:ext>
    </p:extLst>
  </p:cSld>
  <p:clrMapOvr>
    <a:masterClrMapping/>
  </p:clrMapOvr>
  <p:transition spd="slow">
    <p:strips dir="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gulfa\Desktop\ааааааааааа.jpg"/>
          <p:cNvPicPr/>
          <p:nvPr/>
        </p:nvPicPr>
        <p:blipFill>
          <a:blip r:embed="rId2" cstate="print"/>
          <a:srcRect/>
          <a:stretch>
            <a:fillRect/>
          </a:stretch>
        </p:blipFill>
        <p:spPr bwMode="auto">
          <a:xfrm>
            <a:off x="739974" y="465516"/>
            <a:ext cx="1728192" cy="2430270"/>
          </a:xfrm>
          <a:prstGeom prst="rect">
            <a:avLst/>
          </a:prstGeom>
          <a:noFill/>
          <a:ln w="9525">
            <a:noFill/>
            <a:miter lim="800000"/>
            <a:headEnd/>
            <a:tailEnd/>
          </a:ln>
          <a:effectLst>
            <a:outerShdw blurRad="203200" dist="88900" dir="1860000" sx="103000" sy="103000" algn="tl" rotWithShape="0">
              <a:srgbClr val="7030A0">
                <a:alpha val="50000"/>
              </a:srgbClr>
            </a:outerShdw>
          </a:effectLst>
        </p:spPr>
      </p:pic>
      <p:sp>
        <p:nvSpPr>
          <p:cNvPr id="5121" name="Rectangle 1"/>
          <p:cNvSpPr>
            <a:spLocks noChangeArrowheads="1"/>
          </p:cNvSpPr>
          <p:nvPr/>
        </p:nvSpPr>
        <p:spPr bwMode="auto">
          <a:xfrm>
            <a:off x="469944" y="3003799"/>
            <a:ext cx="2430270" cy="136191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a:r>
              <a:rPr lang="en-US" sz="1200" b="1" dirty="0">
                <a:effectLst>
                  <a:glow rad="63500">
                    <a:schemeClr val="accent5">
                      <a:satMod val="175000"/>
                      <a:alpha val="40000"/>
                    </a:schemeClr>
                  </a:glow>
                </a:effectLst>
                <a:latin typeface="Times New Roman" pitchFamily="18" charset="0"/>
                <a:cs typeface="Times New Roman" pitchFamily="18" charset="0"/>
              </a:rPr>
              <a:t>Zakir </a:t>
            </a:r>
            <a:r>
              <a:rPr lang="en-US" sz="1200" b="1" dirty="0" err="1">
                <a:effectLst>
                  <a:glow rad="63500">
                    <a:schemeClr val="accent5">
                      <a:satMod val="175000"/>
                      <a:alpha val="40000"/>
                    </a:schemeClr>
                  </a:glow>
                </a:effectLst>
                <a:latin typeface="Times New Roman" pitchFamily="18" charset="0"/>
                <a:cs typeface="Times New Roman" pitchFamily="18" charset="0"/>
              </a:rPr>
              <a:t>Aigerim</a:t>
            </a:r>
            <a:endParaRPr lang="en-US" sz="1200" b="1" dirty="0">
              <a:effectLst>
                <a:glow rad="63500">
                  <a:schemeClr val="accent5">
                    <a:satMod val="175000"/>
                    <a:alpha val="40000"/>
                  </a:schemeClr>
                </a:glow>
              </a:effectLst>
              <a:latin typeface="Times New Roman" pitchFamily="18" charset="0"/>
              <a:cs typeface="Times New Roman" pitchFamily="18" charset="0"/>
            </a:endParaRPr>
          </a:p>
          <a:p>
            <a:pPr algn="ctr"/>
            <a:endParaRPr lang="en-US" sz="1200" b="1" dirty="0">
              <a:effectLst>
                <a:glow rad="63500">
                  <a:schemeClr val="accent5">
                    <a:satMod val="175000"/>
                    <a:alpha val="40000"/>
                  </a:schemeClr>
                </a:glow>
              </a:effectLst>
              <a:latin typeface="Times New Roman" pitchFamily="18" charset="0"/>
              <a:cs typeface="Times New Roman" pitchFamily="18" charset="0"/>
            </a:endParaRPr>
          </a:p>
          <a:p>
            <a:pPr algn="ctr"/>
            <a:r>
              <a:rPr lang="en-US" sz="1200" b="1" dirty="0">
                <a:effectLst>
                  <a:glow rad="63500">
                    <a:schemeClr val="accent5">
                      <a:satMod val="175000"/>
                      <a:alpha val="40000"/>
                    </a:schemeClr>
                  </a:glow>
                </a:effectLst>
                <a:latin typeface="Times New Roman" pitchFamily="18" charset="0"/>
                <a:cs typeface="Times New Roman" pitchFamily="18" charset="0"/>
              </a:rPr>
              <a:t>specialist of the 1st category</a:t>
            </a:r>
          </a:p>
          <a:p>
            <a:pPr algn="ctr"/>
            <a:r>
              <a:rPr lang="en-US" sz="1200" b="1" dirty="0">
                <a:effectLst>
                  <a:glow rad="63500">
                    <a:schemeClr val="accent5">
                      <a:satMod val="175000"/>
                      <a:alpha val="40000"/>
                    </a:schemeClr>
                  </a:glow>
                </a:effectLst>
                <a:latin typeface="Times New Roman" pitchFamily="18" charset="0"/>
                <a:cs typeface="Times New Roman" pitchFamily="18" charset="0"/>
              </a:rPr>
              <a:t>JSC "National Center for Expertise and Certification" Department of Standardization, Metrology and Certification</a:t>
            </a:r>
            <a:endParaRPr lang="ru-RU" sz="1200" b="1" dirty="0">
              <a:solidFill>
                <a:schemeClr val="tx1"/>
              </a:solidFill>
              <a:effectLst>
                <a:glow rad="63500">
                  <a:schemeClr val="accent5">
                    <a:satMod val="175000"/>
                    <a:alpha val="40000"/>
                  </a:schemeClr>
                </a:glow>
              </a:effectLst>
              <a:latin typeface="Times New Roman" pitchFamily="18" charset="0"/>
              <a:cs typeface="Times New Roman" pitchFamily="18" charset="0"/>
            </a:endParaRPr>
          </a:p>
        </p:txBody>
      </p:sp>
      <p:sp>
        <p:nvSpPr>
          <p:cNvPr id="3073" name="Rectangle 1"/>
          <p:cNvSpPr>
            <a:spLocks noChangeArrowheads="1"/>
          </p:cNvSpPr>
          <p:nvPr/>
        </p:nvSpPr>
        <p:spPr bwMode="auto">
          <a:xfrm>
            <a:off x="3254984" y="3248472"/>
            <a:ext cx="2430270" cy="154657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buClrTx/>
            </a:pPr>
            <a:r>
              <a:rPr lang="en-US" sz="1200" b="1" dirty="0" err="1">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rPr>
              <a:t>Zhunuspaev</a:t>
            </a:r>
            <a:r>
              <a:rPr lang="en-US" sz="1200" b="1" dirty="0">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rPr>
              <a:t> </a:t>
            </a:r>
            <a:r>
              <a:rPr lang="en-US" sz="1200" b="1" dirty="0" err="1">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rPr>
              <a:t>Daulet</a:t>
            </a:r>
            <a:endParaRPr lang="en-US" sz="1200" b="1" dirty="0">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endParaRPr>
          </a:p>
          <a:p>
            <a:pPr algn="ctr" defTabSz="685800" fontAlgn="base">
              <a:spcBef>
                <a:spcPct val="0"/>
              </a:spcBef>
              <a:spcAft>
                <a:spcPct val="0"/>
              </a:spcAft>
              <a:buClrTx/>
            </a:pPr>
            <a:r>
              <a:rPr lang="en-US" sz="1200" b="1" dirty="0">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rPr>
              <a:t> </a:t>
            </a:r>
            <a:r>
              <a:rPr lang="en-US" sz="1200" b="1" dirty="0" err="1">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rPr>
              <a:t>Erkenovich</a:t>
            </a:r>
            <a:endParaRPr lang="en-US" sz="1200" b="1" dirty="0">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endParaRPr>
          </a:p>
          <a:p>
            <a:pPr algn="ctr" defTabSz="685800" fontAlgn="base">
              <a:spcBef>
                <a:spcPct val="0"/>
              </a:spcBef>
              <a:spcAft>
                <a:spcPct val="0"/>
              </a:spcAft>
              <a:buClrTx/>
            </a:pPr>
            <a:endParaRPr lang="en-US" sz="1200" b="1" dirty="0">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endParaRPr>
          </a:p>
          <a:p>
            <a:pPr algn="ctr" defTabSz="685800" fontAlgn="base">
              <a:spcBef>
                <a:spcPct val="0"/>
              </a:spcBef>
              <a:spcAft>
                <a:spcPct val="0"/>
              </a:spcAft>
              <a:buClrTx/>
            </a:pPr>
            <a:r>
              <a:rPr lang="en-US" sz="1200" b="1" dirty="0">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rPr>
              <a:t>Manager of the Technical Support Department of United Chemical Company LLP (subsidiary of </a:t>
            </a:r>
            <a:r>
              <a:rPr lang="en-US" sz="1200" b="1" dirty="0" err="1">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rPr>
              <a:t>Samruk-Kazyna</a:t>
            </a:r>
            <a:r>
              <a:rPr lang="en-US" sz="1200" b="1" dirty="0">
                <a:solidFill>
                  <a:srgbClr val="000066"/>
                </a:solidFill>
                <a:effectLst>
                  <a:glow rad="63500">
                    <a:schemeClr val="accent3">
                      <a:satMod val="175000"/>
                      <a:alpha val="40000"/>
                    </a:schemeClr>
                  </a:glow>
                </a:effectLst>
                <a:latin typeface="Times New Roman" pitchFamily="18" charset="0"/>
                <a:ea typeface="Times New Roman" pitchFamily="18" charset="0"/>
                <a:cs typeface="Times New Roman" pitchFamily="18" charset="0"/>
              </a:rPr>
              <a:t> National Welfare Fund JSC).</a:t>
            </a:r>
            <a:endParaRPr lang="ru-RU" sz="1200" b="1" dirty="0">
              <a:solidFill>
                <a:srgbClr val="000066"/>
              </a:solidFill>
              <a:effectLst>
                <a:glow rad="63500">
                  <a:schemeClr val="accent3">
                    <a:satMod val="175000"/>
                    <a:alpha val="40000"/>
                  </a:schemeClr>
                </a:glow>
              </a:effectLst>
              <a:latin typeface="Times New Roman" pitchFamily="18" charset="0"/>
              <a:cs typeface="Times New Roman" pitchFamily="18" charset="0"/>
            </a:endParaRPr>
          </a:p>
        </p:txBody>
      </p:sp>
      <p:pic>
        <p:nvPicPr>
          <p:cNvPr id="7" name="Рисунок 6" descr="C:\Documents and Settings\altun\Рабочий стол\DSC01861.JPG"/>
          <p:cNvPicPr/>
          <p:nvPr/>
        </p:nvPicPr>
        <p:blipFill>
          <a:blip r:embed="rId3" cstate="print"/>
          <a:srcRect/>
          <a:stretch>
            <a:fillRect/>
          </a:stretch>
        </p:blipFill>
        <p:spPr bwMode="auto">
          <a:xfrm>
            <a:off x="6117302" y="1385159"/>
            <a:ext cx="2268415" cy="2106234"/>
          </a:xfrm>
          <a:prstGeom prst="rect">
            <a:avLst/>
          </a:prstGeom>
          <a:noFill/>
          <a:ln w="9525">
            <a:noFill/>
            <a:miter lim="800000"/>
            <a:headEnd/>
            <a:tailEnd/>
          </a:ln>
          <a:effectLst>
            <a:outerShdw blurRad="139700" dist="88900" dir="10740000" sx="102000" sy="102000" algn="br" rotWithShape="0">
              <a:srgbClr val="7030A0">
                <a:alpha val="40000"/>
              </a:srgbClr>
            </a:outerShdw>
          </a:effectLst>
        </p:spPr>
      </p:pic>
      <p:sp>
        <p:nvSpPr>
          <p:cNvPr id="8" name="Прямоугольник 7"/>
          <p:cNvSpPr/>
          <p:nvPr/>
        </p:nvSpPr>
        <p:spPr>
          <a:xfrm>
            <a:off x="6131156" y="3599406"/>
            <a:ext cx="2254560" cy="101566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500" b="1" spc="38" dirty="0" err="1">
                <a:ln w="11430"/>
                <a:solidFill>
                  <a:srgbClr val="00246C"/>
                </a:solidFill>
                <a:effectLst>
                  <a:glow rad="139700">
                    <a:schemeClr val="accent5">
                      <a:satMod val="175000"/>
                      <a:alpha val="40000"/>
                    </a:schemeClr>
                  </a:glow>
                  <a:outerShdw blurRad="76200" dist="50800" dir="5400000" algn="tl" rotWithShape="0">
                    <a:srgbClr val="000000">
                      <a:alpha val="65000"/>
                    </a:srgbClr>
                  </a:outerShdw>
                </a:effectLst>
                <a:latin typeface="Times New Roman" pitchFamily="18" charset="0"/>
                <a:cs typeface="Times New Roman" pitchFamily="18" charset="0"/>
              </a:rPr>
              <a:t>Altynai</a:t>
            </a:r>
            <a:r>
              <a:rPr lang="en-US" sz="1500" b="1" spc="38" dirty="0">
                <a:ln w="11430"/>
                <a:solidFill>
                  <a:srgbClr val="00246C"/>
                </a:solidFill>
                <a:effectLst>
                  <a:glow rad="139700">
                    <a:schemeClr val="accent5">
                      <a:satMod val="175000"/>
                      <a:alpha val="40000"/>
                    </a:schemeClr>
                  </a:glow>
                  <a:outerShdw blurRad="76200" dist="50800" dir="5400000" algn="tl" rotWithShape="0">
                    <a:srgbClr val="000000">
                      <a:alpha val="65000"/>
                    </a:srgbClr>
                  </a:outerShdw>
                </a:effectLst>
                <a:latin typeface="Times New Roman" pitchFamily="18" charset="0"/>
                <a:cs typeface="Times New Roman" pitchFamily="18" charset="0"/>
              </a:rPr>
              <a:t> </a:t>
            </a:r>
            <a:r>
              <a:rPr lang="en-US" sz="1500" b="1" spc="38" dirty="0" err="1">
                <a:ln w="11430"/>
                <a:solidFill>
                  <a:srgbClr val="00246C"/>
                </a:solidFill>
                <a:effectLst>
                  <a:glow rad="139700">
                    <a:schemeClr val="accent5">
                      <a:satMod val="175000"/>
                      <a:alpha val="40000"/>
                    </a:schemeClr>
                  </a:glow>
                  <a:outerShdw blurRad="76200" dist="50800" dir="5400000" algn="tl" rotWithShape="0">
                    <a:srgbClr val="000000">
                      <a:alpha val="65000"/>
                    </a:srgbClr>
                  </a:outerShdw>
                </a:effectLst>
                <a:latin typeface="Times New Roman" pitchFamily="18" charset="0"/>
                <a:cs typeface="Times New Roman" pitchFamily="18" charset="0"/>
              </a:rPr>
              <a:t>Sarsembay</a:t>
            </a:r>
            <a:r>
              <a:rPr lang="en-US" sz="1500" b="1" spc="38" dirty="0">
                <a:ln w="11430"/>
                <a:solidFill>
                  <a:srgbClr val="00246C"/>
                </a:solidFill>
                <a:effectLst>
                  <a:glow rad="139700">
                    <a:schemeClr val="accent5">
                      <a:satMod val="175000"/>
                      <a:alpha val="40000"/>
                    </a:schemeClr>
                  </a:glow>
                  <a:outerShdw blurRad="76200" dist="50800" dir="5400000" algn="tl" rotWithShape="0">
                    <a:srgbClr val="000000">
                      <a:alpha val="65000"/>
                    </a:srgbClr>
                  </a:outerShdw>
                </a:effectLst>
                <a:latin typeface="Times New Roman" pitchFamily="18" charset="0"/>
                <a:cs typeface="Times New Roman" pitchFamily="18" charset="0"/>
              </a:rPr>
              <a:t> Specialist of the Testing Laboratory of JV Global Pharm LLP</a:t>
            </a:r>
            <a:endParaRPr lang="ru-RU" sz="1500" b="1" spc="38" dirty="0">
              <a:ln w="11430"/>
              <a:solidFill>
                <a:srgbClr val="00246C"/>
              </a:solidFill>
              <a:effectLst>
                <a:glow rad="139700">
                  <a:schemeClr val="accent5">
                    <a:satMod val="175000"/>
                    <a:alpha val="40000"/>
                  </a:schemeClr>
                </a:glow>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3076" name="Picture 4" descr="ufa2011_Zhunuspayev"/>
          <p:cNvPicPr>
            <a:picLocks noChangeAspect="1" noChangeArrowheads="1"/>
          </p:cNvPicPr>
          <p:nvPr/>
        </p:nvPicPr>
        <p:blipFill>
          <a:blip r:embed="rId4" cstate="print"/>
          <a:srcRect/>
          <a:stretch>
            <a:fillRect/>
          </a:stretch>
        </p:blipFill>
        <p:spPr bwMode="auto">
          <a:xfrm>
            <a:off x="3254984" y="1054041"/>
            <a:ext cx="2378814" cy="2052228"/>
          </a:xfrm>
          <a:prstGeom prst="rect">
            <a:avLst/>
          </a:prstGeom>
          <a:noFill/>
          <a:ln w="9525">
            <a:noFill/>
            <a:miter lim="800000"/>
            <a:headEnd/>
            <a:tailEnd/>
          </a:ln>
          <a:effectLst>
            <a:outerShdw blurRad="215900" dist="139700" dir="12420000" sx="102000" sy="102000" algn="br" rotWithShape="0">
              <a:srgbClr val="00FFCC">
                <a:alpha val="51000"/>
              </a:srgbClr>
            </a:outerShdw>
          </a:effectLst>
        </p:spPr>
      </p:pic>
      <p:sp>
        <p:nvSpPr>
          <p:cNvPr id="9" name="Прямоугольник 8"/>
          <p:cNvSpPr/>
          <p:nvPr/>
        </p:nvSpPr>
        <p:spPr>
          <a:xfrm>
            <a:off x="602167" y="0"/>
            <a:ext cx="7783550" cy="615553"/>
          </a:xfrm>
          <a:prstGeom prst="rect">
            <a:avLst/>
          </a:prstGeom>
          <a:solidFill>
            <a:schemeClr val="tx2"/>
          </a:solidFill>
        </p:spPr>
        <p:txBody>
          <a:bodyPr wrap="square">
            <a:spAutoFit/>
          </a:bodyPr>
          <a:lstStyle/>
          <a:p>
            <a:pPr algn="ctr">
              <a:defRPr/>
            </a:pPr>
            <a:r>
              <a:rPr lang="en-US" sz="3400" b="1" dirty="0">
                <a:ln w="24500" cmpd="dbl">
                  <a:solidFill>
                    <a:srgbClr val="000066"/>
                  </a:solidFill>
                  <a:prstDash val="solid"/>
                  <a:miter lim="800000"/>
                </a:ln>
                <a:solidFill>
                  <a:srgbClr val="00FFFF"/>
                </a:solidFill>
                <a:effectLst>
                  <a:outerShdw blurRad="38100" dist="38100" dir="7020000" algn="tl">
                    <a:srgbClr val="000000">
                      <a:alpha val="35000"/>
                    </a:srgbClr>
                  </a:outerShdw>
                </a:effectLst>
                <a:latin typeface="Amatic SC" panose="020B0604020202020204" charset="-79"/>
                <a:cs typeface="Amatic SC" panose="020B0604020202020204" charset="-79"/>
              </a:rPr>
              <a:t>Where our graduates work</a:t>
            </a:r>
          </a:p>
        </p:txBody>
      </p:sp>
    </p:spTree>
    <p:extLst>
      <p:ext uri="{BB962C8B-B14F-4D97-AF65-F5344CB8AC3E}">
        <p14:creationId xmlns:p14="http://schemas.microsoft.com/office/powerpoint/2010/main" val="3175306653"/>
      </p:ext>
    </p:extLst>
  </p:cSld>
  <p:clrMapOvr>
    <a:masterClrMapping/>
  </p:clrMapOvr>
  <p:transition spd="slow">
    <p:strips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23" name="Google Shape;576;p36"/>
          <p:cNvSpPr txBox="1">
            <a:spLocks noGrp="1"/>
          </p:cNvSpPr>
          <p:nvPr>
            <p:ph type="title"/>
          </p:nvPr>
        </p:nvSpPr>
        <p:spPr>
          <a:xfrm>
            <a:off x="891730" y="3505646"/>
            <a:ext cx="7511682" cy="572700"/>
          </a:xfrm>
          <a:prstGeom prst="rect">
            <a:avLst/>
          </a:prstGeom>
        </p:spPr>
        <p:txBody>
          <a:bodyPr spcFirstLastPara="1" wrap="square" lIns="91425" tIns="91425" rIns="91425" bIns="91425" anchor="t" anchorCtr="0">
            <a:noAutofit/>
          </a:bodyPr>
          <a:lstStyle/>
          <a:p>
            <a:pPr algn="ctr" eaLnBrk="0" hangingPunct="0">
              <a:lnSpc>
                <a:spcPct val="90000"/>
              </a:lnSpc>
            </a:pPr>
            <a:r>
              <a:rPr lang="en-US" sz="2000" b="1" dirty="0">
                <a:ln w="11430"/>
                <a:solidFill>
                  <a:schemeClr val="tx1"/>
                </a:solidFill>
                <a:effectLst>
                  <a:outerShdw blurRad="50800" dist="39000" dir="5460000" algn="tl">
                    <a:srgbClr val="000000">
                      <a:alpha val="38000"/>
                    </a:srgbClr>
                  </a:outerShdw>
                </a:effectLst>
                <a:cs typeface="Arial" pitchFamily="34" charset="0"/>
              </a:rPr>
              <a:t>There are</a:t>
            </a:r>
            <a:r>
              <a:rPr lang="ru-RU" sz="2000" b="1" dirty="0">
                <a:ln w="11430"/>
                <a:solidFill>
                  <a:schemeClr val="tx1"/>
                </a:solidFill>
                <a:effectLst>
                  <a:outerShdw blurRad="50800" dist="39000" dir="5460000" algn="tl">
                    <a:srgbClr val="000000">
                      <a:alpha val="38000"/>
                    </a:srgbClr>
                  </a:outerShdw>
                </a:effectLst>
                <a:cs typeface="Arial" pitchFamily="34" charset="0"/>
              </a:rPr>
              <a:t> 4 </a:t>
            </a:r>
            <a:r>
              <a:rPr lang="en-US" sz="2000" b="1" dirty="0">
                <a:ln w="11430"/>
                <a:solidFill>
                  <a:schemeClr val="tx1"/>
                </a:solidFill>
                <a:effectLst>
                  <a:outerShdw blurRad="50800" dist="39000" dir="5460000" algn="tl">
                    <a:srgbClr val="000000">
                      <a:alpha val="38000"/>
                    </a:srgbClr>
                  </a:outerShdw>
                </a:effectLst>
                <a:cs typeface="Arial" pitchFamily="34" charset="0"/>
              </a:rPr>
              <a:t>academics</a:t>
            </a:r>
            <a:r>
              <a:rPr lang="ru-RU" sz="2000" b="1" dirty="0">
                <a:ln w="11430"/>
                <a:solidFill>
                  <a:schemeClr val="tx1"/>
                </a:solidFill>
                <a:effectLst>
                  <a:outerShdw blurRad="50800" dist="39000" dir="5460000" algn="tl">
                    <a:srgbClr val="000000">
                      <a:alpha val="38000"/>
                    </a:srgbClr>
                  </a:outerShdw>
                </a:effectLst>
                <a:cs typeface="Arial" pitchFamily="34" charset="0"/>
              </a:rPr>
              <a:t>, </a:t>
            </a:r>
            <a:r>
              <a:rPr lang="kk-KZ" sz="2000" b="1" dirty="0">
                <a:ln w="11430"/>
                <a:solidFill>
                  <a:schemeClr val="tx1"/>
                </a:solidFill>
                <a:effectLst>
                  <a:outerShdw blurRad="50800" dist="39000" dir="5460000" algn="tl">
                    <a:srgbClr val="000000">
                      <a:alpha val="38000"/>
                    </a:srgbClr>
                  </a:outerShdw>
                </a:effectLst>
                <a:cs typeface="Arial" pitchFamily="34" charset="0"/>
              </a:rPr>
              <a:t>7</a:t>
            </a:r>
            <a:r>
              <a:rPr lang="ru-RU" sz="2000" b="1" dirty="0">
                <a:ln w="11430"/>
                <a:solidFill>
                  <a:schemeClr val="tx1"/>
                </a:solidFill>
                <a:effectLst>
                  <a:outerShdw blurRad="50800" dist="39000" dir="5460000" algn="tl">
                    <a:srgbClr val="000000">
                      <a:alpha val="38000"/>
                    </a:srgbClr>
                  </a:outerShdw>
                </a:effectLst>
                <a:cs typeface="Arial" pitchFamily="34" charset="0"/>
              </a:rPr>
              <a:t> </a:t>
            </a:r>
            <a:r>
              <a:rPr lang="en-US" sz="2000" b="1" dirty="0">
                <a:ln w="11430"/>
                <a:solidFill>
                  <a:schemeClr val="tx1"/>
                </a:solidFill>
                <a:effectLst>
                  <a:outerShdw blurRad="50800" dist="39000" dir="5460000" algn="tl">
                    <a:srgbClr val="000000">
                      <a:alpha val="38000"/>
                    </a:srgbClr>
                  </a:outerShdw>
                </a:effectLst>
                <a:cs typeface="Arial" pitchFamily="34" charset="0"/>
              </a:rPr>
              <a:t>professors</a:t>
            </a:r>
            <a:r>
              <a:rPr lang="ru-RU" sz="2000" b="1" dirty="0">
                <a:ln w="11430"/>
                <a:solidFill>
                  <a:schemeClr val="tx1"/>
                </a:solidFill>
                <a:effectLst>
                  <a:outerShdw blurRad="50800" dist="39000" dir="5460000" algn="tl">
                    <a:srgbClr val="000000">
                      <a:alpha val="38000"/>
                    </a:srgbClr>
                  </a:outerShdw>
                </a:effectLst>
                <a:cs typeface="Arial" pitchFamily="34" charset="0"/>
              </a:rPr>
              <a:t>,</a:t>
            </a:r>
            <a:r>
              <a:rPr lang="en-US" sz="2000" b="1" dirty="0">
                <a:ln w="11430"/>
                <a:solidFill>
                  <a:schemeClr val="tx1"/>
                </a:solidFill>
                <a:effectLst>
                  <a:outerShdw blurRad="50800" dist="39000" dir="5460000" algn="tl">
                    <a:srgbClr val="000000">
                      <a:alpha val="38000"/>
                    </a:srgbClr>
                  </a:outerShdw>
                </a:effectLst>
                <a:cs typeface="Arial" pitchFamily="34" charset="0"/>
              </a:rPr>
              <a:t> </a:t>
            </a:r>
            <a:r>
              <a:rPr lang="ru-RU" sz="2000" b="1" dirty="0">
                <a:ln w="11430"/>
                <a:solidFill>
                  <a:schemeClr val="tx1"/>
                </a:solidFill>
                <a:effectLst>
                  <a:outerShdw blurRad="50800" dist="39000" dir="5460000" algn="tl">
                    <a:srgbClr val="000000">
                      <a:alpha val="38000"/>
                    </a:srgbClr>
                  </a:outerShdw>
                </a:effectLst>
                <a:cs typeface="Arial" pitchFamily="34" charset="0"/>
              </a:rPr>
              <a:t>2 </a:t>
            </a:r>
            <a:r>
              <a:rPr lang="en-US" sz="2000" b="1" dirty="0">
                <a:ln w="11430"/>
                <a:solidFill>
                  <a:schemeClr val="tx1"/>
                </a:solidFill>
                <a:effectLst>
                  <a:outerShdw blurRad="50800" dist="39000" dir="5460000" algn="tl">
                    <a:srgbClr val="000000">
                      <a:alpha val="38000"/>
                    </a:srgbClr>
                  </a:outerShdw>
                </a:effectLst>
                <a:cs typeface="Arial" pitchFamily="34" charset="0"/>
              </a:rPr>
              <a:t>acting professors</a:t>
            </a:r>
            <a:r>
              <a:rPr lang="ru-RU" sz="2000" b="1" dirty="0">
                <a:ln w="11430"/>
                <a:solidFill>
                  <a:schemeClr val="tx1"/>
                </a:solidFill>
                <a:effectLst>
                  <a:outerShdw blurRad="50800" dist="39000" dir="5460000" algn="tl">
                    <a:srgbClr val="000000">
                      <a:alpha val="38000"/>
                    </a:srgbClr>
                  </a:outerShdw>
                </a:effectLst>
                <a:cs typeface="Arial" pitchFamily="34" charset="0"/>
              </a:rPr>
              <a:t>, 2 </a:t>
            </a:r>
            <a:r>
              <a:rPr lang="en-US" sz="2000" b="1" dirty="0">
                <a:ln w="11430"/>
                <a:solidFill>
                  <a:schemeClr val="tx1"/>
                </a:solidFill>
                <a:effectLst>
                  <a:outerShdw blurRad="50800" dist="39000" dir="5460000" algn="tl">
                    <a:srgbClr val="000000">
                      <a:alpha val="38000"/>
                    </a:srgbClr>
                  </a:outerShdw>
                </a:effectLst>
                <a:cs typeface="Arial" pitchFamily="34" charset="0"/>
              </a:rPr>
              <a:t>international professors</a:t>
            </a:r>
            <a:r>
              <a:rPr lang="ru-RU" sz="2000" b="1" dirty="0">
                <a:ln w="11430"/>
                <a:solidFill>
                  <a:schemeClr val="tx1"/>
                </a:solidFill>
                <a:effectLst>
                  <a:outerShdw blurRad="50800" dist="39000" dir="5460000" algn="tl">
                    <a:srgbClr val="000000">
                      <a:alpha val="38000"/>
                    </a:srgbClr>
                  </a:outerShdw>
                </a:effectLst>
                <a:cs typeface="Arial" pitchFamily="34" charset="0"/>
              </a:rPr>
              <a:t>, 11 </a:t>
            </a:r>
            <a:r>
              <a:rPr lang="en-US" sz="2000" b="1" dirty="0">
                <a:ln w="11430"/>
                <a:solidFill>
                  <a:schemeClr val="tx1"/>
                </a:solidFill>
                <a:effectLst>
                  <a:outerShdw blurRad="50800" dist="39000" dir="5460000" algn="tl">
                    <a:srgbClr val="000000">
                      <a:alpha val="38000"/>
                    </a:srgbClr>
                  </a:outerShdw>
                </a:effectLst>
                <a:cs typeface="Arial" pitchFamily="34" charset="0"/>
              </a:rPr>
              <a:t>assistant professors</a:t>
            </a:r>
            <a:r>
              <a:rPr lang="ru-RU" sz="2000" b="1" dirty="0">
                <a:ln w="11430"/>
                <a:solidFill>
                  <a:schemeClr val="tx1"/>
                </a:solidFill>
                <a:effectLst>
                  <a:outerShdw blurRad="50800" dist="39000" dir="5460000" algn="tl">
                    <a:srgbClr val="000000">
                      <a:alpha val="38000"/>
                    </a:srgbClr>
                  </a:outerShdw>
                </a:effectLst>
                <a:cs typeface="Arial" pitchFamily="34" charset="0"/>
              </a:rPr>
              <a:t>, 5 </a:t>
            </a:r>
            <a:r>
              <a:rPr lang="en-US" sz="2000" b="1" dirty="0">
                <a:ln w="11430"/>
                <a:solidFill>
                  <a:schemeClr val="tx1"/>
                </a:solidFill>
                <a:effectLst>
                  <a:outerShdw blurRad="50800" dist="39000" dir="5460000" algn="tl">
                    <a:srgbClr val="000000">
                      <a:alpha val="38000"/>
                    </a:srgbClr>
                  </a:outerShdw>
                </a:effectLst>
                <a:cs typeface="Arial" pitchFamily="34" charset="0"/>
              </a:rPr>
              <a:t>acting assistant professor</a:t>
            </a:r>
            <a:r>
              <a:rPr lang="ru-RU" sz="2000" b="1" dirty="0">
                <a:ln w="11430"/>
                <a:solidFill>
                  <a:schemeClr val="tx1"/>
                </a:solidFill>
                <a:effectLst>
                  <a:outerShdw blurRad="50800" dist="39000" dir="5460000" algn="tl">
                    <a:srgbClr val="000000">
                      <a:alpha val="38000"/>
                    </a:srgbClr>
                  </a:outerShdw>
                </a:effectLst>
                <a:cs typeface="Arial" pitchFamily="34" charset="0"/>
              </a:rPr>
              <a:t>, </a:t>
            </a:r>
            <a:r>
              <a:rPr lang="en-US" sz="2000" b="1" dirty="0">
                <a:ln w="11430"/>
                <a:solidFill>
                  <a:schemeClr val="tx1"/>
                </a:solidFill>
                <a:effectLst>
                  <a:outerShdw blurRad="50800" dist="39000" dir="5460000" algn="tl">
                    <a:srgbClr val="000000">
                      <a:alpha val="38000"/>
                    </a:srgbClr>
                  </a:outerShdw>
                </a:effectLst>
                <a:cs typeface="Arial" pitchFamily="34" charset="0"/>
              </a:rPr>
              <a:t>2</a:t>
            </a:r>
            <a:r>
              <a:rPr lang="kk-KZ" sz="2000" b="1" dirty="0">
                <a:ln w="11430"/>
                <a:solidFill>
                  <a:schemeClr val="tx1"/>
                </a:solidFill>
                <a:effectLst>
                  <a:outerShdw blurRad="50800" dist="39000" dir="5460000" algn="tl">
                    <a:srgbClr val="000000">
                      <a:alpha val="38000"/>
                    </a:srgbClr>
                  </a:outerShdw>
                </a:effectLst>
                <a:cs typeface="Arial" pitchFamily="34" charset="0"/>
              </a:rPr>
              <a:t>0 </a:t>
            </a:r>
            <a:r>
              <a:rPr lang="en-US" sz="2000" b="1" dirty="0">
                <a:ln w="11430"/>
                <a:solidFill>
                  <a:schemeClr val="tx1"/>
                </a:solidFill>
                <a:effectLst>
                  <a:outerShdw blurRad="50800" dist="39000" dir="5460000" algn="tl">
                    <a:srgbClr val="000000">
                      <a:alpha val="38000"/>
                    </a:srgbClr>
                  </a:outerShdw>
                </a:effectLst>
                <a:cs typeface="Arial" pitchFamily="34" charset="0"/>
              </a:rPr>
              <a:t>senior lecturers</a:t>
            </a:r>
            <a:r>
              <a:rPr lang="ru-RU" sz="2000" b="1" dirty="0">
                <a:ln w="11430"/>
                <a:solidFill>
                  <a:schemeClr val="tx1"/>
                </a:solidFill>
                <a:effectLst>
                  <a:outerShdw blurRad="50800" dist="39000" dir="5460000" algn="tl">
                    <a:srgbClr val="000000">
                      <a:alpha val="38000"/>
                    </a:srgbClr>
                  </a:outerShdw>
                </a:effectLst>
                <a:cs typeface="Arial" pitchFamily="34" charset="0"/>
              </a:rPr>
              <a:t>,</a:t>
            </a:r>
            <a:r>
              <a:rPr lang="en-US" sz="2000" b="1" dirty="0">
                <a:ln w="11430"/>
                <a:solidFill>
                  <a:schemeClr val="tx1"/>
                </a:solidFill>
                <a:effectLst>
                  <a:outerShdw blurRad="50800" dist="39000" dir="5460000" algn="tl">
                    <a:srgbClr val="000000">
                      <a:alpha val="38000"/>
                    </a:srgbClr>
                  </a:outerShdw>
                </a:effectLst>
                <a:cs typeface="Arial" pitchFamily="34" charset="0"/>
              </a:rPr>
              <a:t> </a:t>
            </a:r>
            <a:r>
              <a:rPr lang="kk-KZ" sz="2000" b="1" dirty="0">
                <a:ln w="11430"/>
                <a:solidFill>
                  <a:schemeClr val="tx1"/>
                </a:solidFill>
                <a:effectLst>
                  <a:outerShdw blurRad="50800" dist="39000" dir="5460000" algn="tl">
                    <a:srgbClr val="000000">
                      <a:alpha val="38000"/>
                    </a:srgbClr>
                  </a:outerShdw>
                </a:effectLst>
                <a:cs typeface="Arial" pitchFamily="34" charset="0"/>
              </a:rPr>
              <a:t>    </a:t>
            </a:r>
            <a:r>
              <a:rPr lang="ru-RU" sz="2000" b="1" dirty="0">
                <a:ln w="11430"/>
                <a:solidFill>
                  <a:schemeClr val="tx1"/>
                </a:solidFill>
                <a:effectLst>
                  <a:outerShdw blurRad="50800" dist="39000" dir="5460000" algn="tl">
                    <a:srgbClr val="000000">
                      <a:alpha val="38000"/>
                    </a:srgbClr>
                  </a:outerShdw>
                </a:effectLst>
                <a:cs typeface="Arial" pitchFamily="34" charset="0"/>
              </a:rPr>
              <a:t>2 </a:t>
            </a:r>
            <a:r>
              <a:rPr lang="en-US" sz="2000" b="1" dirty="0">
                <a:ln w="11430"/>
                <a:solidFill>
                  <a:schemeClr val="tx1"/>
                </a:solidFill>
                <a:effectLst>
                  <a:outerShdw blurRad="50800" dist="39000" dir="5460000" algn="tl">
                    <a:srgbClr val="000000">
                      <a:alpha val="38000"/>
                    </a:srgbClr>
                  </a:outerShdw>
                </a:effectLst>
                <a:cs typeface="Arial" pitchFamily="34" charset="0"/>
              </a:rPr>
              <a:t>candidates of chemical sciences</a:t>
            </a:r>
            <a:r>
              <a:rPr lang="ru-RU" sz="2000" b="1" dirty="0">
                <a:ln w="11430"/>
                <a:solidFill>
                  <a:schemeClr val="tx1"/>
                </a:solidFill>
                <a:effectLst>
                  <a:outerShdw blurRad="50800" dist="39000" dir="5460000" algn="tl">
                    <a:srgbClr val="000000">
                      <a:alpha val="38000"/>
                    </a:srgbClr>
                  </a:outerShdw>
                </a:effectLst>
                <a:cs typeface="Arial" pitchFamily="34" charset="0"/>
              </a:rPr>
              <a:t>, 2</a:t>
            </a:r>
            <a:r>
              <a:rPr lang="en-US" sz="2000" b="1" dirty="0">
                <a:ln w="11430"/>
                <a:solidFill>
                  <a:schemeClr val="tx1"/>
                </a:solidFill>
                <a:effectLst>
                  <a:outerShdw blurRad="50800" dist="39000" dir="5460000" algn="tl">
                    <a:srgbClr val="000000">
                      <a:alpha val="38000"/>
                    </a:srgbClr>
                  </a:outerShdw>
                </a:effectLst>
                <a:cs typeface="Arial" pitchFamily="34" charset="0"/>
              </a:rPr>
              <a:t> </a:t>
            </a:r>
            <a:r>
              <a:rPr lang="en-US" sz="2000" dirty="0">
                <a:ln w="11430"/>
                <a:solidFill>
                  <a:schemeClr val="tx1"/>
                </a:solidFill>
                <a:effectLst>
                  <a:outerShdw blurRad="50800" dist="39000" dir="5460000" algn="tl">
                    <a:srgbClr val="000000">
                      <a:alpha val="38000"/>
                    </a:srgbClr>
                  </a:outerShdw>
                </a:effectLst>
                <a:cs typeface="Arial" pitchFamily="34" charset="0"/>
              </a:rPr>
              <a:t>PhD</a:t>
            </a:r>
            <a:r>
              <a:rPr lang="en-US" sz="2000" b="1" dirty="0">
                <a:ln w="11430"/>
                <a:solidFill>
                  <a:schemeClr val="tx1"/>
                </a:solidFill>
                <a:effectLst>
                  <a:outerShdw blurRad="50800" dist="39000" dir="5460000" algn="tl">
                    <a:srgbClr val="000000">
                      <a:alpha val="38000"/>
                    </a:srgbClr>
                  </a:outerShdw>
                </a:effectLst>
                <a:cs typeface="Arial" pitchFamily="34" charset="0"/>
              </a:rPr>
              <a:t>-doctors</a:t>
            </a:r>
            <a:r>
              <a:rPr lang="ru-RU" sz="2000" b="1" dirty="0">
                <a:ln w="11430"/>
                <a:solidFill>
                  <a:schemeClr val="tx1"/>
                </a:solidFill>
                <a:effectLst>
                  <a:outerShdw blurRad="50800" dist="39000" dir="5460000" algn="tl">
                    <a:srgbClr val="000000">
                      <a:alpha val="38000"/>
                    </a:srgbClr>
                  </a:outerShdw>
                </a:effectLst>
                <a:cs typeface="Arial" pitchFamily="34" charset="0"/>
              </a:rPr>
              <a:t> </a:t>
            </a:r>
            <a:r>
              <a:rPr lang="en-US" sz="2000" b="1" dirty="0">
                <a:ln w="11430"/>
                <a:solidFill>
                  <a:schemeClr val="tx1"/>
                </a:solidFill>
                <a:effectLst>
                  <a:outerShdw blurRad="50800" dist="39000" dir="5460000" algn="tl">
                    <a:srgbClr val="000000">
                      <a:alpha val="38000"/>
                    </a:srgbClr>
                  </a:outerShdw>
                </a:effectLst>
                <a:cs typeface="Arial" pitchFamily="34" charset="0"/>
              </a:rPr>
              <a:t>and training support staff in the amount of 16 people at the Department.</a:t>
            </a:r>
            <a:endParaRPr lang="ru-RU" sz="2000" b="1" dirty="0">
              <a:ln w="11430"/>
              <a:solidFill>
                <a:schemeClr val="tx1"/>
              </a:solidFill>
              <a:effectLst>
                <a:outerShdw blurRad="50800" dist="39000" dir="5460000" algn="tl">
                  <a:srgbClr val="000000">
                    <a:alpha val="38000"/>
                  </a:srgbClr>
                </a:outerShdw>
              </a:effectLst>
              <a:cs typeface="Arial" pitchFamily="34" charset="0"/>
            </a:endParaRPr>
          </a:p>
        </p:txBody>
      </p:sp>
      <p:pic>
        <p:nvPicPr>
          <p:cNvPr id="24" name="Рисунок 23"/>
          <p:cNvPicPr>
            <a:picLocks noChangeAspect="1"/>
          </p:cNvPicPr>
          <p:nvPr/>
        </p:nvPicPr>
        <p:blipFill rotWithShape="1">
          <a:blip r:embed="rId3">
            <a:extLst>
              <a:ext uri="{28A0092B-C50C-407E-A947-70E740481C1C}">
                <a14:useLocalDpi xmlns:a14="http://schemas.microsoft.com/office/drawing/2010/main" val="0"/>
              </a:ext>
            </a:extLst>
          </a:blip>
          <a:srcRect t="18488" b="-1"/>
          <a:stretch/>
        </p:blipFill>
        <p:spPr>
          <a:xfrm>
            <a:off x="1990405" y="272052"/>
            <a:ext cx="5163189" cy="3156471"/>
          </a:xfrm>
          <a:prstGeom prst="rect">
            <a:avLst/>
          </a:prstGeom>
        </p:spPr>
      </p:pic>
    </p:spTree>
    <p:extLst>
      <p:ext uri="{BB962C8B-B14F-4D97-AF65-F5344CB8AC3E}">
        <p14:creationId xmlns:p14="http://schemas.microsoft.com/office/powerpoint/2010/main" val="371235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Documents and Settings\altun\Рабочий стол\Новая папка\P270312_1655.jpg"/>
          <p:cNvPicPr/>
          <p:nvPr/>
        </p:nvPicPr>
        <p:blipFill>
          <a:blip r:embed="rId2" cstate="print"/>
          <a:srcRect/>
          <a:stretch>
            <a:fillRect/>
          </a:stretch>
        </p:blipFill>
        <p:spPr bwMode="auto">
          <a:xfrm>
            <a:off x="646304" y="1346596"/>
            <a:ext cx="2186862" cy="1890210"/>
          </a:xfrm>
          <a:prstGeom prst="rect">
            <a:avLst/>
          </a:prstGeom>
          <a:noFill/>
          <a:ln w="9525">
            <a:noFill/>
            <a:miter lim="800000"/>
            <a:headEnd/>
            <a:tailEnd/>
          </a:ln>
        </p:spPr>
      </p:pic>
      <p:pic>
        <p:nvPicPr>
          <p:cNvPr id="7" name="Рисунок 6" descr="C:\Documents and Settings\altun\Рабочий стол\Новая папка\IMG_9205.JPG"/>
          <p:cNvPicPr/>
          <p:nvPr/>
        </p:nvPicPr>
        <p:blipFill>
          <a:blip r:embed="rId3" cstate="print"/>
          <a:srcRect/>
          <a:stretch>
            <a:fillRect/>
          </a:stretch>
        </p:blipFill>
        <p:spPr bwMode="auto">
          <a:xfrm>
            <a:off x="3329862" y="519522"/>
            <a:ext cx="2372297" cy="1580968"/>
          </a:xfrm>
          <a:prstGeom prst="rect">
            <a:avLst/>
          </a:prstGeom>
          <a:noFill/>
          <a:ln w="9525">
            <a:noFill/>
            <a:miter lim="800000"/>
            <a:headEnd/>
            <a:tailEnd/>
          </a:ln>
        </p:spPr>
      </p:pic>
      <p:pic>
        <p:nvPicPr>
          <p:cNvPr id="9" name="Рисунок 8" descr="C:\Documents and Settings\altun\Рабочий стол\Новая папка\P211011_1343.jpg"/>
          <p:cNvPicPr/>
          <p:nvPr/>
        </p:nvPicPr>
        <p:blipFill>
          <a:blip r:embed="rId4" cstate="print"/>
          <a:srcRect/>
          <a:stretch>
            <a:fillRect/>
          </a:stretch>
        </p:blipFill>
        <p:spPr bwMode="auto">
          <a:xfrm>
            <a:off x="6080974" y="1785713"/>
            <a:ext cx="2348880" cy="2106234"/>
          </a:xfrm>
          <a:prstGeom prst="rect">
            <a:avLst/>
          </a:prstGeom>
          <a:noFill/>
          <a:ln w="9525">
            <a:noFill/>
            <a:miter lim="800000"/>
            <a:headEnd/>
            <a:tailEnd/>
          </a:ln>
        </p:spPr>
      </p:pic>
      <p:pic>
        <p:nvPicPr>
          <p:cNvPr id="12" name="Рисунок 11" descr="C:\Documents and Settings\altun\Рабочий стол\Новая папка\IMG_9309.JPG"/>
          <p:cNvPicPr/>
          <p:nvPr/>
        </p:nvPicPr>
        <p:blipFill>
          <a:blip r:embed="rId5" cstate="print"/>
          <a:srcRect/>
          <a:stretch>
            <a:fillRect/>
          </a:stretch>
        </p:blipFill>
        <p:spPr bwMode="auto">
          <a:xfrm>
            <a:off x="3167844" y="3534156"/>
            <a:ext cx="2414876" cy="1609344"/>
          </a:xfrm>
          <a:prstGeom prst="rect">
            <a:avLst/>
          </a:prstGeom>
          <a:noFill/>
          <a:ln w="9525">
            <a:noFill/>
            <a:miter lim="800000"/>
            <a:headEnd/>
            <a:tailEnd/>
          </a:ln>
        </p:spPr>
      </p:pic>
      <p:sp>
        <p:nvSpPr>
          <p:cNvPr id="14" name="Прямоугольник 13"/>
          <p:cNvSpPr/>
          <p:nvPr/>
        </p:nvSpPr>
        <p:spPr>
          <a:xfrm>
            <a:off x="3383868" y="2193708"/>
            <a:ext cx="2186862" cy="1200329"/>
          </a:xfrm>
          <a:prstGeom prst="rect">
            <a:avLst/>
          </a:prstGeom>
        </p:spPr>
        <p:txBody>
          <a:bodyPr wrap="square">
            <a:spAutoFit/>
          </a:bodyPr>
          <a:lstStyle/>
          <a:p>
            <a:pPr algn="ctr"/>
            <a:r>
              <a:rPr lang="en-US" sz="1800" b="1" dirty="0">
                <a:solidFill>
                  <a:srgbClr val="002060"/>
                </a:solidFill>
                <a:effectLst>
                  <a:glow rad="228600">
                    <a:schemeClr val="accent5">
                      <a:satMod val="175000"/>
                      <a:alpha val="40000"/>
                    </a:schemeClr>
                  </a:glow>
                </a:effectLst>
                <a:latin typeface="Times New Roman" pitchFamily="18" charset="0"/>
                <a:cs typeface="Times New Roman" pitchFamily="18" charset="0"/>
              </a:rPr>
              <a:t>JSC "Nobel" Almaty Pharmaceutical Factory</a:t>
            </a:r>
            <a:endParaRPr lang="ru-RU" sz="1800" b="1" dirty="0">
              <a:solidFill>
                <a:srgbClr val="002060"/>
              </a:solidFill>
              <a:effectLst>
                <a:glow rad="228600">
                  <a:schemeClr val="accent5">
                    <a:satMod val="175000"/>
                    <a:alpha val="40000"/>
                  </a:schemeClr>
                </a:glow>
              </a:effectLst>
            </a:endParaRPr>
          </a:p>
        </p:txBody>
      </p:sp>
      <p:sp>
        <p:nvSpPr>
          <p:cNvPr id="15" name="Прямоугольник 14"/>
          <p:cNvSpPr/>
          <p:nvPr/>
        </p:nvSpPr>
        <p:spPr>
          <a:xfrm>
            <a:off x="5922150" y="627534"/>
            <a:ext cx="1714500" cy="715581"/>
          </a:xfrm>
          <a:prstGeom prst="rect">
            <a:avLst/>
          </a:prstGeom>
        </p:spPr>
        <p:txBody>
          <a:bodyPr>
            <a:spAutoFit/>
          </a:bodyPr>
          <a:lstStyle/>
          <a:p>
            <a:pPr algn="ctr"/>
            <a:r>
              <a:rPr lang="en-US" sz="1350" b="1" dirty="0" err="1">
                <a:solidFill>
                  <a:prstClr val="black"/>
                </a:solidFill>
                <a:latin typeface="Times New Roman" pitchFamily="18" charset="0"/>
                <a:cs typeface="Times New Roman" pitchFamily="18" charset="0"/>
              </a:rPr>
              <a:t>Kabyl</a:t>
            </a:r>
            <a:r>
              <a:rPr lang="en-US" sz="1350" b="1" dirty="0">
                <a:solidFill>
                  <a:prstClr val="black"/>
                </a:solidFill>
                <a:latin typeface="Times New Roman" pitchFamily="18" charset="0"/>
                <a:cs typeface="Times New Roman" pitchFamily="18" charset="0"/>
              </a:rPr>
              <a:t> </a:t>
            </a:r>
            <a:r>
              <a:rPr lang="en-US" sz="1350" b="1" dirty="0" err="1">
                <a:solidFill>
                  <a:prstClr val="black"/>
                </a:solidFill>
                <a:latin typeface="Times New Roman" pitchFamily="18" charset="0"/>
                <a:cs typeface="Times New Roman" pitchFamily="18" charset="0"/>
              </a:rPr>
              <a:t>Kairat</a:t>
            </a:r>
            <a:r>
              <a:rPr lang="en-US" sz="1350" b="1" dirty="0">
                <a:solidFill>
                  <a:prstClr val="black"/>
                </a:solidFill>
                <a:latin typeface="Times New Roman" pitchFamily="18" charset="0"/>
                <a:cs typeface="Times New Roman" pitchFamily="18" charset="0"/>
              </a:rPr>
              <a:t> - Head of Quality Control Department</a:t>
            </a:r>
            <a:endParaRPr lang="ru-RU" sz="1350" b="1" dirty="0"/>
          </a:p>
        </p:txBody>
      </p:sp>
      <p:sp>
        <p:nvSpPr>
          <p:cNvPr id="16" name="Прямоугольник 15"/>
          <p:cNvSpPr/>
          <p:nvPr/>
        </p:nvSpPr>
        <p:spPr>
          <a:xfrm>
            <a:off x="6296998" y="4053965"/>
            <a:ext cx="1714500" cy="715581"/>
          </a:xfrm>
          <a:prstGeom prst="rect">
            <a:avLst/>
          </a:prstGeom>
        </p:spPr>
        <p:txBody>
          <a:bodyPr>
            <a:spAutoFit/>
          </a:bodyPr>
          <a:lstStyle/>
          <a:p>
            <a:pPr algn="ctr"/>
            <a:r>
              <a:rPr lang="en-US" sz="1350" b="1" dirty="0" err="1">
                <a:solidFill>
                  <a:prstClr val="black"/>
                </a:solidFill>
                <a:latin typeface="Times New Roman" pitchFamily="18" charset="0"/>
                <a:cs typeface="Times New Roman" pitchFamily="18" charset="0"/>
              </a:rPr>
              <a:t>Akmaral</a:t>
            </a:r>
            <a:r>
              <a:rPr lang="en-US" sz="1350" b="1" dirty="0">
                <a:solidFill>
                  <a:prstClr val="black"/>
                </a:solidFill>
                <a:latin typeface="Times New Roman" pitchFamily="18" charset="0"/>
                <a:cs typeface="Times New Roman" pitchFamily="18" charset="0"/>
              </a:rPr>
              <a:t> </a:t>
            </a:r>
            <a:r>
              <a:rPr lang="en-US" sz="1350" b="1" dirty="0" err="1">
                <a:solidFill>
                  <a:prstClr val="black"/>
                </a:solidFill>
                <a:latin typeface="Times New Roman" pitchFamily="18" charset="0"/>
                <a:cs typeface="Times New Roman" pitchFamily="18" charset="0"/>
              </a:rPr>
              <a:t>Bodaova</a:t>
            </a:r>
            <a:r>
              <a:rPr lang="en-US" sz="1350" b="1" dirty="0">
                <a:solidFill>
                  <a:prstClr val="black"/>
                </a:solidFill>
                <a:latin typeface="Times New Roman" pitchFamily="18" charset="0"/>
                <a:cs typeface="Times New Roman" pitchFamily="18" charset="0"/>
              </a:rPr>
              <a:t>  Quality Control Chemist</a:t>
            </a:r>
            <a:endParaRPr lang="ru-RU" sz="1350" b="1" dirty="0"/>
          </a:p>
        </p:txBody>
      </p:sp>
      <p:sp>
        <p:nvSpPr>
          <p:cNvPr id="17" name="Прямоугольник 16"/>
          <p:cNvSpPr/>
          <p:nvPr/>
        </p:nvSpPr>
        <p:spPr>
          <a:xfrm>
            <a:off x="888950" y="3398825"/>
            <a:ext cx="1714500" cy="1292662"/>
          </a:xfrm>
          <a:prstGeom prst="rect">
            <a:avLst/>
          </a:prstGeom>
        </p:spPr>
        <p:txBody>
          <a:bodyPr wrap="square">
            <a:spAutoFit/>
          </a:bodyPr>
          <a:lstStyle/>
          <a:p>
            <a:pPr algn="ctr"/>
            <a:r>
              <a:rPr lang="en-US" sz="1350" b="1" dirty="0" err="1">
                <a:solidFill>
                  <a:prstClr val="black"/>
                </a:solidFill>
                <a:latin typeface="Times New Roman" pitchFamily="18" charset="0"/>
                <a:cs typeface="Times New Roman" pitchFamily="18" charset="0"/>
              </a:rPr>
              <a:t>Karamyrzaeva</a:t>
            </a:r>
            <a:r>
              <a:rPr lang="en-US" sz="1350" b="1" dirty="0">
                <a:solidFill>
                  <a:prstClr val="black"/>
                </a:solidFill>
                <a:latin typeface="Times New Roman" pitchFamily="18" charset="0"/>
                <a:cs typeface="Times New Roman" pitchFamily="18" charset="0"/>
              </a:rPr>
              <a:t> </a:t>
            </a:r>
            <a:r>
              <a:rPr lang="en-US" sz="1350" b="1" dirty="0" err="1">
                <a:solidFill>
                  <a:prstClr val="black"/>
                </a:solidFill>
                <a:latin typeface="Times New Roman" pitchFamily="18" charset="0"/>
                <a:cs typeface="Times New Roman" pitchFamily="18" charset="0"/>
              </a:rPr>
              <a:t>Orazai</a:t>
            </a:r>
            <a:endParaRPr lang="en-US" sz="1350" b="1" dirty="0">
              <a:solidFill>
                <a:prstClr val="black"/>
              </a:solidFill>
              <a:latin typeface="Times New Roman" pitchFamily="18" charset="0"/>
              <a:cs typeface="Times New Roman" pitchFamily="18" charset="0"/>
            </a:endParaRPr>
          </a:p>
          <a:p>
            <a:pPr algn="ctr"/>
            <a:r>
              <a:rPr lang="en-US" sz="1350" b="1" dirty="0">
                <a:solidFill>
                  <a:prstClr val="black"/>
                </a:solidFill>
                <a:latin typeface="Times New Roman" pitchFamily="18" charset="0"/>
                <a:cs typeface="Times New Roman" pitchFamily="18" charset="0"/>
              </a:rPr>
              <a:t>Senior Controller of the Quality Control Department</a:t>
            </a:r>
            <a:br>
              <a:rPr lang="ru-RU" sz="1050" dirty="0">
                <a:solidFill>
                  <a:prstClr val="black"/>
                </a:solidFill>
              </a:rPr>
            </a:br>
            <a:endParaRPr lang="ru-RU" sz="1050" dirty="0"/>
          </a:p>
        </p:txBody>
      </p:sp>
      <p:sp>
        <p:nvSpPr>
          <p:cNvPr id="11" name="Прямоугольник 10"/>
          <p:cNvSpPr/>
          <p:nvPr/>
        </p:nvSpPr>
        <p:spPr>
          <a:xfrm>
            <a:off x="602167" y="0"/>
            <a:ext cx="7783550" cy="615553"/>
          </a:xfrm>
          <a:prstGeom prst="rect">
            <a:avLst/>
          </a:prstGeom>
          <a:solidFill>
            <a:schemeClr val="tx2"/>
          </a:solidFill>
        </p:spPr>
        <p:txBody>
          <a:bodyPr wrap="square">
            <a:spAutoFit/>
          </a:bodyPr>
          <a:lstStyle/>
          <a:p>
            <a:pPr algn="ctr">
              <a:defRPr/>
            </a:pPr>
            <a:r>
              <a:rPr lang="en-US" sz="3400" b="1" dirty="0">
                <a:ln w="24500" cmpd="dbl">
                  <a:solidFill>
                    <a:srgbClr val="000066"/>
                  </a:solidFill>
                  <a:prstDash val="solid"/>
                  <a:miter lim="800000"/>
                </a:ln>
                <a:solidFill>
                  <a:srgbClr val="00FFFF"/>
                </a:solidFill>
                <a:effectLst>
                  <a:outerShdw blurRad="38100" dist="38100" dir="7020000" algn="tl">
                    <a:srgbClr val="000000">
                      <a:alpha val="35000"/>
                    </a:srgbClr>
                  </a:outerShdw>
                </a:effectLst>
                <a:latin typeface="Amatic SC" panose="020B0604020202020204" charset="-79"/>
                <a:cs typeface="Amatic SC" panose="020B0604020202020204" charset="-79"/>
              </a:rPr>
              <a:t>Where our graduates work</a:t>
            </a:r>
          </a:p>
        </p:txBody>
      </p:sp>
    </p:spTree>
    <p:extLst>
      <p:ext uri="{BB962C8B-B14F-4D97-AF65-F5344CB8AC3E}">
        <p14:creationId xmlns:p14="http://schemas.microsoft.com/office/powerpoint/2010/main" val="2072118751"/>
      </p:ext>
    </p:extLst>
  </p:cSld>
  <p:clrMapOvr>
    <a:masterClrMapping/>
  </p:clrMapOvr>
  <p:transition spd="slow">
    <p:strips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Documents and Settings\altun\Рабочий стол\smGFG-pnapo.jpg"/>
          <p:cNvPicPr/>
          <p:nvPr/>
        </p:nvPicPr>
        <p:blipFill>
          <a:blip r:embed="rId2" cstate="print"/>
          <a:srcRect/>
          <a:stretch>
            <a:fillRect/>
          </a:stretch>
        </p:blipFill>
        <p:spPr bwMode="auto">
          <a:xfrm>
            <a:off x="1402698" y="994424"/>
            <a:ext cx="3186354" cy="2484276"/>
          </a:xfrm>
          <a:prstGeom prst="rect">
            <a:avLst/>
          </a:prstGeom>
          <a:noFill/>
          <a:ln w="9525">
            <a:noFill/>
            <a:miter lim="800000"/>
            <a:headEnd/>
            <a:tailEnd/>
          </a:ln>
          <a:effectLst>
            <a:outerShdw blurRad="406400" dist="50800" dir="5400000" sx="105000" sy="105000" algn="ctr" rotWithShape="0">
              <a:srgbClr val="00FFCC">
                <a:alpha val="75000"/>
              </a:srgbClr>
            </a:outerShdw>
          </a:effectLst>
        </p:spPr>
      </p:pic>
      <p:pic>
        <p:nvPicPr>
          <p:cNvPr id="5" name="Picture 4" descr="C:\Documents and Settings\altun\Рабочий стол\Новая папка\s2qZfhBJRwM.jpg"/>
          <p:cNvPicPr>
            <a:picLocks noChangeAspect="1" noChangeArrowheads="1"/>
          </p:cNvPicPr>
          <p:nvPr/>
        </p:nvPicPr>
        <p:blipFill>
          <a:blip r:embed="rId3" cstate="print"/>
          <a:srcRect/>
          <a:stretch>
            <a:fillRect/>
          </a:stretch>
        </p:blipFill>
        <p:spPr bwMode="auto">
          <a:xfrm>
            <a:off x="5478300" y="779795"/>
            <a:ext cx="1890210" cy="2840212"/>
          </a:xfrm>
          <a:prstGeom prst="rect">
            <a:avLst/>
          </a:prstGeom>
          <a:noFill/>
          <a:effectLst>
            <a:outerShdw blurRad="50800" dist="177800" dir="5880000" sx="110000" sy="110000" algn="ctr" rotWithShape="0">
              <a:srgbClr val="F587E0">
                <a:alpha val="95000"/>
              </a:srgbClr>
            </a:outerShdw>
          </a:effectLst>
        </p:spPr>
      </p:pic>
      <p:sp>
        <p:nvSpPr>
          <p:cNvPr id="6" name="Rectangle 2"/>
          <p:cNvSpPr>
            <a:spLocks noChangeArrowheads="1"/>
          </p:cNvSpPr>
          <p:nvPr/>
        </p:nvSpPr>
        <p:spPr bwMode="auto">
          <a:xfrm>
            <a:off x="5370288" y="3742721"/>
            <a:ext cx="2402886" cy="992579"/>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buClrTx/>
            </a:pPr>
            <a:r>
              <a:rPr lang="en-US" sz="1500" b="1" dirty="0" err="1">
                <a:solidFill>
                  <a:schemeClr val="tx1"/>
                </a:solidFill>
                <a:latin typeface="Times New Roman" pitchFamily="18" charset="0"/>
                <a:ea typeface="Calibri" pitchFamily="34" charset="0"/>
                <a:cs typeface="Times New Roman" pitchFamily="18" charset="0"/>
              </a:rPr>
              <a:t>Maratuly</a:t>
            </a:r>
            <a:r>
              <a:rPr lang="en-US" sz="1500" b="1" dirty="0">
                <a:solidFill>
                  <a:schemeClr val="tx1"/>
                </a:solidFill>
                <a:latin typeface="Times New Roman" pitchFamily="18" charset="0"/>
                <a:ea typeface="Calibri" pitchFamily="34" charset="0"/>
                <a:cs typeface="Times New Roman" pitchFamily="18" charset="0"/>
              </a:rPr>
              <a:t> </a:t>
            </a:r>
            <a:r>
              <a:rPr lang="en-US" sz="1500" b="1" dirty="0" err="1">
                <a:solidFill>
                  <a:schemeClr val="tx1"/>
                </a:solidFill>
                <a:latin typeface="Times New Roman" pitchFamily="18" charset="0"/>
                <a:ea typeface="Calibri" pitchFamily="34" charset="0"/>
                <a:cs typeface="Times New Roman" pitchFamily="18" charset="0"/>
              </a:rPr>
              <a:t>Armat</a:t>
            </a:r>
            <a:endParaRPr lang="ru-RU" sz="1500" b="1" dirty="0">
              <a:solidFill>
                <a:schemeClr val="tx1"/>
              </a:solidFill>
              <a:latin typeface="Times New Roman" pitchFamily="18" charset="0"/>
              <a:ea typeface="Calibri" pitchFamily="34" charset="0"/>
              <a:cs typeface="Times New Roman" pitchFamily="18" charset="0"/>
            </a:endParaRPr>
          </a:p>
          <a:p>
            <a:pPr algn="ctr" defTabSz="685800" fontAlgn="base">
              <a:spcBef>
                <a:spcPct val="0"/>
              </a:spcBef>
              <a:spcAft>
                <a:spcPct val="0"/>
              </a:spcAft>
              <a:buClrTx/>
            </a:pPr>
            <a:r>
              <a:rPr lang="en-US" sz="1500" b="1" dirty="0">
                <a:solidFill>
                  <a:schemeClr val="tx1"/>
                </a:solidFill>
                <a:latin typeface="Times New Roman" pitchFamily="18" charset="0"/>
                <a:ea typeface="Calibri" pitchFamily="34" charset="0"/>
                <a:cs typeface="Times New Roman" pitchFamily="18" charset="0"/>
              </a:rPr>
              <a:t>Forensic expert in the Department of Internal Affairs of the WKO</a:t>
            </a:r>
            <a:endParaRPr lang="ru-RU" sz="1500" b="1" dirty="0">
              <a:solidFill>
                <a:schemeClr val="tx1"/>
              </a:solidFill>
              <a:latin typeface="Times New Roman" pitchFamily="18" charset="0"/>
              <a:cs typeface="Times New Roman" pitchFamily="18" charset="0"/>
            </a:endParaRPr>
          </a:p>
        </p:txBody>
      </p:sp>
      <p:sp>
        <p:nvSpPr>
          <p:cNvPr id="7" name="Прямоугольник 6"/>
          <p:cNvSpPr/>
          <p:nvPr/>
        </p:nvSpPr>
        <p:spPr>
          <a:xfrm>
            <a:off x="487867" y="41528"/>
            <a:ext cx="7783550" cy="615553"/>
          </a:xfrm>
          <a:prstGeom prst="rect">
            <a:avLst/>
          </a:prstGeom>
          <a:solidFill>
            <a:schemeClr val="tx2"/>
          </a:solidFill>
        </p:spPr>
        <p:txBody>
          <a:bodyPr wrap="square">
            <a:spAutoFit/>
          </a:bodyPr>
          <a:lstStyle/>
          <a:p>
            <a:pPr algn="ctr">
              <a:defRPr/>
            </a:pPr>
            <a:r>
              <a:rPr lang="en-US" sz="3400" b="1" dirty="0">
                <a:ln w="24500" cmpd="dbl">
                  <a:solidFill>
                    <a:srgbClr val="000066"/>
                  </a:solidFill>
                  <a:prstDash val="solid"/>
                  <a:miter lim="800000"/>
                </a:ln>
                <a:solidFill>
                  <a:srgbClr val="00FFFF"/>
                </a:solidFill>
                <a:effectLst>
                  <a:outerShdw blurRad="38100" dist="38100" dir="7020000" algn="tl">
                    <a:srgbClr val="000000">
                      <a:alpha val="35000"/>
                    </a:srgbClr>
                  </a:outerShdw>
                </a:effectLst>
                <a:latin typeface="Amatic SC" panose="020B0604020202020204" charset="-79"/>
                <a:cs typeface="Amatic SC" panose="020B0604020202020204" charset="-79"/>
              </a:rPr>
              <a:t>Where our graduates work</a:t>
            </a:r>
          </a:p>
        </p:txBody>
      </p:sp>
      <p:sp>
        <p:nvSpPr>
          <p:cNvPr id="8" name="Прямоугольник 7"/>
          <p:cNvSpPr/>
          <p:nvPr/>
        </p:nvSpPr>
        <p:spPr>
          <a:xfrm>
            <a:off x="1348692" y="3608855"/>
            <a:ext cx="3429000" cy="1015663"/>
          </a:xfrm>
          <a:prstGeom prst="rect">
            <a:avLst/>
          </a:prstGeom>
        </p:spPr>
        <p:txBody>
          <a:bodyPr>
            <a:spAutoFit/>
          </a:bodyPr>
          <a:lstStyle/>
          <a:p>
            <a:pPr algn="ctr"/>
            <a:r>
              <a:rPr lang="en-US" sz="1200" b="1" dirty="0" err="1"/>
              <a:t>Nukenov</a:t>
            </a:r>
            <a:r>
              <a:rPr lang="en-US" sz="1200" b="1" dirty="0"/>
              <a:t> </a:t>
            </a:r>
            <a:r>
              <a:rPr lang="en-US" sz="1200" b="1" dirty="0" err="1"/>
              <a:t>Yerzhan</a:t>
            </a:r>
            <a:endParaRPr lang="ru-RU" sz="1200" b="1" dirty="0"/>
          </a:p>
          <a:p>
            <a:pPr algn="ctr"/>
            <a:r>
              <a:rPr lang="en-US" sz="1200" b="1" dirty="0"/>
              <a:t>laboratory chemist, </a:t>
            </a:r>
            <a:endParaRPr lang="ru-RU" sz="1200" b="1" dirty="0"/>
          </a:p>
          <a:p>
            <a:pPr algn="ctr"/>
            <a:r>
              <a:rPr lang="en-US" sz="1200" b="1" dirty="0" err="1"/>
              <a:t>AtyrauTengiz</a:t>
            </a:r>
            <a:r>
              <a:rPr lang="en-US" sz="1200" b="1" dirty="0"/>
              <a:t> field, project Sewage treatment plant, technology Holland, designer company "</a:t>
            </a:r>
            <a:r>
              <a:rPr lang="en-US" sz="1200" b="1" dirty="0" err="1"/>
              <a:t>Witteven</a:t>
            </a:r>
            <a:r>
              <a:rPr lang="en-US" sz="1200" b="1" dirty="0"/>
              <a:t> </a:t>
            </a:r>
            <a:r>
              <a:rPr lang="en-US" sz="1200" b="1" dirty="0" err="1"/>
              <a:t>bos</a:t>
            </a:r>
            <a:r>
              <a:rPr lang="en-US" sz="1200" b="1" dirty="0"/>
              <a:t>"</a:t>
            </a:r>
            <a:endParaRPr lang="ru-RU" sz="1200" b="1" dirty="0"/>
          </a:p>
        </p:txBody>
      </p:sp>
    </p:spTree>
    <p:extLst>
      <p:ext uri="{BB962C8B-B14F-4D97-AF65-F5344CB8AC3E}">
        <p14:creationId xmlns:p14="http://schemas.microsoft.com/office/powerpoint/2010/main" val="2875146189"/>
      </p:ext>
    </p:extLst>
  </p:cSld>
  <p:clrMapOvr>
    <a:masterClrMapping/>
  </p:clrMapOvr>
  <p:transition spd="slow">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7"/>
          <p:cNvSpPr/>
          <p:nvPr/>
        </p:nvSpPr>
        <p:spPr>
          <a:xfrm>
            <a:off x="2039164" y="3652734"/>
            <a:ext cx="5333311" cy="826119"/>
          </a:xfrm>
          <a:custGeom>
            <a:avLst/>
            <a:gdLst/>
            <a:ahLst/>
            <a:cxnLst/>
            <a:rect l="l" t="t" r="r" b="b"/>
            <a:pathLst>
              <a:path w="272073" h="179396" extrusionOk="0">
                <a:moveTo>
                  <a:pt x="1" y="1"/>
                </a:moveTo>
                <a:lnTo>
                  <a:pt x="1" y="179396"/>
                </a:lnTo>
                <a:lnTo>
                  <a:pt x="272073" y="179396"/>
                </a:lnTo>
                <a:lnTo>
                  <a:pt x="272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4670472" y="4047432"/>
            <a:ext cx="193577" cy="36726"/>
          </a:xfrm>
          <a:custGeom>
            <a:avLst/>
            <a:gdLst/>
            <a:ahLst/>
            <a:cxnLst/>
            <a:rect l="l" t="t" r="r" b="b"/>
            <a:pathLst>
              <a:path w="4301" h="816" extrusionOk="0">
                <a:moveTo>
                  <a:pt x="393" y="0"/>
                </a:moveTo>
                <a:cubicBezTo>
                  <a:pt x="182" y="0"/>
                  <a:pt x="1" y="182"/>
                  <a:pt x="1" y="393"/>
                </a:cubicBezTo>
                <a:lnTo>
                  <a:pt x="1" y="679"/>
                </a:lnTo>
                <a:cubicBezTo>
                  <a:pt x="1" y="755"/>
                  <a:pt x="46" y="815"/>
                  <a:pt x="121" y="815"/>
                </a:cubicBezTo>
                <a:lnTo>
                  <a:pt x="4165" y="815"/>
                </a:lnTo>
                <a:cubicBezTo>
                  <a:pt x="4240" y="815"/>
                  <a:pt x="4301" y="755"/>
                  <a:pt x="4301" y="679"/>
                </a:cubicBezTo>
                <a:lnTo>
                  <a:pt x="4301" y="393"/>
                </a:lnTo>
                <a:cubicBezTo>
                  <a:pt x="4301" y="182"/>
                  <a:pt x="4120" y="0"/>
                  <a:pt x="3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4553674" y="3453947"/>
            <a:ext cx="425816" cy="611832"/>
          </a:xfrm>
          <a:custGeom>
            <a:avLst/>
            <a:gdLst/>
            <a:ahLst/>
            <a:cxnLst/>
            <a:rect l="l" t="t" r="r" b="b"/>
            <a:pathLst>
              <a:path w="9461" h="13594" extrusionOk="0">
                <a:moveTo>
                  <a:pt x="3456" y="0"/>
                </a:moveTo>
                <a:cubicBezTo>
                  <a:pt x="3290" y="0"/>
                  <a:pt x="3154" y="136"/>
                  <a:pt x="3154" y="317"/>
                </a:cubicBezTo>
                <a:lnTo>
                  <a:pt x="3154" y="709"/>
                </a:lnTo>
                <a:cubicBezTo>
                  <a:pt x="3139" y="875"/>
                  <a:pt x="3290" y="1026"/>
                  <a:pt x="3456" y="1026"/>
                </a:cubicBezTo>
                <a:lnTo>
                  <a:pt x="3652" y="1026"/>
                </a:lnTo>
                <a:lnTo>
                  <a:pt x="3652" y="4753"/>
                </a:lnTo>
                <a:cubicBezTo>
                  <a:pt x="1449" y="5296"/>
                  <a:pt x="1" y="7408"/>
                  <a:pt x="272" y="9656"/>
                </a:cubicBezTo>
                <a:cubicBezTo>
                  <a:pt x="559" y="11904"/>
                  <a:pt x="2475" y="13594"/>
                  <a:pt x="4738" y="13594"/>
                </a:cubicBezTo>
                <a:cubicBezTo>
                  <a:pt x="7001" y="13594"/>
                  <a:pt x="8917" y="11904"/>
                  <a:pt x="9189" y="9656"/>
                </a:cubicBezTo>
                <a:cubicBezTo>
                  <a:pt x="9460" y="7408"/>
                  <a:pt x="8027" y="5296"/>
                  <a:pt x="5824" y="4753"/>
                </a:cubicBezTo>
                <a:lnTo>
                  <a:pt x="5824" y="1026"/>
                </a:lnTo>
                <a:lnTo>
                  <a:pt x="6021" y="1026"/>
                </a:lnTo>
                <a:cubicBezTo>
                  <a:pt x="6186" y="1026"/>
                  <a:pt x="6322" y="890"/>
                  <a:pt x="6322" y="724"/>
                </a:cubicBezTo>
                <a:lnTo>
                  <a:pt x="6322" y="317"/>
                </a:lnTo>
                <a:cubicBezTo>
                  <a:pt x="6322" y="136"/>
                  <a:pt x="6186" y="0"/>
                  <a:pt x="6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4565241" y="3863391"/>
            <a:ext cx="404077" cy="202399"/>
          </a:xfrm>
          <a:custGeom>
            <a:avLst/>
            <a:gdLst/>
            <a:ahLst/>
            <a:cxnLst/>
            <a:rect l="l" t="t" r="r" b="b"/>
            <a:pathLst>
              <a:path w="8978" h="4497" extrusionOk="0">
                <a:moveTo>
                  <a:pt x="0" y="1"/>
                </a:moveTo>
                <a:cubicBezTo>
                  <a:pt x="0" y="2490"/>
                  <a:pt x="2007" y="4497"/>
                  <a:pt x="4481" y="4497"/>
                </a:cubicBezTo>
                <a:cubicBezTo>
                  <a:pt x="6955" y="4497"/>
                  <a:pt x="8977" y="2490"/>
                  <a:pt x="8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5072490" y="4047432"/>
            <a:ext cx="433962" cy="36726"/>
          </a:xfrm>
          <a:custGeom>
            <a:avLst/>
            <a:gdLst/>
            <a:ahLst/>
            <a:cxnLst/>
            <a:rect l="l" t="t" r="r" b="b"/>
            <a:pathLst>
              <a:path w="9642" h="816" extrusionOk="0">
                <a:moveTo>
                  <a:pt x="408" y="0"/>
                </a:moveTo>
                <a:cubicBezTo>
                  <a:pt x="182" y="0"/>
                  <a:pt x="0" y="182"/>
                  <a:pt x="16" y="393"/>
                </a:cubicBezTo>
                <a:lnTo>
                  <a:pt x="16" y="679"/>
                </a:lnTo>
                <a:cubicBezTo>
                  <a:pt x="16" y="755"/>
                  <a:pt x="61" y="815"/>
                  <a:pt x="136" y="815"/>
                </a:cubicBezTo>
                <a:lnTo>
                  <a:pt x="9521" y="815"/>
                </a:lnTo>
                <a:cubicBezTo>
                  <a:pt x="9596" y="815"/>
                  <a:pt x="9641" y="755"/>
                  <a:pt x="9641" y="679"/>
                </a:cubicBezTo>
                <a:lnTo>
                  <a:pt x="9641" y="393"/>
                </a:lnTo>
                <a:cubicBezTo>
                  <a:pt x="9641" y="182"/>
                  <a:pt x="9475" y="0"/>
                  <a:pt x="9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5021540" y="3153109"/>
            <a:ext cx="537210" cy="896369"/>
          </a:xfrm>
          <a:custGeom>
            <a:avLst/>
            <a:gdLst/>
            <a:ahLst/>
            <a:cxnLst/>
            <a:rect l="l" t="t" r="r" b="b"/>
            <a:pathLst>
              <a:path w="11936" h="19916" extrusionOk="0">
                <a:moveTo>
                  <a:pt x="4557" y="0"/>
                </a:moveTo>
                <a:cubicBezTo>
                  <a:pt x="4361" y="0"/>
                  <a:pt x="4195" y="166"/>
                  <a:pt x="4195" y="362"/>
                </a:cubicBezTo>
                <a:lnTo>
                  <a:pt x="4195" y="936"/>
                </a:lnTo>
                <a:cubicBezTo>
                  <a:pt x="4195" y="1132"/>
                  <a:pt x="4346" y="1298"/>
                  <a:pt x="4542" y="1298"/>
                </a:cubicBezTo>
                <a:lnTo>
                  <a:pt x="4648" y="1298"/>
                </a:lnTo>
                <a:lnTo>
                  <a:pt x="4648" y="11406"/>
                </a:lnTo>
                <a:lnTo>
                  <a:pt x="469" y="18150"/>
                </a:lnTo>
                <a:cubicBezTo>
                  <a:pt x="1" y="18920"/>
                  <a:pt x="544" y="19916"/>
                  <a:pt x="1449" y="19916"/>
                </a:cubicBezTo>
                <a:lnTo>
                  <a:pt x="10472" y="19916"/>
                </a:lnTo>
                <a:cubicBezTo>
                  <a:pt x="11377" y="19916"/>
                  <a:pt x="11935" y="18920"/>
                  <a:pt x="11452" y="18150"/>
                </a:cubicBezTo>
                <a:lnTo>
                  <a:pt x="7273" y="11391"/>
                </a:lnTo>
                <a:lnTo>
                  <a:pt x="7273" y="1298"/>
                </a:lnTo>
                <a:lnTo>
                  <a:pt x="7379" y="1298"/>
                </a:lnTo>
                <a:cubicBezTo>
                  <a:pt x="7575" y="1298"/>
                  <a:pt x="7726" y="1147"/>
                  <a:pt x="7726" y="951"/>
                </a:cubicBezTo>
                <a:lnTo>
                  <a:pt x="7726" y="362"/>
                </a:lnTo>
                <a:cubicBezTo>
                  <a:pt x="7726" y="166"/>
                  <a:pt x="7575" y="0"/>
                  <a:pt x="7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5021045" y="3810416"/>
            <a:ext cx="536984" cy="238405"/>
          </a:xfrm>
          <a:custGeom>
            <a:avLst/>
            <a:gdLst/>
            <a:ahLst/>
            <a:cxnLst/>
            <a:rect l="l" t="t" r="r" b="b"/>
            <a:pathLst>
              <a:path w="11931" h="5297" extrusionOk="0">
                <a:moveTo>
                  <a:pt x="2667" y="1"/>
                </a:moveTo>
                <a:lnTo>
                  <a:pt x="480" y="3546"/>
                </a:lnTo>
                <a:cubicBezTo>
                  <a:pt x="0" y="4310"/>
                  <a:pt x="547" y="5297"/>
                  <a:pt x="1440" y="5297"/>
                </a:cubicBezTo>
                <a:cubicBezTo>
                  <a:pt x="1447" y="5297"/>
                  <a:pt x="1454" y="5297"/>
                  <a:pt x="1460" y="5297"/>
                </a:cubicBezTo>
                <a:lnTo>
                  <a:pt x="10483" y="5297"/>
                </a:lnTo>
                <a:cubicBezTo>
                  <a:pt x="11388" y="5297"/>
                  <a:pt x="11931" y="4301"/>
                  <a:pt x="11463" y="3546"/>
                </a:cubicBezTo>
                <a:lnTo>
                  <a:pt x="92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3852887" y="3267161"/>
            <a:ext cx="627495" cy="816976"/>
          </a:xfrm>
          <a:custGeom>
            <a:avLst/>
            <a:gdLst/>
            <a:ahLst/>
            <a:cxnLst/>
            <a:rect l="l" t="t" r="r" b="b"/>
            <a:pathLst>
              <a:path w="13942" h="18152" extrusionOk="0">
                <a:moveTo>
                  <a:pt x="7197" y="1"/>
                </a:moveTo>
                <a:cubicBezTo>
                  <a:pt x="6843" y="1"/>
                  <a:pt x="6489" y="88"/>
                  <a:pt x="6171" y="257"/>
                </a:cubicBezTo>
                <a:cubicBezTo>
                  <a:pt x="5462" y="665"/>
                  <a:pt x="5024" y="1419"/>
                  <a:pt x="5040" y="2234"/>
                </a:cubicBezTo>
                <a:lnTo>
                  <a:pt x="5040" y="6172"/>
                </a:lnTo>
                <a:cubicBezTo>
                  <a:pt x="5040" y="7711"/>
                  <a:pt x="4632" y="9219"/>
                  <a:pt x="3863" y="10562"/>
                </a:cubicBezTo>
                <a:lnTo>
                  <a:pt x="483" y="16386"/>
                </a:lnTo>
                <a:cubicBezTo>
                  <a:pt x="0" y="17155"/>
                  <a:pt x="559" y="18151"/>
                  <a:pt x="1464" y="18151"/>
                </a:cubicBezTo>
                <a:lnTo>
                  <a:pt x="10486" y="18151"/>
                </a:lnTo>
                <a:cubicBezTo>
                  <a:pt x="11376" y="18151"/>
                  <a:pt x="11935" y="17155"/>
                  <a:pt x="11467" y="16386"/>
                </a:cubicBezTo>
                <a:lnTo>
                  <a:pt x="8087" y="10562"/>
                </a:lnTo>
                <a:cubicBezTo>
                  <a:pt x="7318" y="9219"/>
                  <a:pt x="6910" y="7711"/>
                  <a:pt x="6910" y="6157"/>
                </a:cubicBezTo>
                <a:lnTo>
                  <a:pt x="6910" y="2158"/>
                </a:lnTo>
                <a:cubicBezTo>
                  <a:pt x="6910" y="2053"/>
                  <a:pt x="6971" y="1962"/>
                  <a:pt x="7046" y="1917"/>
                </a:cubicBezTo>
                <a:cubicBezTo>
                  <a:pt x="7091" y="1894"/>
                  <a:pt x="7141" y="1883"/>
                  <a:pt x="7190" y="1883"/>
                </a:cubicBezTo>
                <a:cubicBezTo>
                  <a:pt x="7239" y="1883"/>
                  <a:pt x="7288" y="1894"/>
                  <a:pt x="7333" y="1917"/>
                </a:cubicBezTo>
                <a:lnTo>
                  <a:pt x="13126" y="5372"/>
                </a:lnTo>
                <a:cubicBezTo>
                  <a:pt x="13165" y="5400"/>
                  <a:pt x="13210" y="5413"/>
                  <a:pt x="13254" y="5413"/>
                </a:cubicBezTo>
                <a:cubicBezTo>
                  <a:pt x="13331" y="5413"/>
                  <a:pt x="13405" y="5373"/>
                  <a:pt x="13443" y="5297"/>
                </a:cubicBezTo>
                <a:lnTo>
                  <a:pt x="13866" y="4708"/>
                </a:lnTo>
                <a:cubicBezTo>
                  <a:pt x="13941" y="4603"/>
                  <a:pt x="13911" y="4452"/>
                  <a:pt x="13805" y="4376"/>
                </a:cubicBezTo>
                <a:lnTo>
                  <a:pt x="8268" y="288"/>
                </a:lnTo>
                <a:cubicBezTo>
                  <a:pt x="7937" y="95"/>
                  <a:pt x="7567" y="1"/>
                  <a:pt x="7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3852887" y="3805690"/>
            <a:ext cx="537165" cy="278461"/>
          </a:xfrm>
          <a:custGeom>
            <a:avLst/>
            <a:gdLst/>
            <a:ahLst/>
            <a:cxnLst/>
            <a:rect l="l" t="t" r="r" b="b"/>
            <a:pathLst>
              <a:path w="11935" h="6187" extrusionOk="0">
                <a:moveTo>
                  <a:pt x="3048" y="0"/>
                </a:moveTo>
                <a:lnTo>
                  <a:pt x="483" y="4421"/>
                </a:lnTo>
                <a:cubicBezTo>
                  <a:pt x="0" y="5190"/>
                  <a:pt x="559" y="6186"/>
                  <a:pt x="1464" y="6186"/>
                </a:cubicBezTo>
                <a:lnTo>
                  <a:pt x="10486" y="6186"/>
                </a:lnTo>
                <a:cubicBezTo>
                  <a:pt x="11376" y="6186"/>
                  <a:pt x="11935" y="5190"/>
                  <a:pt x="11467" y="4421"/>
                </a:cubicBezTo>
                <a:lnTo>
                  <a:pt x="89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3852887" y="4004629"/>
            <a:ext cx="537165" cy="79528"/>
          </a:xfrm>
          <a:custGeom>
            <a:avLst/>
            <a:gdLst/>
            <a:ahLst/>
            <a:cxnLst/>
            <a:rect l="l" t="t" r="r" b="b"/>
            <a:pathLst>
              <a:path w="11935" h="1767" extrusionOk="0">
                <a:moveTo>
                  <a:pt x="483" y="1"/>
                </a:moveTo>
                <a:cubicBezTo>
                  <a:pt x="0" y="770"/>
                  <a:pt x="559" y="1766"/>
                  <a:pt x="1464" y="1766"/>
                </a:cubicBezTo>
                <a:lnTo>
                  <a:pt x="10486" y="1766"/>
                </a:lnTo>
                <a:cubicBezTo>
                  <a:pt x="11376" y="1766"/>
                  <a:pt x="11935" y="770"/>
                  <a:pt x="11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2677489" y="2544609"/>
            <a:ext cx="25" cy="212750"/>
          </a:xfrm>
          <a:custGeom>
            <a:avLst/>
            <a:gdLst/>
            <a:ahLst/>
            <a:cxnLst/>
            <a:rect l="l" t="t" r="r" b="b"/>
            <a:pathLst>
              <a:path w="1" h="8510" fill="none" extrusionOk="0">
                <a:moveTo>
                  <a:pt x="0" y="1"/>
                </a:moveTo>
                <a:lnTo>
                  <a:pt x="0" y="8510"/>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2571114" y="2650984"/>
            <a:ext cx="212775" cy="25"/>
          </a:xfrm>
          <a:custGeom>
            <a:avLst/>
            <a:gdLst/>
            <a:ahLst/>
            <a:cxnLst/>
            <a:rect l="l" t="t" r="r" b="b"/>
            <a:pathLst>
              <a:path w="8511" h="1" fill="none" extrusionOk="0">
                <a:moveTo>
                  <a:pt x="8510" y="0"/>
                </a:moveTo>
                <a:lnTo>
                  <a:pt x="1" y="0"/>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2624314" y="2558934"/>
            <a:ext cx="106375" cy="184100"/>
          </a:xfrm>
          <a:custGeom>
            <a:avLst/>
            <a:gdLst/>
            <a:ahLst/>
            <a:cxnLst/>
            <a:rect l="l" t="t" r="r" b="b"/>
            <a:pathLst>
              <a:path w="4255" h="7364" fill="none" extrusionOk="0">
                <a:moveTo>
                  <a:pt x="0" y="1"/>
                </a:moveTo>
                <a:lnTo>
                  <a:pt x="4255" y="7364"/>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2585464" y="2597784"/>
            <a:ext cx="184075" cy="106400"/>
          </a:xfrm>
          <a:custGeom>
            <a:avLst/>
            <a:gdLst/>
            <a:ahLst/>
            <a:cxnLst/>
            <a:rect l="l" t="t" r="r" b="b"/>
            <a:pathLst>
              <a:path w="7363" h="4256" fill="none" extrusionOk="0">
                <a:moveTo>
                  <a:pt x="7363" y="1"/>
                </a:moveTo>
                <a:lnTo>
                  <a:pt x="0" y="4256"/>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2585464" y="2597784"/>
            <a:ext cx="184075" cy="106400"/>
          </a:xfrm>
          <a:custGeom>
            <a:avLst/>
            <a:gdLst/>
            <a:ahLst/>
            <a:cxnLst/>
            <a:rect l="l" t="t" r="r" b="b"/>
            <a:pathLst>
              <a:path w="7363" h="4256" fill="none" extrusionOk="0">
                <a:moveTo>
                  <a:pt x="0" y="1"/>
                </a:moveTo>
                <a:lnTo>
                  <a:pt x="7363" y="4256"/>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2624314" y="2558934"/>
            <a:ext cx="106375" cy="184100"/>
          </a:xfrm>
          <a:custGeom>
            <a:avLst/>
            <a:gdLst/>
            <a:ahLst/>
            <a:cxnLst/>
            <a:rect l="l" t="t" r="r" b="b"/>
            <a:pathLst>
              <a:path w="4255" h="7364" fill="none" extrusionOk="0">
                <a:moveTo>
                  <a:pt x="4255" y="1"/>
                </a:moveTo>
                <a:lnTo>
                  <a:pt x="0" y="7364"/>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5811239" y="3365859"/>
            <a:ext cx="25" cy="134300"/>
          </a:xfrm>
          <a:custGeom>
            <a:avLst/>
            <a:gdLst/>
            <a:ahLst/>
            <a:cxnLst/>
            <a:rect l="l" t="t" r="r" b="b"/>
            <a:pathLst>
              <a:path w="1" h="5372" fill="none" extrusionOk="0">
                <a:moveTo>
                  <a:pt x="0" y="1"/>
                </a:moveTo>
                <a:lnTo>
                  <a:pt x="0" y="5372"/>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5744089" y="3433009"/>
            <a:ext cx="134300" cy="25"/>
          </a:xfrm>
          <a:custGeom>
            <a:avLst/>
            <a:gdLst/>
            <a:ahLst/>
            <a:cxnLst/>
            <a:rect l="l" t="t" r="r" b="b"/>
            <a:pathLst>
              <a:path w="5372" h="1" fill="none" extrusionOk="0">
                <a:moveTo>
                  <a:pt x="5372" y="0"/>
                </a:moveTo>
                <a:lnTo>
                  <a:pt x="1" y="0"/>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5777664" y="3374909"/>
            <a:ext cx="67175" cy="116200"/>
          </a:xfrm>
          <a:custGeom>
            <a:avLst/>
            <a:gdLst/>
            <a:ahLst/>
            <a:cxnLst/>
            <a:rect l="l" t="t" r="r" b="b"/>
            <a:pathLst>
              <a:path w="2687" h="4648" fill="none" extrusionOk="0">
                <a:moveTo>
                  <a:pt x="0" y="1"/>
                </a:moveTo>
                <a:lnTo>
                  <a:pt x="2686" y="4648"/>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5753139" y="3399434"/>
            <a:ext cx="116200" cy="67150"/>
          </a:xfrm>
          <a:custGeom>
            <a:avLst/>
            <a:gdLst/>
            <a:ahLst/>
            <a:cxnLst/>
            <a:rect l="l" t="t" r="r" b="b"/>
            <a:pathLst>
              <a:path w="4648" h="2686" fill="none" extrusionOk="0">
                <a:moveTo>
                  <a:pt x="4648" y="0"/>
                </a:moveTo>
                <a:lnTo>
                  <a:pt x="1" y="2686"/>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5753139" y="3399434"/>
            <a:ext cx="116200" cy="67150"/>
          </a:xfrm>
          <a:custGeom>
            <a:avLst/>
            <a:gdLst/>
            <a:ahLst/>
            <a:cxnLst/>
            <a:rect l="l" t="t" r="r" b="b"/>
            <a:pathLst>
              <a:path w="4648" h="2686" fill="none" extrusionOk="0">
                <a:moveTo>
                  <a:pt x="1" y="0"/>
                </a:moveTo>
                <a:lnTo>
                  <a:pt x="4648" y="2686"/>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5777664" y="3374909"/>
            <a:ext cx="67175" cy="116200"/>
          </a:xfrm>
          <a:custGeom>
            <a:avLst/>
            <a:gdLst/>
            <a:ahLst/>
            <a:cxnLst/>
            <a:rect l="l" t="t" r="r" b="b"/>
            <a:pathLst>
              <a:path w="2687" h="4648" fill="none" extrusionOk="0">
                <a:moveTo>
                  <a:pt x="2686" y="1"/>
                </a:moveTo>
                <a:lnTo>
                  <a:pt x="0" y="4648"/>
                </a:lnTo>
              </a:path>
            </a:pathLst>
          </a:custGeom>
          <a:noFill/>
          <a:ln w="4900"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 name="Google Shape;605;p37"/>
          <p:cNvGrpSpPr/>
          <p:nvPr/>
        </p:nvGrpSpPr>
        <p:grpSpPr>
          <a:xfrm>
            <a:off x="6642989" y="2558934"/>
            <a:ext cx="647175" cy="914125"/>
            <a:chOff x="2219575" y="699800"/>
            <a:chExt cx="647175" cy="914125"/>
          </a:xfrm>
        </p:grpSpPr>
        <p:sp>
          <p:nvSpPr>
            <p:cNvPr id="606" name="Google Shape;606;p37"/>
            <p:cNvSpPr/>
            <p:nvPr/>
          </p:nvSpPr>
          <p:spPr>
            <a:xfrm>
              <a:off x="2252400" y="730350"/>
              <a:ext cx="398700" cy="432650"/>
            </a:xfrm>
            <a:custGeom>
              <a:avLst/>
              <a:gdLst/>
              <a:ahLst/>
              <a:cxnLst/>
              <a:rect l="l" t="t" r="r" b="b"/>
              <a:pathLst>
                <a:path w="15948" h="17306" fill="none" extrusionOk="0">
                  <a:moveTo>
                    <a:pt x="0" y="0"/>
                  </a:moveTo>
                  <a:lnTo>
                    <a:pt x="15948" y="17306"/>
                  </a:lnTo>
                </a:path>
              </a:pathLst>
            </a:custGeom>
            <a:solidFill>
              <a:schemeClr val="accent3"/>
            </a:solidFill>
            <a:ln w="4900" cap="flat" cmpd="sng">
              <a:solidFill>
                <a:srgbClr val="A3663C"/>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2651075" y="1162975"/>
              <a:ext cx="172775" cy="417575"/>
            </a:xfrm>
            <a:custGeom>
              <a:avLst/>
              <a:gdLst/>
              <a:ahLst/>
              <a:cxnLst/>
              <a:rect l="l" t="t" r="r" b="b"/>
              <a:pathLst>
                <a:path w="6911" h="16703" fill="none" extrusionOk="0">
                  <a:moveTo>
                    <a:pt x="6911" y="16702"/>
                  </a:moveTo>
                  <a:lnTo>
                    <a:pt x="1" y="1"/>
                  </a:lnTo>
                </a:path>
              </a:pathLst>
            </a:custGeom>
            <a:solidFill>
              <a:schemeClr val="accent3"/>
            </a:solidFill>
            <a:ln w="4900" cap="flat" cmpd="sng">
              <a:solidFill>
                <a:srgbClr val="4A2E2E"/>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2611850" y="1162975"/>
              <a:ext cx="212000" cy="417575"/>
            </a:xfrm>
            <a:custGeom>
              <a:avLst/>
              <a:gdLst/>
              <a:ahLst/>
              <a:cxnLst/>
              <a:rect l="l" t="t" r="r" b="b"/>
              <a:pathLst>
                <a:path w="8480" h="16703" fill="none" extrusionOk="0">
                  <a:moveTo>
                    <a:pt x="1570" y="1"/>
                  </a:moveTo>
                  <a:lnTo>
                    <a:pt x="1" y="11648"/>
                  </a:lnTo>
                  <a:lnTo>
                    <a:pt x="8480" y="16702"/>
                  </a:lnTo>
                </a:path>
              </a:pathLst>
            </a:custGeom>
            <a:solidFill>
              <a:schemeClr val="accent3"/>
            </a:solidFill>
            <a:ln w="4900" cap="flat" cmpd="sng">
              <a:solidFill>
                <a:srgbClr val="4A2E2E"/>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2560925" y="1406875"/>
              <a:ext cx="111875" cy="94450"/>
            </a:xfrm>
            <a:custGeom>
              <a:avLst/>
              <a:gdLst/>
              <a:ahLst/>
              <a:cxnLst/>
              <a:rect l="l" t="t" r="r" b="b"/>
              <a:pathLst>
                <a:path w="4475" h="3778" extrusionOk="0">
                  <a:moveTo>
                    <a:pt x="2048" y="0"/>
                  </a:moveTo>
                  <a:cubicBezTo>
                    <a:pt x="1196" y="0"/>
                    <a:pt x="354" y="567"/>
                    <a:pt x="182" y="1560"/>
                  </a:cubicBezTo>
                  <a:cubicBezTo>
                    <a:pt x="1" y="2586"/>
                    <a:pt x="680" y="3567"/>
                    <a:pt x="1721" y="3748"/>
                  </a:cubicBezTo>
                  <a:cubicBezTo>
                    <a:pt x="1836" y="3768"/>
                    <a:pt x="1948" y="3777"/>
                    <a:pt x="2058" y="3777"/>
                  </a:cubicBezTo>
                  <a:cubicBezTo>
                    <a:pt x="3519" y="3777"/>
                    <a:pt x="4475" y="2083"/>
                    <a:pt x="3577" y="806"/>
                  </a:cubicBezTo>
                  <a:cubicBezTo>
                    <a:pt x="3195" y="255"/>
                    <a:pt x="2619" y="0"/>
                    <a:pt x="2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2219575" y="699800"/>
              <a:ext cx="72150" cy="60825"/>
            </a:xfrm>
            <a:custGeom>
              <a:avLst/>
              <a:gdLst/>
              <a:ahLst/>
              <a:cxnLst/>
              <a:rect l="l" t="t" r="r" b="b"/>
              <a:pathLst>
                <a:path w="2886" h="2433" extrusionOk="0">
                  <a:moveTo>
                    <a:pt x="1322" y="1"/>
                  </a:moveTo>
                  <a:cubicBezTo>
                    <a:pt x="772" y="1"/>
                    <a:pt x="230" y="363"/>
                    <a:pt x="121" y="996"/>
                  </a:cubicBezTo>
                  <a:cubicBezTo>
                    <a:pt x="1" y="1660"/>
                    <a:pt x="438" y="2293"/>
                    <a:pt x="1087" y="2414"/>
                  </a:cubicBezTo>
                  <a:cubicBezTo>
                    <a:pt x="1161" y="2427"/>
                    <a:pt x="1233" y="2432"/>
                    <a:pt x="1304" y="2432"/>
                  </a:cubicBezTo>
                  <a:cubicBezTo>
                    <a:pt x="2258" y="2432"/>
                    <a:pt x="2885" y="1342"/>
                    <a:pt x="2309" y="513"/>
                  </a:cubicBezTo>
                  <a:cubicBezTo>
                    <a:pt x="2061" y="162"/>
                    <a:pt x="1690" y="1"/>
                    <a:pt x="1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2787625" y="1547250"/>
              <a:ext cx="79125" cy="66675"/>
            </a:xfrm>
            <a:custGeom>
              <a:avLst/>
              <a:gdLst/>
              <a:ahLst/>
              <a:cxnLst/>
              <a:rect l="l" t="t" r="r" b="b"/>
              <a:pathLst>
                <a:path w="3165" h="2667" extrusionOk="0">
                  <a:moveTo>
                    <a:pt x="1447" y="0"/>
                  </a:moveTo>
                  <a:cubicBezTo>
                    <a:pt x="845" y="0"/>
                    <a:pt x="253" y="402"/>
                    <a:pt x="136" y="1105"/>
                  </a:cubicBezTo>
                  <a:cubicBezTo>
                    <a:pt x="0" y="1829"/>
                    <a:pt x="483" y="2523"/>
                    <a:pt x="1207" y="2644"/>
                  </a:cubicBezTo>
                  <a:cubicBezTo>
                    <a:pt x="1293" y="2659"/>
                    <a:pt x="1376" y="2667"/>
                    <a:pt x="1458" y="2667"/>
                  </a:cubicBezTo>
                  <a:cubicBezTo>
                    <a:pt x="2497" y="2667"/>
                    <a:pt x="3165" y="1473"/>
                    <a:pt x="2535" y="577"/>
                  </a:cubicBezTo>
                  <a:cubicBezTo>
                    <a:pt x="2262" y="182"/>
                    <a:pt x="1852" y="0"/>
                    <a:pt x="1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2593750" y="1109975"/>
              <a:ext cx="125575" cy="105950"/>
            </a:xfrm>
            <a:custGeom>
              <a:avLst/>
              <a:gdLst/>
              <a:ahLst/>
              <a:cxnLst/>
              <a:rect l="l" t="t" r="r" b="b"/>
              <a:pathLst>
                <a:path w="5023" h="4238" extrusionOk="0">
                  <a:moveTo>
                    <a:pt x="2297" y="1"/>
                  </a:moveTo>
                  <a:cubicBezTo>
                    <a:pt x="1339" y="1"/>
                    <a:pt x="395" y="639"/>
                    <a:pt x="197" y="1758"/>
                  </a:cubicBezTo>
                  <a:cubicBezTo>
                    <a:pt x="0" y="2905"/>
                    <a:pt x="770" y="3991"/>
                    <a:pt x="1917" y="4203"/>
                  </a:cubicBezTo>
                  <a:cubicBezTo>
                    <a:pt x="2050" y="4226"/>
                    <a:pt x="2181" y="4238"/>
                    <a:pt x="2308" y="4238"/>
                  </a:cubicBezTo>
                  <a:cubicBezTo>
                    <a:pt x="3951" y="4238"/>
                    <a:pt x="5023" y="2342"/>
                    <a:pt x="4029" y="914"/>
                  </a:cubicBezTo>
                  <a:cubicBezTo>
                    <a:pt x="3592" y="289"/>
                    <a:pt x="2941" y="1"/>
                    <a:pt x="22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541;p35"/>
          <p:cNvSpPr txBox="1">
            <a:spLocks/>
          </p:cNvSpPr>
          <p:nvPr/>
        </p:nvSpPr>
        <p:spPr>
          <a:xfrm>
            <a:off x="807072" y="1063134"/>
            <a:ext cx="7726800" cy="109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Righteous"/>
              <a:buNone/>
              <a:defRPr sz="5800" b="0" i="0" u="none" strike="noStrike" cap="none">
                <a:solidFill>
                  <a:schemeClr val="dk2"/>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3600" b="1" dirty="0">
                <a:solidFill>
                  <a:schemeClr val="tx1"/>
                </a:solidFill>
                <a:latin typeface="Amatic SC" panose="020B0604020202020204" charset="-79"/>
                <a:cs typeface="Amatic SC" panose="020B0604020202020204" charset="-79"/>
              </a:rPr>
              <a:t>Welcome </a:t>
            </a:r>
            <a:endParaRPr lang="ru-RU" sz="3600" b="1" dirty="0">
              <a:solidFill>
                <a:schemeClr val="tx1"/>
              </a:solidFill>
              <a:latin typeface="Amatic SC" panose="020B0604020202020204" charset="-79"/>
              <a:cs typeface="Amatic SC" panose="020B0604020202020204" charset="-79"/>
            </a:endParaRPr>
          </a:p>
          <a:p>
            <a:r>
              <a:rPr lang="en-US" sz="3600" b="1" dirty="0">
                <a:solidFill>
                  <a:schemeClr val="tx1"/>
                </a:solidFill>
                <a:latin typeface="Amatic SC" panose="020B0604020202020204" charset="-79"/>
                <a:cs typeface="Amatic SC" panose="020B0604020202020204" charset="-79"/>
              </a:rPr>
              <a:t>to the Department of Chemistry and Technology of Organic Substances, Natural Compounds and Polymers !!!</a:t>
            </a:r>
            <a:endParaRPr lang="ru-RU" sz="3000" b="1" dirty="0">
              <a:solidFill>
                <a:schemeClr val="tx1"/>
              </a:solidFill>
              <a:latin typeface="Amatic SC" panose="020B0604020202020204" charset="-79"/>
              <a:cs typeface="Amatic SC" panose="020B0604020202020204" charset="-79"/>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44"/>
          <p:cNvSpPr txBox="1">
            <a:spLocks noGrp="1"/>
          </p:cNvSpPr>
          <p:nvPr>
            <p:ph type="title"/>
          </p:nvPr>
        </p:nvSpPr>
        <p:spPr>
          <a:xfrm>
            <a:off x="3935263" y="1364555"/>
            <a:ext cx="4239251" cy="841800"/>
          </a:xfrm>
          <a:prstGeom prst="rect">
            <a:avLst/>
          </a:prstGeom>
        </p:spPr>
        <p:txBody>
          <a:bodyPr spcFirstLastPara="1" wrap="square" lIns="91425" tIns="91425" rIns="91425" bIns="91425" anchor="ctr" anchorCtr="0">
            <a:noAutofit/>
          </a:bodyPr>
          <a:lstStyle/>
          <a:p>
            <a:pPr lvl="0"/>
            <a:r>
              <a:rPr lang="en-US" sz="4600" b="1" dirty="0">
                <a:solidFill>
                  <a:schemeClr val="tx1"/>
                </a:solidFill>
                <a:latin typeface="Amatic SC" panose="020B0604020202020204" charset="-79"/>
                <a:cs typeface="Amatic SC" panose="020B0604020202020204" charset="-79"/>
              </a:rPr>
              <a:t>Scientific directions and prospects of the department</a:t>
            </a:r>
            <a:endParaRPr lang="ru-RU" sz="4600" b="1" dirty="0">
              <a:solidFill>
                <a:schemeClr val="tx1"/>
              </a:solidFill>
              <a:latin typeface="Amatic SC" panose="020B0604020202020204" charset="-79"/>
              <a:cs typeface="Amatic SC" panose="020B0604020202020204" charset="-79"/>
            </a:endParaRPr>
          </a:p>
        </p:txBody>
      </p:sp>
      <p:sp>
        <p:nvSpPr>
          <p:cNvPr id="824" name="Google Shape;824;p44"/>
          <p:cNvSpPr/>
          <p:nvPr/>
        </p:nvSpPr>
        <p:spPr>
          <a:xfrm>
            <a:off x="1806198" y="3187554"/>
            <a:ext cx="5333311" cy="826119"/>
          </a:xfrm>
          <a:custGeom>
            <a:avLst/>
            <a:gdLst/>
            <a:ahLst/>
            <a:cxnLst/>
            <a:rect l="l" t="t" r="r" b="b"/>
            <a:pathLst>
              <a:path w="272073" h="179396" extrusionOk="0">
                <a:moveTo>
                  <a:pt x="1" y="1"/>
                </a:moveTo>
                <a:lnTo>
                  <a:pt x="1" y="179396"/>
                </a:lnTo>
                <a:lnTo>
                  <a:pt x="272073" y="179396"/>
                </a:lnTo>
                <a:lnTo>
                  <a:pt x="272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5" name="Google Shape;825;p44"/>
          <p:cNvGrpSpPr/>
          <p:nvPr/>
        </p:nvGrpSpPr>
        <p:grpSpPr>
          <a:xfrm>
            <a:off x="2242335" y="2571449"/>
            <a:ext cx="675645" cy="878486"/>
            <a:chOff x="1225250" y="2132512"/>
            <a:chExt cx="675645" cy="878486"/>
          </a:xfrm>
        </p:grpSpPr>
        <p:sp>
          <p:nvSpPr>
            <p:cNvPr id="826" name="Google Shape;826;p44"/>
            <p:cNvSpPr/>
            <p:nvPr/>
          </p:nvSpPr>
          <p:spPr>
            <a:xfrm>
              <a:off x="1225250" y="2170019"/>
              <a:ext cx="675645" cy="840980"/>
            </a:xfrm>
            <a:custGeom>
              <a:avLst/>
              <a:gdLst/>
              <a:ahLst/>
              <a:cxnLst/>
              <a:rect l="l" t="t" r="r" b="b"/>
              <a:pathLst>
                <a:path w="15492" h="19283" extrusionOk="0">
                  <a:moveTo>
                    <a:pt x="4949" y="0"/>
                  </a:moveTo>
                  <a:lnTo>
                    <a:pt x="4949" y="9928"/>
                  </a:lnTo>
                  <a:lnTo>
                    <a:pt x="332" y="18015"/>
                  </a:lnTo>
                  <a:cubicBezTo>
                    <a:pt x="0" y="18573"/>
                    <a:pt x="408" y="19282"/>
                    <a:pt x="1072" y="19282"/>
                  </a:cubicBezTo>
                  <a:lnTo>
                    <a:pt x="14424" y="19282"/>
                  </a:lnTo>
                  <a:cubicBezTo>
                    <a:pt x="14431" y="19282"/>
                    <a:pt x="14438" y="19282"/>
                    <a:pt x="14444" y="19282"/>
                  </a:cubicBezTo>
                  <a:cubicBezTo>
                    <a:pt x="15096" y="19282"/>
                    <a:pt x="15492" y="18567"/>
                    <a:pt x="15178" y="18015"/>
                  </a:cubicBezTo>
                  <a:lnTo>
                    <a:pt x="10531" y="9671"/>
                  </a:lnTo>
                  <a:lnTo>
                    <a:pt x="105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4"/>
            <p:cNvSpPr/>
            <p:nvPr/>
          </p:nvSpPr>
          <p:spPr>
            <a:xfrm>
              <a:off x="1413438" y="2132512"/>
              <a:ext cx="298789" cy="75057"/>
            </a:xfrm>
            <a:custGeom>
              <a:avLst/>
              <a:gdLst/>
              <a:ahLst/>
              <a:cxnLst/>
              <a:rect l="l" t="t" r="r" b="b"/>
              <a:pathLst>
                <a:path w="6851" h="1721" extrusionOk="0">
                  <a:moveTo>
                    <a:pt x="634" y="0"/>
                  </a:moveTo>
                  <a:cubicBezTo>
                    <a:pt x="272" y="0"/>
                    <a:pt x="0" y="287"/>
                    <a:pt x="0" y="634"/>
                  </a:cubicBezTo>
                  <a:lnTo>
                    <a:pt x="0" y="1071"/>
                  </a:lnTo>
                  <a:cubicBezTo>
                    <a:pt x="0" y="1434"/>
                    <a:pt x="272" y="1720"/>
                    <a:pt x="634" y="1720"/>
                  </a:cubicBezTo>
                  <a:lnTo>
                    <a:pt x="6216" y="1720"/>
                  </a:lnTo>
                  <a:cubicBezTo>
                    <a:pt x="6563" y="1720"/>
                    <a:pt x="6850" y="1434"/>
                    <a:pt x="6850" y="1071"/>
                  </a:cubicBezTo>
                  <a:lnTo>
                    <a:pt x="6850" y="634"/>
                  </a:lnTo>
                  <a:cubicBezTo>
                    <a:pt x="6850" y="287"/>
                    <a:pt x="6563" y="0"/>
                    <a:pt x="6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4"/>
            <p:cNvSpPr/>
            <p:nvPr/>
          </p:nvSpPr>
          <p:spPr>
            <a:xfrm>
              <a:off x="1274576" y="2697727"/>
              <a:ext cx="576470" cy="280341"/>
            </a:xfrm>
            <a:custGeom>
              <a:avLst/>
              <a:gdLst/>
              <a:ahLst/>
              <a:cxnLst/>
              <a:rect l="l" t="t" r="r" b="b"/>
              <a:pathLst>
                <a:path w="13218" h="6428" extrusionOk="0">
                  <a:moveTo>
                    <a:pt x="3260" y="0"/>
                  </a:moveTo>
                  <a:lnTo>
                    <a:pt x="288" y="5341"/>
                  </a:lnTo>
                  <a:cubicBezTo>
                    <a:pt x="1" y="5824"/>
                    <a:pt x="363" y="6428"/>
                    <a:pt x="921" y="6428"/>
                  </a:cubicBezTo>
                  <a:lnTo>
                    <a:pt x="12312" y="6428"/>
                  </a:lnTo>
                  <a:cubicBezTo>
                    <a:pt x="12871" y="6428"/>
                    <a:pt x="13218" y="5839"/>
                    <a:pt x="12961" y="5356"/>
                  </a:cubicBezTo>
                  <a:lnTo>
                    <a:pt x="9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4"/>
            <p:cNvSpPr/>
            <p:nvPr/>
          </p:nvSpPr>
          <p:spPr>
            <a:xfrm>
              <a:off x="1502276" y="2618746"/>
              <a:ext cx="44" cy="327094"/>
            </a:xfrm>
            <a:custGeom>
              <a:avLst/>
              <a:gdLst/>
              <a:ahLst/>
              <a:cxnLst/>
              <a:rect l="l" t="t" r="r" b="b"/>
              <a:pathLst>
                <a:path w="1" h="7500" fill="none" extrusionOk="0">
                  <a:moveTo>
                    <a:pt x="0" y="1"/>
                  </a:moveTo>
                  <a:lnTo>
                    <a:pt x="0" y="7499"/>
                  </a:lnTo>
                </a:path>
              </a:pathLst>
            </a:custGeom>
            <a:noFill/>
            <a:ln w="9525"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4"/>
            <p:cNvSpPr/>
            <p:nvPr/>
          </p:nvSpPr>
          <p:spPr>
            <a:xfrm>
              <a:off x="1394336" y="2894462"/>
              <a:ext cx="102707" cy="44"/>
            </a:xfrm>
            <a:custGeom>
              <a:avLst/>
              <a:gdLst/>
              <a:ahLst/>
              <a:cxnLst/>
              <a:rect l="l" t="t" r="r" b="b"/>
              <a:pathLst>
                <a:path w="2355" h="1" fill="none" extrusionOk="0">
                  <a:moveTo>
                    <a:pt x="1" y="1"/>
                  </a:moveTo>
                  <a:lnTo>
                    <a:pt x="2354" y="1"/>
                  </a:lnTo>
                </a:path>
              </a:pathLst>
            </a:custGeom>
            <a:noFill/>
            <a:ln w="9525"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4"/>
            <p:cNvSpPr/>
            <p:nvPr/>
          </p:nvSpPr>
          <p:spPr>
            <a:xfrm>
              <a:off x="1398959" y="2828651"/>
              <a:ext cx="103362" cy="44"/>
            </a:xfrm>
            <a:custGeom>
              <a:avLst/>
              <a:gdLst/>
              <a:ahLst/>
              <a:cxnLst/>
              <a:rect l="l" t="t" r="r" b="b"/>
              <a:pathLst>
                <a:path w="2370" h="1" fill="none" extrusionOk="0">
                  <a:moveTo>
                    <a:pt x="0" y="1"/>
                  </a:moveTo>
                  <a:lnTo>
                    <a:pt x="2369" y="1"/>
                  </a:lnTo>
                </a:path>
              </a:pathLst>
            </a:custGeom>
            <a:noFill/>
            <a:ln w="9525"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4"/>
            <p:cNvSpPr/>
            <p:nvPr/>
          </p:nvSpPr>
          <p:spPr>
            <a:xfrm>
              <a:off x="1403582" y="2763538"/>
              <a:ext cx="103318" cy="44"/>
            </a:xfrm>
            <a:custGeom>
              <a:avLst/>
              <a:gdLst/>
              <a:ahLst/>
              <a:cxnLst/>
              <a:rect l="l" t="t" r="r" b="b"/>
              <a:pathLst>
                <a:path w="2369" h="1" fill="none" extrusionOk="0">
                  <a:moveTo>
                    <a:pt x="0" y="0"/>
                  </a:moveTo>
                  <a:lnTo>
                    <a:pt x="2369" y="0"/>
                  </a:lnTo>
                </a:path>
              </a:pathLst>
            </a:custGeom>
            <a:noFill/>
            <a:ln w="9525" cap="flat" cmpd="sng">
              <a:solidFill>
                <a:schemeClr val="dk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4"/>
            <p:cNvSpPr/>
            <p:nvPr/>
          </p:nvSpPr>
          <p:spPr>
            <a:xfrm>
              <a:off x="1532543" y="2496369"/>
              <a:ext cx="87530" cy="75057"/>
            </a:xfrm>
            <a:custGeom>
              <a:avLst/>
              <a:gdLst/>
              <a:ahLst/>
              <a:cxnLst/>
              <a:rect l="l" t="t" r="r" b="b"/>
              <a:pathLst>
                <a:path w="2007" h="1721" extrusionOk="0">
                  <a:moveTo>
                    <a:pt x="1147" y="1"/>
                  </a:moveTo>
                  <a:cubicBezTo>
                    <a:pt x="377" y="1"/>
                    <a:pt x="0" y="936"/>
                    <a:pt x="543" y="1464"/>
                  </a:cubicBezTo>
                  <a:cubicBezTo>
                    <a:pt x="720" y="1641"/>
                    <a:pt x="937" y="1720"/>
                    <a:pt x="1149" y="1720"/>
                  </a:cubicBezTo>
                  <a:cubicBezTo>
                    <a:pt x="1588" y="1720"/>
                    <a:pt x="2007" y="1380"/>
                    <a:pt x="2007" y="861"/>
                  </a:cubicBezTo>
                  <a:cubicBezTo>
                    <a:pt x="2007" y="393"/>
                    <a:pt x="1615" y="1"/>
                    <a:pt x="1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1600317" y="2729957"/>
              <a:ext cx="87530" cy="75057"/>
            </a:xfrm>
            <a:custGeom>
              <a:avLst/>
              <a:gdLst/>
              <a:ahLst/>
              <a:cxnLst/>
              <a:rect l="l" t="t" r="r" b="b"/>
              <a:pathLst>
                <a:path w="2007" h="1721" extrusionOk="0">
                  <a:moveTo>
                    <a:pt x="860" y="1"/>
                  </a:moveTo>
                  <a:cubicBezTo>
                    <a:pt x="393" y="1"/>
                    <a:pt x="0" y="393"/>
                    <a:pt x="0" y="861"/>
                  </a:cubicBezTo>
                  <a:cubicBezTo>
                    <a:pt x="0" y="1380"/>
                    <a:pt x="426" y="1720"/>
                    <a:pt x="865" y="1720"/>
                  </a:cubicBezTo>
                  <a:cubicBezTo>
                    <a:pt x="1077" y="1720"/>
                    <a:pt x="1292" y="1641"/>
                    <a:pt x="1464" y="1464"/>
                  </a:cubicBezTo>
                  <a:cubicBezTo>
                    <a:pt x="2007" y="921"/>
                    <a:pt x="1630" y="1"/>
                    <a:pt x="8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1535160" y="2867466"/>
              <a:ext cx="63892" cy="63892"/>
            </a:xfrm>
            <a:custGeom>
              <a:avLst/>
              <a:gdLst/>
              <a:ahLst/>
              <a:cxnLst/>
              <a:rect l="l" t="t" r="r" b="b"/>
              <a:pathLst>
                <a:path w="1465" h="1465" extrusionOk="0">
                  <a:moveTo>
                    <a:pt x="725" y="1"/>
                  </a:moveTo>
                  <a:cubicBezTo>
                    <a:pt x="332" y="1"/>
                    <a:pt x="1" y="333"/>
                    <a:pt x="1" y="740"/>
                  </a:cubicBezTo>
                  <a:cubicBezTo>
                    <a:pt x="1" y="1148"/>
                    <a:pt x="332" y="1464"/>
                    <a:pt x="725" y="1464"/>
                  </a:cubicBezTo>
                  <a:cubicBezTo>
                    <a:pt x="1132" y="1464"/>
                    <a:pt x="1464" y="1148"/>
                    <a:pt x="1464" y="740"/>
                  </a:cubicBezTo>
                  <a:cubicBezTo>
                    <a:pt x="1464" y="333"/>
                    <a:pt x="1132" y="1"/>
                    <a:pt x="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1535160" y="2308182"/>
              <a:ext cx="65855" cy="55780"/>
            </a:xfrm>
            <a:custGeom>
              <a:avLst/>
              <a:gdLst/>
              <a:ahLst/>
              <a:cxnLst/>
              <a:rect l="l" t="t" r="r" b="b"/>
              <a:pathLst>
                <a:path w="1510" h="1279" extrusionOk="0">
                  <a:moveTo>
                    <a:pt x="861" y="1"/>
                  </a:moveTo>
                  <a:cubicBezTo>
                    <a:pt x="287" y="1"/>
                    <a:pt x="1" y="695"/>
                    <a:pt x="408" y="1087"/>
                  </a:cubicBezTo>
                  <a:cubicBezTo>
                    <a:pt x="540" y="1219"/>
                    <a:pt x="702" y="1278"/>
                    <a:pt x="861" y="1278"/>
                  </a:cubicBezTo>
                  <a:cubicBezTo>
                    <a:pt x="1193" y="1278"/>
                    <a:pt x="1509" y="1022"/>
                    <a:pt x="1509" y="634"/>
                  </a:cubicBezTo>
                  <a:cubicBezTo>
                    <a:pt x="1509" y="287"/>
                    <a:pt x="1223" y="1"/>
                    <a:pt x="8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1526612" y="2632571"/>
              <a:ext cx="55955" cy="47843"/>
            </a:xfrm>
            <a:custGeom>
              <a:avLst/>
              <a:gdLst/>
              <a:ahLst/>
              <a:cxnLst/>
              <a:rect l="l" t="t" r="r" b="b"/>
              <a:pathLst>
                <a:path w="1283" h="1097" extrusionOk="0">
                  <a:moveTo>
                    <a:pt x="740" y="1"/>
                  </a:moveTo>
                  <a:cubicBezTo>
                    <a:pt x="242" y="1"/>
                    <a:pt x="0" y="589"/>
                    <a:pt x="347" y="936"/>
                  </a:cubicBezTo>
                  <a:cubicBezTo>
                    <a:pt x="458" y="1047"/>
                    <a:pt x="594" y="1096"/>
                    <a:pt x="727" y="1096"/>
                  </a:cubicBezTo>
                  <a:cubicBezTo>
                    <a:pt x="1010" y="1096"/>
                    <a:pt x="1283" y="873"/>
                    <a:pt x="1283" y="544"/>
                  </a:cubicBezTo>
                  <a:cubicBezTo>
                    <a:pt x="1283" y="242"/>
                    <a:pt x="1041"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1667437" y="2870127"/>
              <a:ext cx="55955" cy="47974"/>
            </a:xfrm>
            <a:custGeom>
              <a:avLst/>
              <a:gdLst/>
              <a:ahLst/>
              <a:cxnLst/>
              <a:rect l="l" t="t" r="r" b="b"/>
              <a:pathLst>
                <a:path w="1283" h="1100" extrusionOk="0">
                  <a:moveTo>
                    <a:pt x="724" y="0"/>
                  </a:moveTo>
                  <a:cubicBezTo>
                    <a:pt x="242" y="0"/>
                    <a:pt x="0" y="589"/>
                    <a:pt x="347" y="936"/>
                  </a:cubicBezTo>
                  <a:cubicBezTo>
                    <a:pt x="460" y="1049"/>
                    <a:pt x="599" y="1100"/>
                    <a:pt x="735" y="1100"/>
                  </a:cubicBezTo>
                  <a:cubicBezTo>
                    <a:pt x="1015" y="1100"/>
                    <a:pt x="1283" y="884"/>
                    <a:pt x="1283" y="559"/>
                  </a:cubicBezTo>
                  <a:cubicBezTo>
                    <a:pt x="1283" y="257"/>
                    <a:pt x="1026" y="0"/>
                    <a:pt x="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9" name="Google Shape;839;p44"/>
          <p:cNvSpPr/>
          <p:nvPr/>
        </p:nvSpPr>
        <p:spPr>
          <a:xfrm>
            <a:off x="3031165" y="3088377"/>
            <a:ext cx="166757" cy="192954"/>
          </a:xfrm>
          <a:custGeom>
            <a:avLst/>
            <a:gdLst/>
            <a:ahLst/>
            <a:cxnLst/>
            <a:rect l="l" t="t" r="r" b="b"/>
            <a:pathLst>
              <a:path w="5086" h="5885" extrusionOk="0">
                <a:moveTo>
                  <a:pt x="2536" y="1"/>
                </a:moveTo>
                <a:lnTo>
                  <a:pt x="1" y="1464"/>
                </a:lnTo>
                <a:lnTo>
                  <a:pt x="1" y="4406"/>
                </a:lnTo>
                <a:lnTo>
                  <a:pt x="2536" y="5885"/>
                </a:lnTo>
                <a:lnTo>
                  <a:pt x="5085" y="4406"/>
                </a:lnTo>
                <a:lnTo>
                  <a:pt x="5085" y="1464"/>
                </a:lnTo>
                <a:lnTo>
                  <a:pt x="2536" y="1"/>
                </a:lnTo>
                <a:close/>
              </a:path>
            </a:pathLst>
          </a:custGeom>
          <a:solidFill>
            <a:schemeClr val="accent1"/>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3197888" y="3088377"/>
            <a:ext cx="167216" cy="192954"/>
          </a:xfrm>
          <a:custGeom>
            <a:avLst/>
            <a:gdLst/>
            <a:ahLst/>
            <a:cxnLst/>
            <a:rect l="l" t="t" r="r" b="b"/>
            <a:pathLst>
              <a:path w="5100" h="5885" extrusionOk="0">
                <a:moveTo>
                  <a:pt x="2550" y="1"/>
                </a:moveTo>
                <a:lnTo>
                  <a:pt x="0" y="1464"/>
                </a:lnTo>
                <a:lnTo>
                  <a:pt x="0" y="4406"/>
                </a:lnTo>
                <a:lnTo>
                  <a:pt x="2550" y="5885"/>
                </a:lnTo>
                <a:lnTo>
                  <a:pt x="5100" y="4406"/>
                </a:lnTo>
                <a:lnTo>
                  <a:pt x="5100" y="1464"/>
                </a:lnTo>
                <a:lnTo>
                  <a:pt x="2550" y="1"/>
                </a:lnTo>
                <a:close/>
              </a:path>
            </a:pathLst>
          </a:custGeom>
          <a:solidFill>
            <a:schemeClr val="accent1"/>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4"/>
          <p:cNvSpPr/>
          <p:nvPr/>
        </p:nvSpPr>
        <p:spPr>
          <a:xfrm>
            <a:off x="3114280" y="2943457"/>
            <a:ext cx="167249" cy="192954"/>
          </a:xfrm>
          <a:custGeom>
            <a:avLst/>
            <a:gdLst/>
            <a:ahLst/>
            <a:cxnLst/>
            <a:rect l="l" t="t" r="r" b="b"/>
            <a:pathLst>
              <a:path w="5101" h="5885" extrusionOk="0">
                <a:moveTo>
                  <a:pt x="2550" y="0"/>
                </a:moveTo>
                <a:lnTo>
                  <a:pt x="1" y="1464"/>
                </a:lnTo>
                <a:lnTo>
                  <a:pt x="1" y="4406"/>
                </a:lnTo>
                <a:lnTo>
                  <a:pt x="2550" y="5884"/>
                </a:lnTo>
                <a:lnTo>
                  <a:pt x="5100" y="4406"/>
                </a:lnTo>
                <a:lnTo>
                  <a:pt x="5100" y="1464"/>
                </a:lnTo>
                <a:lnTo>
                  <a:pt x="2550" y="0"/>
                </a:lnTo>
                <a:close/>
              </a:path>
            </a:pathLst>
          </a:custGeom>
          <a:solidFill>
            <a:schemeClr val="accent1"/>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4"/>
          <p:cNvSpPr/>
          <p:nvPr/>
        </p:nvSpPr>
        <p:spPr>
          <a:xfrm>
            <a:off x="3030673" y="2798505"/>
            <a:ext cx="167249" cy="192954"/>
          </a:xfrm>
          <a:custGeom>
            <a:avLst/>
            <a:gdLst/>
            <a:ahLst/>
            <a:cxnLst/>
            <a:rect l="l" t="t" r="r" b="b"/>
            <a:pathLst>
              <a:path w="5101" h="5885" extrusionOk="0">
                <a:moveTo>
                  <a:pt x="2551" y="0"/>
                </a:moveTo>
                <a:lnTo>
                  <a:pt x="1" y="1464"/>
                </a:lnTo>
                <a:lnTo>
                  <a:pt x="1" y="4406"/>
                </a:lnTo>
                <a:lnTo>
                  <a:pt x="2551" y="5885"/>
                </a:lnTo>
                <a:lnTo>
                  <a:pt x="5100" y="4406"/>
                </a:lnTo>
                <a:lnTo>
                  <a:pt x="5100" y="1464"/>
                </a:lnTo>
                <a:lnTo>
                  <a:pt x="2551" y="0"/>
                </a:lnTo>
                <a:close/>
              </a:path>
            </a:pathLst>
          </a:custGeom>
          <a:solidFill>
            <a:schemeClr val="lt2"/>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4"/>
          <p:cNvSpPr/>
          <p:nvPr/>
        </p:nvSpPr>
        <p:spPr>
          <a:xfrm>
            <a:off x="3197888" y="2798505"/>
            <a:ext cx="167216" cy="192954"/>
          </a:xfrm>
          <a:custGeom>
            <a:avLst/>
            <a:gdLst/>
            <a:ahLst/>
            <a:cxnLst/>
            <a:rect l="l" t="t" r="r" b="b"/>
            <a:pathLst>
              <a:path w="5100" h="5885" extrusionOk="0">
                <a:moveTo>
                  <a:pt x="2550" y="0"/>
                </a:moveTo>
                <a:lnTo>
                  <a:pt x="0" y="1464"/>
                </a:lnTo>
                <a:lnTo>
                  <a:pt x="0" y="4406"/>
                </a:lnTo>
                <a:lnTo>
                  <a:pt x="2550" y="5885"/>
                </a:lnTo>
                <a:lnTo>
                  <a:pt x="5100" y="4406"/>
                </a:lnTo>
                <a:lnTo>
                  <a:pt x="5100" y="1464"/>
                </a:lnTo>
                <a:lnTo>
                  <a:pt x="2550" y="0"/>
                </a:lnTo>
                <a:close/>
              </a:path>
            </a:pathLst>
          </a:custGeom>
          <a:solidFill>
            <a:schemeClr val="lt2"/>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4"/>
          <p:cNvSpPr/>
          <p:nvPr/>
        </p:nvSpPr>
        <p:spPr>
          <a:xfrm>
            <a:off x="3114280" y="2653553"/>
            <a:ext cx="166724" cy="192954"/>
          </a:xfrm>
          <a:custGeom>
            <a:avLst/>
            <a:gdLst/>
            <a:ahLst/>
            <a:cxnLst/>
            <a:rect l="l" t="t" r="r" b="b"/>
            <a:pathLst>
              <a:path w="5085" h="5885" extrusionOk="0">
                <a:moveTo>
                  <a:pt x="2550" y="1"/>
                </a:moveTo>
                <a:lnTo>
                  <a:pt x="1" y="1479"/>
                </a:lnTo>
                <a:lnTo>
                  <a:pt x="1" y="4406"/>
                </a:lnTo>
                <a:lnTo>
                  <a:pt x="2550" y="5885"/>
                </a:lnTo>
                <a:lnTo>
                  <a:pt x="5085" y="4406"/>
                </a:lnTo>
                <a:lnTo>
                  <a:pt x="5085" y="1479"/>
                </a:lnTo>
                <a:lnTo>
                  <a:pt x="2550" y="1"/>
                </a:lnTo>
                <a:close/>
              </a:path>
            </a:pathLst>
          </a:custGeom>
          <a:solidFill>
            <a:schemeClr val="lt2"/>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4"/>
          <p:cNvSpPr/>
          <p:nvPr/>
        </p:nvSpPr>
        <p:spPr>
          <a:xfrm>
            <a:off x="3281495" y="2943457"/>
            <a:ext cx="166724" cy="192954"/>
          </a:xfrm>
          <a:custGeom>
            <a:avLst/>
            <a:gdLst/>
            <a:ahLst/>
            <a:cxnLst/>
            <a:rect l="l" t="t" r="r" b="b"/>
            <a:pathLst>
              <a:path w="5085" h="5885" extrusionOk="0">
                <a:moveTo>
                  <a:pt x="2550" y="0"/>
                </a:moveTo>
                <a:lnTo>
                  <a:pt x="0" y="1464"/>
                </a:lnTo>
                <a:lnTo>
                  <a:pt x="0" y="4406"/>
                </a:lnTo>
                <a:lnTo>
                  <a:pt x="2550" y="5884"/>
                </a:lnTo>
                <a:lnTo>
                  <a:pt x="5085" y="4406"/>
                </a:lnTo>
                <a:lnTo>
                  <a:pt x="5085" y="1464"/>
                </a:lnTo>
                <a:lnTo>
                  <a:pt x="2550" y="0"/>
                </a:lnTo>
                <a:close/>
              </a:path>
            </a:pathLst>
          </a:custGeom>
          <a:solidFill>
            <a:schemeClr val="accent2"/>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4"/>
          <p:cNvSpPr/>
          <p:nvPr/>
        </p:nvSpPr>
        <p:spPr>
          <a:xfrm>
            <a:off x="3448185" y="2943457"/>
            <a:ext cx="167249" cy="192954"/>
          </a:xfrm>
          <a:custGeom>
            <a:avLst/>
            <a:gdLst/>
            <a:ahLst/>
            <a:cxnLst/>
            <a:rect l="l" t="t" r="r" b="b"/>
            <a:pathLst>
              <a:path w="5101" h="5885" extrusionOk="0">
                <a:moveTo>
                  <a:pt x="2550" y="0"/>
                </a:moveTo>
                <a:lnTo>
                  <a:pt x="1" y="1464"/>
                </a:lnTo>
                <a:lnTo>
                  <a:pt x="1" y="4406"/>
                </a:lnTo>
                <a:lnTo>
                  <a:pt x="2550" y="5884"/>
                </a:lnTo>
                <a:lnTo>
                  <a:pt x="5100" y="4406"/>
                </a:lnTo>
                <a:lnTo>
                  <a:pt x="5100" y="1464"/>
                </a:lnTo>
                <a:lnTo>
                  <a:pt x="2550" y="0"/>
                </a:lnTo>
                <a:close/>
              </a:path>
            </a:pathLst>
          </a:custGeom>
          <a:solidFill>
            <a:schemeClr val="accent2"/>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4"/>
          <p:cNvSpPr/>
          <p:nvPr/>
        </p:nvSpPr>
        <p:spPr>
          <a:xfrm>
            <a:off x="3364578" y="2798505"/>
            <a:ext cx="167249" cy="192954"/>
          </a:xfrm>
          <a:custGeom>
            <a:avLst/>
            <a:gdLst/>
            <a:ahLst/>
            <a:cxnLst/>
            <a:rect l="l" t="t" r="r" b="b"/>
            <a:pathLst>
              <a:path w="5101" h="5885" extrusionOk="0">
                <a:moveTo>
                  <a:pt x="2551" y="0"/>
                </a:moveTo>
                <a:lnTo>
                  <a:pt x="1" y="1464"/>
                </a:lnTo>
                <a:lnTo>
                  <a:pt x="1" y="4406"/>
                </a:lnTo>
                <a:lnTo>
                  <a:pt x="2551" y="5885"/>
                </a:lnTo>
                <a:lnTo>
                  <a:pt x="5100" y="4406"/>
                </a:lnTo>
                <a:lnTo>
                  <a:pt x="5100" y="1464"/>
                </a:lnTo>
                <a:lnTo>
                  <a:pt x="2551" y="0"/>
                </a:lnTo>
                <a:close/>
              </a:path>
            </a:pathLst>
          </a:custGeom>
          <a:solidFill>
            <a:schemeClr val="accent2"/>
          </a:solidFill>
          <a:ln w="9425" cap="flat" cmpd="sng">
            <a:solidFill>
              <a:srgbClr val="FFFFFF"/>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605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43"/>
          <p:cNvSpPr txBox="1">
            <a:spLocks noGrp="1"/>
          </p:cNvSpPr>
          <p:nvPr>
            <p:ph type="title"/>
          </p:nvPr>
        </p:nvSpPr>
        <p:spPr>
          <a:xfrm>
            <a:off x="719751" y="472593"/>
            <a:ext cx="7726800" cy="572700"/>
          </a:xfrm>
          <a:prstGeom prst="rect">
            <a:avLst/>
          </a:prstGeom>
        </p:spPr>
        <p:txBody>
          <a:bodyPr spcFirstLastPara="1" wrap="square" lIns="91425" tIns="91425" rIns="91425" bIns="91425" anchor="t" anchorCtr="0">
            <a:noAutofit/>
          </a:bodyPr>
          <a:lstStyle/>
          <a:p>
            <a:pPr lvl="0"/>
            <a:r>
              <a:rPr lang="en-US" sz="4000" b="1" dirty="0">
                <a:solidFill>
                  <a:schemeClr val="tx1"/>
                </a:solidFill>
                <a:latin typeface="Amatic SC" panose="020B0604020202020204" charset="-79"/>
                <a:cs typeface="Amatic SC" panose="020B0604020202020204" charset="-79"/>
              </a:rPr>
              <a:t>Scientific directions </a:t>
            </a:r>
            <a:endParaRPr lang="ru-RU" sz="4000" b="1" dirty="0">
              <a:solidFill>
                <a:schemeClr val="tx1"/>
              </a:solidFill>
              <a:latin typeface="Amatic SC" panose="020B0604020202020204" charset="-79"/>
              <a:cs typeface="Amatic SC" panose="020B0604020202020204" charset="-79"/>
            </a:endParaRPr>
          </a:p>
        </p:txBody>
      </p:sp>
      <p:sp>
        <p:nvSpPr>
          <p:cNvPr id="775" name="Google Shape;775;p43"/>
          <p:cNvSpPr txBox="1">
            <a:spLocks noGrp="1"/>
          </p:cNvSpPr>
          <p:nvPr>
            <p:ph type="subTitle" idx="2"/>
          </p:nvPr>
        </p:nvSpPr>
        <p:spPr>
          <a:xfrm>
            <a:off x="456842" y="2917121"/>
            <a:ext cx="2175894" cy="917717"/>
          </a:xfrm>
          <a:prstGeom prst="rect">
            <a:avLst/>
          </a:prstGeom>
        </p:spPr>
        <p:txBody>
          <a:bodyPr spcFirstLastPara="1" wrap="square" lIns="91425" tIns="91425" rIns="91425" bIns="91425" anchor="t" anchorCtr="0">
            <a:noAutofit/>
          </a:bodyPr>
          <a:lstStyle/>
          <a:p>
            <a:pPr marL="0" lvl="0" indent="0">
              <a:spcAft>
                <a:spcPts val="1600"/>
              </a:spcAft>
            </a:pPr>
            <a:r>
              <a:rPr lang="en-US" b="1" dirty="0">
                <a:solidFill>
                  <a:schemeClr val="tx1"/>
                </a:solidFill>
              </a:rPr>
              <a:t>Organic synthesis</a:t>
            </a:r>
            <a:endParaRPr lang="ru-RU" b="1" dirty="0">
              <a:solidFill>
                <a:schemeClr val="tx1"/>
              </a:solidFill>
            </a:endParaRPr>
          </a:p>
        </p:txBody>
      </p:sp>
      <p:sp>
        <p:nvSpPr>
          <p:cNvPr id="777" name="Google Shape;777;p43"/>
          <p:cNvSpPr txBox="1">
            <a:spLocks noGrp="1"/>
          </p:cNvSpPr>
          <p:nvPr>
            <p:ph type="subTitle" idx="4"/>
          </p:nvPr>
        </p:nvSpPr>
        <p:spPr>
          <a:xfrm>
            <a:off x="2542348" y="2917121"/>
            <a:ext cx="1818688" cy="572700"/>
          </a:xfrm>
          <a:prstGeom prst="rect">
            <a:avLst/>
          </a:prstGeom>
        </p:spPr>
        <p:txBody>
          <a:bodyPr spcFirstLastPara="1" wrap="square" lIns="91425" tIns="91425" rIns="91425" bIns="91425" anchor="t" anchorCtr="0">
            <a:noAutofit/>
          </a:bodyPr>
          <a:lstStyle/>
          <a:p>
            <a:pPr marL="0" lvl="0" indent="0">
              <a:spcAft>
                <a:spcPts val="1600"/>
              </a:spcAft>
            </a:pPr>
            <a:r>
              <a:rPr lang="en-US" b="1" dirty="0">
                <a:solidFill>
                  <a:schemeClr val="tx1"/>
                </a:solidFill>
              </a:rPr>
              <a:t>Chemistry of natural compounds</a:t>
            </a:r>
            <a:endParaRPr lang="ru-RU" b="1" dirty="0">
              <a:solidFill>
                <a:schemeClr val="tx1"/>
              </a:solidFill>
            </a:endParaRPr>
          </a:p>
        </p:txBody>
      </p:sp>
      <p:sp>
        <p:nvSpPr>
          <p:cNvPr id="779" name="Google Shape;779;p43"/>
          <p:cNvSpPr txBox="1">
            <a:spLocks noGrp="1"/>
          </p:cNvSpPr>
          <p:nvPr>
            <p:ph type="subTitle" idx="6"/>
          </p:nvPr>
        </p:nvSpPr>
        <p:spPr>
          <a:xfrm>
            <a:off x="4525419" y="2917121"/>
            <a:ext cx="2220937" cy="572700"/>
          </a:xfrm>
          <a:prstGeom prst="rect">
            <a:avLst/>
          </a:prstGeom>
        </p:spPr>
        <p:txBody>
          <a:bodyPr spcFirstLastPara="1" wrap="square" lIns="91425" tIns="91425" rIns="91425" bIns="91425" anchor="t" anchorCtr="0">
            <a:noAutofit/>
          </a:bodyPr>
          <a:lstStyle/>
          <a:p>
            <a:pPr marL="0" lvl="0" indent="0">
              <a:spcAft>
                <a:spcPts val="1600"/>
              </a:spcAft>
            </a:pPr>
            <a:r>
              <a:rPr lang="en-US" sz="2000" b="1" dirty="0">
                <a:solidFill>
                  <a:schemeClr val="tx1"/>
                </a:solidFill>
              </a:rPr>
              <a:t>Immobilization of biologically active substances</a:t>
            </a:r>
            <a:endParaRPr lang="ru-RU" sz="2000" b="1" dirty="0">
              <a:solidFill>
                <a:schemeClr val="tx1"/>
              </a:solidFill>
            </a:endParaRPr>
          </a:p>
        </p:txBody>
      </p:sp>
      <p:sp>
        <p:nvSpPr>
          <p:cNvPr id="781" name="Google Shape;781;p43"/>
          <p:cNvSpPr txBox="1">
            <a:spLocks noGrp="1"/>
          </p:cNvSpPr>
          <p:nvPr>
            <p:ph type="subTitle" idx="8"/>
          </p:nvPr>
        </p:nvSpPr>
        <p:spPr>
          <a:xfrm>
            <a:off x="6633535" y="2917121"/>
            <a:ext cx="2298461" cy="572700"/>
          </a:xfrm>
          <a:prstGeom prst="rect">
            <a:avLst/>
          </a:prstGeom>
        </p:spPr>
        <p:txBody>
          <a:bodyPr spcFirstLastPara="1" wrap="square" lIns="91425" tIns="91425" rIns="91425" bIns="91425" anchor="t" anchorCtr="0">
            <a:noAutofit/>
          </a:bodyPr>
          <a:lstStyle/>
          <a:p>
            <a:pPr marL="0" lvl="0" indent="0">
              <a:spcAft>
                <a:spcPts val="1600"/>
              </a:spcAft>
            </a:pPr>
            <a:r>
              <a:rPr lang="en-US" b="1" dirty="0">
                <a:solidFill>
                  <a:schemeClr val="tx1"/>
                </a:solidFill>
              </a:rPr>
              <a:t>Chemistry of macromolecular compounds</a:t>
            </a:r>
            <a:endParaRPr dirty="0">
              <a:solidFill>
                <a:schemeClr val="tx1"/>
              </a:solidFill>
            </a:endParaRPr>
          </a:p>
        </p:txBody>
      </p:sp>
      <p:sp>
        <p:nvSpPr>
          <p:cNvPr id="782" name="Google Shape;782;p43"/>
          <p:cNvSpPr/>
          <p:nvPr/>
        </p:nvSpPr>
        <p:spPr>
          <a:xfrm>
            <a:off x="721676" y="2406288"/>
            <a:ext cx="7726873" cy="304973"/>
          </a:xfrm>
          <a:custGeom>
            <a:avLst/>
            <a:gdLst/>
            <a:ahLst/>
            <a:cxnLst/>
            <a:rect l="l" t="t" r="r" b="b"/>
            <a:pathLst>
              <a:path w="272073" h="179396" extrusionOk="0">
                <a:moveTo>
                  <a:pt x="1" y="1"/>
                </a:moveTo>
                <a:lnTo>
                  <a:pt x="1" y="179396"/>
                </a:lnTo>
                <a:lnTo>
                  <a:pt x="272073" y="179396"/>
                </a:lnTo>
                <a:lnTo>
                  <a:pt x="272073" y="1"/>
                </a:ln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3"/>
          <p:cNvSpPr/>
          <p:nvPr/>
        </p:nvSpPr>
        <p:spPr>
          <a:xfrm>
            <a:off x="1366964" y="1402368"/>
            <a:ext cx="437725" cy="1071475"/>
          </a:xfrm>
          <a:custGeom>
            <a:avLst/>
            <a:gdLst/>
            <a:ahLst/>
            <a:cxnLst/>
            <a:rect l="l" t="t" r="r" b="b"/>
            <a:pathLst>
              <a:path w="17509" h="42859" extrusionOk="0">
                <a:moveTo>
                  <a:pt x="5867" y="0"/>
                </a:moveTo>
                <a:lnTo>
                  <a:pt x="6202" y="1398"/>
                </a:lnTo>
                <a:lnTo>
                  <a:pt x="6202" y="26809"/>
                </a:lnTo>
                <a:cubicBezTo>
                  <a:pt x="2372" y="28055"/>
                  <a:pt x="1" y="31916"/>
                  <a:pt x="609" y="35928"/>
                </a:cubicBezTo>
                <a:cubicBezTo>
                  <a:pt x="1247" y="39910"/>
                  <a:pt x="4682" y="42858"/>
                  <a:pt x="8755" y="42858"/>
                </a:cubicBezTo>
                <a:cubicBezTo>
                  <a:pt x="12797" y="42858"/>
                  <a:pt x="16232" y="39910"/>
                  <a:pt x="16871" y="35928"/>
                </a:cubicBezTo>
                <a:cubicBezTo>
                  <a:pt x="17509" y="31916"/>
                  <a:pt x="15138" y="28055"/>
                  <a:pt x="11278" y="26809"/>
                </a:cubicBezTo>
                <a:lnTo>
                  <a:pt x="11278" y="1398"/>
                </a:lnTo>
                <a:lnTo>
                  <a:pt x="11612" y="0"/>
                </a:ln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3"/>
          <p:cNvSpPr/>
          <p:nvPr/>
        </p:nvSpPr>
        <p:spPr>
          <a:xfrm>
            <a:off x="1544789" y="1860568"/>
            <a:ext cx="81325" cy="25"/>
          </a:xfrm>
          <a:custGeom>
            <a:avLst/>
            <a:gdLst/>
            <a:ahLst/>
            <a:cxnLst/>
            <a:rect l="l" t="t" r="r" b="b"/>
            <a:pathLst>
              <a:path w="3253" h="1" fill="none" extrusionOk="0">
                <a:moveTo>
                  <a:pt x="3253" y="1"/>
                </a:moveTo>
                <a:lnTo>
                  <a:pt x="0" y="1"/>
                </a:lnTo>
              </a:path>
            </a:pathLst>
          </a:custGeom>
          <a:noFill/>
          <a:ln w="6850" cap="flat" cmpd="sng">
            <a:solidFill>
              <a:srgbClr val="403D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3"/>
          <p:cNvSpPr/>
          <p:nvPr/>
        </p:nvSpPr>
        <p:spPr>
          <a:xfrm>
            <a:off x="1544789" y="1919843"/>
            <a:ext cx="81325" cy="25"/>
          </a:xfrm>
          <a:custGeom>
            <a:avLst/>
            <a:gdLst/>
            <a:ahLst/>
            <a:cxnLst/>
            <a:rect l="l" t="t" r="r" b="b"/>
            <a:pathLst>
              <a:path w="3253" h="1" fill="none" extrusionOk="0">
                <a:moveTo>
                  <a:pt x="3253" y="1"/>
                </a:moveTo>
                <a:lnTo>
                  <a:pt x="0" y="1"/>
                </a:lnTo>
              </a:path>
            </a:pathLst>
          </a:custGeom>
          <a:noFill/>
          <a:ln w="6850" cap="flat" cmpd="sng">
            <a:solidFill>
              <a:srgbClr val="403D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3"/>
          <p:cNvSpPr/>
          <p:nvPr/>
        </p:nvSpPr>
        <p:spPr>
          <a:xfrm>
            <a:off x="1544789" y="1979118"/>
            <a:ext cx="81325" cy="25"/>
          </a:xfrm>
          <a:custGeom>
            <a:avLst/>
            <a:gdLst/>
            <a:ahLst/>
            <a:cxnLst/>
            <a:rect l="l" t="t" r="r" b="b"/>
            <a:pathLst>
              <a:path w="3253" h="1" fill="none" extrusionOk="0">
                <a:moveTo>
                  <a:pt x="3253" y="1"/>
                </a:moveTo>
                <a:lnTo>
                  <a:pt x="0" y="1"/>
                </a:lnTo>
              </a:path>
            </a:pathLst>
          </a:custGeom>
          <a:noFill/>
          <a:ln w="6850" cap="flat" cmpd="sng">
            <a:solidFill>
              <a:srgbClr val="403D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3"/>
          <p:cNvSpPr/>
          <p:nvPr/>
        </p:nvSpPr>
        <p:spPr>
          <a:xfrm>
            <a:off x="1544789" y="2038393"/>
            <a:ext cx="81325" cy="25"/>
          </a:xfrm>
          <a:custGeom>
            <a:avLst/>
            <a:gdLst/>
            <a:ahLst/>
            <a:cxnLst/>
            <a:rect l="l" t="t" r="r" b="b"/>
            <a:pathLst>
              <a:path w="3253" h="1" fill="none" extrusionOk="0">
                <a:moveTo>
                  <a:pt x="3253" y="0"/>
                </a:moveTo>
                <a:lnTo>
                  <a:pt x="0" y="0"/>
                </a:lnTo>
              </a:path>
            </a:pathLst>
          </a:custGeom>
          <a:noFill/>
          <a:ln w="6850" cap="flat" cmpd="sng">
            <a:solidFill>
              <a:srgbClr val="403D37"/>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3"/>
          <p:cNvSpPr/>
          <p:nvPr/>
        </p:nvSpPr>
        <p:spPr>
          <a:xfrm>
            <a:off x="1416364" y="2313468"/>
            <a:ext cx="338175" cy="129975"/>
          </a:xfrm>
          <a:custGeom>
            <a:avLst/>
            <a:gdLst/>
            <a:ahLst/>
            <a:cxnLst/>
            <a:rect l="l" t="t" r="r" b="b"/>
            <a:pathLst>
              <a:path w="13527" h="5199" extrusionOk="0">
                <a:moveTo>
                  <a:pt x="1" y="1"/>
                </a:moveTo>
                <a:cubicBezTo>
                  <a:pt x="821" y="3071"/>
                  <a:pt x="3587" y="5198"/>
                  <a:pt x="6779" y="5198"/>
                </a:cubicBezTo>
                <a:cubicBezTo>
                  <a:pt x="9940" y="5198"/>
                  <a:pt x="12706" y="3071"/>
                  <a:pt x="13527"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3"/>
          <p:cNvSpPr/>
          <p:nvPr/>
        </p:nvSpPr>
        <p:spPr>
          <a:xfrm>
            <a:off x="1597989" y="2255718"/>
            <a:ext cx="95000" cy="94250"/>
          </a:xfrm>
          <a:custGeom>
            <a:avLst/>
            <a:gdLst/>
            <a:ahLst/>
            <a:cxnLst/>
            <a:rect l="l" t="t" r="r" b="b"/>
            <a:pathLst>
              <a:path w="3800" h="3770" extrusionOk="0">
                <a:moveTo>
                  <a:pt x="1885" y="1"/>
                </a:moveTo>
                <a:cubicBezTo>
                  <a:pt x="851" y="1"/>
                  <a:pt x="0" y="821"/>
                  <a:pt x="0" y="1885"/>
                </a:cubicBezTo>
                <a:cubicBezTo>
                  <a:pt x="0" y="2918"/>
                  <a:pt x="851" y="3770"/>
                  <a:pt x="1885" y="3770"/>
                </a:cubicBezTo>
                <a:cubicBezTo>
                  <a:pt x="2949" y="3770"/>
                  <a:pt x="3800" y="2918"/>
                  <a:pt x="3800" y="1885"/>
                </a:cubicBezTo>
                <a:cubicBezTo>
                  <a:pt x="3800" y="821"/>
                  <a:pt x="2949" y="1"/>
                  <a:pt x="1885" y="1"/>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3"/>
          <p:cNvSpPr/>
          <p:nvPr/>
        </p:nvSpPr>
        <p:spPr>
          <a:xfrm>
            <a:off x="1569864" y="2193418"/>
            <a:ext cx="43350" cy="42575"/>
          </a:xfrm>
          <a:custGeom>
            <a:avLst/>
            <a:gdLst/>
            <a:ahLst/>
            <a:cxnLst/>
            <a:rect l="l" t="t" r="r" b="b"/>
            <a:pathLst>
              <a:path w="1734" h="1703" extrusionOk="0">
                <a:moveTo>
                  <a:pt x="882" y="0"/>
                </a:moveTo>
                <a:cubicBezTo>
                  <a:pt x="396" y="0"/>
                  <a:pt x="1" y="365"/>
                  <a:pt x="1" y="851"/>
                </a:cubicBezTo>
                <a:cubicBezTo>
                  <a:pt x="1" y="1307"/>
                  <a:pt x="396" y="1702"/>
                  <a:pt x="882" y="1702"/>
                </a:cubicBezTo>
                <a:cubicBezTo>
                  <a:pt x="1338" y="1702"/>
                  <a:pt x="1733" y="1307"/>
                  <a:pt x="1733" y="851"/>
                </a:cubicBezTo>
                <a:cubicBezTo>
                  <a:pt x="1733" y="365"/>
                  <a:pt x="1338" y="0"/>
                  <a:pt x="882" y="0"/>
                </a:cubicBez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3"/>
          <p:cNvSpPr/>
          <p:nvPr/>
        </p:nvSpPr>
        <p:spPr>
          <a:xfrm>
            <a:off x="3487439" y="1791443"/>
            <a:ext cx="198350" cy="51700"/>
          </a:xfrm>
          <a:custGeom>
            <a:avLst/>
            <a:gdLst/>
            <a:ahLst/>
            <a:cxnLst/>
            <a:rect l="l" t="t" r="r" b="b"/>
            <a:pathLst>
              <a:path w="7934" h="2068" extrusionOk="0">
                <a:moveTo>
                  <a:pt x="0" y="0"/>
                </a:moveTo>
                <a:lnTo>
                  <a:pt x="304" y="2067"/>
                </a:lnTo>
                <a:lnTo>
                  <a:pt x="7599" y="2067"/>
                </a:lnTo>
                <a:lnTo>
                  <a:pt x="7933" y="0"/>
                </a:lnTo>
                <a:close/>
              </a:path>
            </a:pathLst>
          </a:custGeom>
          <a:solidFill>
            <a:srgbClr val="84B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3"/>
          <p:cNvSpPr/>
          <p:nvPr/>
        </p:nvSpPr>
        <p:spPr>
          <a:xfrm>
            <a:off x="3408389" y="1843118"/>
            <a:ext cx="355675" cy="630725"/>
          </a:xfrm>
          <a:custGeom>
            <a:avLst/>
            <a:gdLst/>
            <a:ahLst/>
            <a:cxnLst/>
            <a:rect l="l" t="t" r="r" b="b"/>
            <a:pathLst>
              <a:path w="14227" h="25229" extrusionOk="0">
                <a:moveTo>
                  <a:pt x="3162" y="0"/>
                </a:moveTo>
                <a:cubicBezTo>
                  <a:pt x="2524" y="0"/>
                  <a:pt x="2007" y="517"/>
                  <a:pt x="2007" y="1155"/>
                </a:cubicBezTo>
                <a:lnTo>
                  <a:pt x="2007" y="1459"/>
                </a:lnTo>
                <a:lnTo>
                  <a:pt x="1" y="1459"/>
                </a:lnTo>
                <a:lnTo>
                  <a:pt x="1" y="25228"/>
                </a:lnTo>
                <a:lnTo>
                  <a:pt x="14226" y="25228"/>
                </a:lnTo>
                <a:lnTo>
                  <a:pt x="14226" y="1459"/>
                </a:lnTo>
                <a:lnTo>
                  <a:pt x="12250" y="1459"/>
                </a:lnTo>
                <a:lnTo>
                  <a:pt x="12250" y="1155"/>
                </a:lnTo>
                <a:cubicBezTo>
                  <a:pt x="12250" y="517"/>
                  <a:pt x="11734" y="0"/>
                  <a:pt x="11095" y="0"/>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3"/>
          <p:cNvSpPr/>
          <p:nvPr/>
        </p:nvSpPr>
        <p:spPr>
          <a:xfrm>
            <a:off x="3434239" y="2093118"/>
            <a:ext cx="304725" cy="355650"/>
          </a:xfrm>
          <a:custGeom>
            <a:avLst/>
            <a:gdLst/>
            <a:ahLst/>
            <a:cxnLst/>
            <a:rect l="l" t="t" r="r" b="b"/>
            <a:pathLst>
              <a:path w="12189" h="14226" extrusionOk="0">
                <a:moveTo>
                  <a:pt x="0" y="0"/>
                </a:moveTo>
                <a:lnTo>
                  <a:pt x="0" y="14225"/>
                </a:lnTo>
                <a:lnTo>
                  <a:pt x="12189" y="14225"/>
                </a:lnTo>
                <a:lnTo>
                  <a:pt x="12189" y="0"/>
                </a:lnTo>
                <a:close/>
              </a:path>
            </a:pathLst>
          </a:custGeom>
          <a:solidFill>
            <a:srgbClr val="DE8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3"/>
          <p:cNvSpPr/>
          <p:nvPr/>
        </p:nvSpPr>
        <p:spPr>
          <a:xfrm>
            <a:off x="3583939" y="2337368"/>
            <a:ext cx="38775" cy="33125"/>
          </a:xfrm>
          <a:custGeom>
            <a:avLst/>
            <a:gdLst/>
            <a:ahLst/>
            <a:cxnLst/>
            <a:rect l="l" t="t" r="r" b="b"/>
            <a:pathLst>
              <a:path w="1551" h="1325" extrusionOk="0">
                <a:moveTo>
                  <a:pt x="864" y="1"/>
                </a:moveTo>
                <a:cubicBezTo>
                  <a:pt x="700" y="1"/>
                  <a:pt x="534" y="62"/>
                  <a:pt x="395" y="200"/>
                </a:cubicBezTo>
                <a:cubicBezTo>
                  <a:pt x="0" y="625"/>
                  <a:pt x="274" y="1325"/>
                  <a:pt x="882" y="1325"/>
                </a:cubicBezTo>
                <a:cubicBezTo>
                  <a:pt x="1246" y="1325"/>
                  <a:pt x="1550" y="1021"/>
                  <a:pt x="1550" y="656"/>
                </a:cubicBezTo>
                <a:cubicBezTo>
                  <a:pt x="1530" y="266"/>
                  <a:pt x="1204" y="1"/>
                  <a:pt x="864" y="1"/>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3"/>
          <p:cNvSpPr/>
          <p:nvPr/>
        </p:nvSpPr>
        <p:spPr>
          <a:xfrm>
            <a:off x="3632564" y="2368693"/>
            <a:ext cx="51700" cy="43600"/>
          </a:xfrm>
          <a:custGeom>
            <a:avLst/>
            <a:gdLst/>
            <a:ahLst/>
            <a:cxnLst/>
            <a:rect l="l" t="t" r="r" b="b"/>
            <a:pathLst>
              <a:path w="2068" h="1744" extrusionOk="0">
                <a:moveTo>
                  <a:pt x="1171" y="0"/>
                </a:moveTo>
                <a:cubicBezTo>
                  <a:pt x="955" y="0"/>
                  <a:pt x="733" y="79"/>
                  <a:pt x="548" y="254"/>
                </a:cubicBezTo>
                <a:cubicBezTo>
                  <a:pt x="1" y="801"/>
                  <a:pt x="396" y="1743"/>
                  <a:pt x="1186" y="1743"/>
                </a:cubicBezTo>
                <a:cubicBezTo>
                  <a:pt x="1672" y="1743"/>
                  <a:pt x="2067" y="1348"/>
                  <a:pt x="2067" y="892"/>
                </a:cubicBezTo>
                <a:cubicBezTo>
                  <a:pt x="2067" y="355"/>
                  <a:pt x="1632" y="0"/>
                  <a:pt x="1171" y="0"/>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3"/>
          <p:cNvSpPr/>
          <p:nvPr/>
        </p:nvSpPr>
        <p:spPr>
          <a:xfrm>
            <a:off x="3537589" y="2299993"/>
            <a:ext cx="26600" cy="22625"/>
          </a:xfrm>
          <a:custGeom>
            <a:avLst/>
            <a:gdLst/>
            <a:ahLst/>
            <a:cxnLst/>
            <a:rect l="l" t="t" r="r" b="b"/>
            <a:pathLst>
              <a:path w="1064" h="905" extrusionOk="0">
                <a:moveTo>
                  <a:pt x="609" y="1"/>
                </a:moveTo>
                <a:cubicBezTo>
                  <a:pt x="494" y="1"/>
                  <a:pt x="374" y="45"/>
                  <a:pt x="274" y="145"/>
                </a:cubicBezTo>
                <a:cubicBezTo>
                  <a:pt x="0" y="418"/>
                  <a:pt x="213" y="905"/>
                  <a:pt x="608" y="905"/>
                </a:cubicBezTo>
                <a:cubicBezTo>
                  <a:pt x="851" y="905"/>
                  <a:pt x="1064" y="692"/>
                  <a:pt x="1064" y="449"/>
                </a:cubicBezTo>
                <a:cubicBezTo>
                  <a:pt x="1064" y="184"/>
                  <a:pt x="845" y="1"/>
                  <a:pt x="609" y="1"/>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3"/>
          <p:cNvSpPr/>
          <p:nvPr/>
        </p:nvSpPr>
        <p:spPr>
          <a:xfrm>
            <a:off x="3596839" y="2270918"/>
            <a:ext cx="10675" cy="11425"/>
          </a:xfrm>
          <a:custGeom>
            <a:avLst/>
            <a:gdLst/>
            <a:ahLst/>
            <a:cxnLst/>
            <a:rect l="l" t="t" r="r" b="b"/>
            <a:pathLst>
              <a:path w="427" h="457" extrusionOk="0">
                <a:moveTo>
                  <a:pt x="214" y="1"/>
                </a:moveTo>
                <a:cubicBezTo>
                  <a:pt x="92" y="1"/>
                  <a:pt x="1" y="122"/>
                  <a:pt x="1" y="244"/>
                </a:cubicBezTo>
                <a:cubicBezTo>
                  <a:pt x="1" y="366"/>
                  <a:pt x="92" y="457"/>
                  <a:pt x="214" y="457"/>
                </a:cubicBezTo>
                <a:cubicBezTo>
                  <a:pt x="335" y="457"/>
                  <a:pt x="427" y="366"/>
                  <a:pt x="427" y="244"/>
                </a:cubicBezTo>
                <a:cubicBezTo>
                  <a:pt x="427" y="122"/>
                  <a:pt x="335" y="1"/>
                  <a:pt x="214" y="1"/>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3"/>
          <p:cNvSpPr/>
          <p:nvPr/>
        </p:nvSpPr>
        <p:spPr>
          <a:xfrm>
            <a:off x="3556589" y="2181618"/>
            <a:ext cx="38775" cy="33100"/>
          </a:xfrm>
          <a:custGeom>
            <a:avLst/>
            <a:gdLst/>
            <a:ahLst/>
            <a:cxnLst/>
            <a:rect l="l" t="t" r="r" b="b"/>
            <a:pathLst>
              <a:path w="1551" h="1324" extrusionOk="0">
                <a:moveTo>
                  <a:pt x="889" y="0"/>
                </a:moveTo>
                <a:cubicBezTo>
                  <a:pt x="728" y="0"/>
                  <a:pt x="563" y="62"/>
                  <a:pt x="426" y="199"/>
                </a:cubicBezTo>
                <a:cubicBezTo>
                  <a:pt x="0" y="594"/>
                  <a:pt x="274" y="1323"/>
                  <a:pt x="881" y="1323"/>
                </a:cubicBezTo>
                <a:cubicBezTo>
                  <a:pt x="1246" y="1323"/>
                  <a:pt x="1550" y="1020"/>
                  <a:pt x="1550" y="685"/>
                </a:cubicBezTo>
                <a:cubicBezTo>
                  <a:pt x="1550" y="273"/>
                  <a:pt x="1229" y="0"/>
                  <a:pt x="889" y="0"/>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3"/>
          <p:cNvSpPr/>
          <p:nvPr/>
        </p:nvSpPr>
        <p:spPr>
          <a:xfrm>
            <a:off x="3482864" y="2226593"/>
            <a:ext cx="50950" cy="44350"/>
          </a:xfrm>
          <a:custGeom>
            <a:avLst/>
            <a:gdLst/>
            <a:ahLst/>
            <a:cxnLst/>
            <a:rect l="l" t="t" r="r" b="b"/>
            <a:pathLst>
              <a:path w="2038" h="1774" extrusionOk="0">
                <a:moveTo>
                  <a:pt x="1151" y="0"/>
                </a:moveTo>
                <a:cubicBezTo>
                  <a:pt x="938" y="0"/>
                  <a:pt x="723" y="79"/>
                  <a:pt x="548" y="254"/>
                </a:cubicBezTo>
                <a:cubicBezTo>
                  <a:pt x="1" y="831"/>
                  <a:pt x="365" y="1774"/>
                  <a:pt x="1156" y="1774"/>
                </a:cubicBezTo>
                <a:cubicBezTo>
                  <a:pt x="1642" y="1774"/>
                  <a:pt x="2037" y="1379"/>
                  <a:pt x="2037" y="892"/>
                </a:cubicBezTo>
                <a:cubicBezTo>
                  <a:pt x="2037" y="355"/>
                  <a:pt x="1602" y="0"/>
                  <a:pt x="1151" y="0"/>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3"/>
          <p:cNvSpPr/>
          <p:nvPr/>
        </p:nvSpPr>
        <p:spPr>
          <a:xfrm>
            <a:off x="3519339" y="2156893"/>
            <a:ext cx="26625" cy="22875"/>
          </a:xfrm>
          <a:custGeom>
            <a:avLst/>
            <a:gdLst/>
            <a:ahLst/>
            <a:cxnLst/>
            <a:rect l="l" t="t" r="r" b="b"/>
            <a:pathLst>
              <a:path w="1065" h="915" extrusionOk="0">
                <a:moveTo>
                  <a:pt x="578" y="1"/>
                </a:moveTo>
                <a:cubicBezTo>
                  <a:pt x="468" y="1"/>
                  <a:pt x="359" y="39"/>
                  <a:pt x="274" y="124"/>
                </a:cubicBezTo>
                <a:cubicBezTo>
                  <a:pt x="1" y="428"/>
                  <a:pt x="183" y="914"/>
                  <a:pt x="609" y="914"/>
                </a:cubicBezTo>
                <a:cubicBezTo>
                  <a:pt x="852" y="914"/>
                  <a:pt x="1064" y="702"/>
                  <a:pt x="1064" y="458"/>
                </a:cubicBezTo>
                <a:cubicBezTo>
                  <a:pt x="1064" y="186"/>
                  <a:pt x="820" y="1"/>
                  <a:pt x="578" y="1"/>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3"/>
          <p:cNvSpPr/>
          <p:nvPr/>
        </p:nvSpPr>
        <p:spPr>
          <a:xfrm>
            <a:off x="3669414" y="2153893"/>
            <a:ext cx="12200" cy="9725"/>
          </a:xfrm>
          <a:custGeom>
            <a:avLst/>
            <a:gdLst/>
            <a:ahLst/>
            <a:cxnLst/>
            <a:rect l="l" t="t" r="r" b="b"/>
            <a:pathLst>
              <a:path w="488" h="389" extrusionOk="0">
                <a:moveTo>
                  <a:pt x="233" y="1"/>
                </a:moveTo>
                <a:cubicBezTo>
                  <a:pt x="130" y="1"/>
                  <a:pt x="31" y="62"/>
                  <a:pt x="16" y="183"/>
                </a:cubicBezTo>
                <a:cubicBezTo>
                  <a:pt x="1" y="320"/>
                  <a:pt x="122" y="388"/>
                  <a:pt x="244" y="388"/>
                </a:cubicBezTo>
                <a:cubicBezTo>
                  <a:pt x="366" y="388"/>
                  <a:pt x="487" y="320"/>
                  <a:pt x="472" y="183"/>
                </a:cubicBezTo>
                <a:cubicBezTo>
                  <a:pt x="442" y="62"/>
                  <a:pt x="335" y="1"/>
                  <a:pt x="233" y="1"/>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3"/>
          <p:cNvSpPr/>
          <p:nvPr/>
        </p:nvSpPr>
        <p:spPr>
          <a:xfrm>
            <a:off x="3669039" y="2271268"/>
            <a:ext cx="38775" cy="33125"/>
          </a:xfrm>
          <a:custGeom>
            <a:avLst/>
            <a:gdLst/>
            <a:ahLst/>
            <a:cxnLst/>
            <a:rect l="l" t="t" r="r" b="b"/>
            <a:pathLst>
              <a:path w="1551" h="1325" extrusionOk="0">
                <a:moveTo>
                  <a:pt x="894" y="0"/>
                </a:moveTo>
                <a:cubicBezTo>
                  <a:pt x="731" y="0"/>
                  <a:pt x="564" y="61"/>
                  <a:pt x="426" y="200"/>
                </a:cubicBezTo>
                <a:cubicBezTo>
                  <a:pt x="1" y="595"/>
                  <a:pt x="305" y="1324"/>
                  <a:pt x="882" y="1324"/>
                </a:cubicBezTo>
                <a:cubicBezTo>
                  <a:pt x="1247" y="1324"/>
                  <a:pt x="1551" y="1020"/>
                  <a:pt x="1551" y="655"/>
                </a:cubicBezTo>
                <a:cubicBezTo>
                  <a:pt x="1551" y="265"/>
                  <a:pt x="1232" y="0"/>
                  <a:pt x="894" y="0"/>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3"/>
          <p:cNvSpPr/>
          <p:nvPr/>
        </p:nvSpPr>
        <p:spPr>
          <a:xfrm>
            <a:off x="3463114" y="2314443"/>
            <a:ext cx="26625" cy="22625"/>
          </a:xfrm>
          <a:custGeom>
            <a:avLst/>
            <a:gdLst/>
            <a:ahLst/>
            <a:cxnLst/>
            <a:rect l="l" t="t" r="r" b="b"/>
            <a:pathLst>
              <a:path w="1065" h="905" extrusionOk="0">
                <a:moveTo>
                  <a:pt x="619" y="0"/>
                </a:moveTo>
                <a:cubicBezTo>
                  <a:pt x="507" y="0"/>
                  <a:pt x="394" y="44"/>
                  <a:pt x="304" y="144"/>
                </a:cubicBezTo>
                <a:cubicBezTo>
                  <a:pt x="0" y="418"/>
                  <a:pt x="213" y="904"/>
                  <a:pt x="608" y="904"/>
                </a:cubicBezTo>
                <a:cubicBezTo>
                  <a:pt x="882" y="904"/>
                  <a:pt x="1064" y="722"/>
                  <a:pt x="1064" y="448"/>
                </a:cubicBezTo>
                <a:cubicBezTo>
                  <a:pt x="1064" y="183"/>
                  <a:pt x="845" y="0"/>
                  <a:pt x="619" y="0"/>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3"/>
          <p:cNvSpPr/>
          <p:nvPr/>
        </p:nvSpPr>
        <p:spPr>
          <a:xfrm>
            <a:off x="3482864" y="2365643"/>
            <a:ext cx="51700" cy="44375"/>
          </a:xfrm>
          <a:custGeom>
            <a:avLst/>
            <a:gdLst/>
            <a:ahLst/>
            <a:cxnLst/>
            <a:rect l="l" t="t" r="r" b="b"/>
            <a:pathLst>
              <a:path w="2068" h="1775" extrusionOk="0">
                <a:moveTo>
                  <a:pt x="1172" y="1"/>
                </a:moveTo>
                <a:cubicBezTo>
                  <a:pt x="955" y="1"/>
                  <a:pt x="733" y="79"/>
                  <a:pt x="548" y="254"/>
                </a:cubicBezTo>
                <a:cubicBezTo>
                  <a:pt x="1" y="832"/>
                  <a:pt x="396" y="1774"/>
                  <a:pt x="1186" y="1774"/>
                </a:cubicBezTo>
                <a:cubicBezTo>
                  <a:pt x="1672" y="1774"/>
                  <a:pt x="2068" y="1379"/>
                  <a:pt x="2068" y="893"/>
                </a:cubicBezTo>
                <a:cubicBezTo>
                  <a:pt x="2068" y="355"/>
                  <a:pt x="1632" y="1"/>
                  <a:pt x="1172" y="1"/>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3"/>
          <p:cNvSpPr/>
          <p:nvPr/>
        </p:nvSpPr>
        <p:spPr>
          <a:xfrm>
            <a:off x="3467664" y="2203668"/>
            <a:ext cx="10675" cy="11425"/>
          </a:xfrm>
          <a:custGeom>
            <a:avLst/>
            <a:gdLst/>
            <a:ahLst/>
            <a:cxnLst/>
            <a:rect l="l" t="t" r="r" b="b"/>
            <a:pathLst>
              <a:path w="427" h="457" extrusionOk="0">
                <a:moveTo>
                  <a:pt x="213" y="1"/>
                </a:moveTo>
                <a:cubicBezTo>
                  <a:pt x="107" y="1"/>
                  <a:pt x="1" y="77"/>
                  <a:pt x="1" y="229"/>
                </a:cubicBezTo>
                <a:cubicBezTo>
                  <a:pt x="1" y="381"/>
                  <a:pt x="107" y="457"/>
                  <a:pt x="213" y="457"/>
                </a:cubicBezTo>
                <a:cubicBezTo>
                  <a:pt x="320" y="457"/>
                  <a:pt x="426" y="381"/>
                  <a:pt x="426" y="229"/>
                </a:cubicBezTo>
                <a:cubicBezTo>
                  <a:pt x="426" y="77"/>
                  <a:pt x="320" y="1"/>
                  <a:pt x="213" y="1"/>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3"/>
          <p:cNvSpPr/>
          <p:nvPr/>
        </p:nvSpPr>
        <p:spPr>
          <a:xfrm>
            <a:off x="3611289" y="2384793"/>
            <a:ext cx="11425" cy="10775"/>
          </a:xfrm>
          <a:custGeom>
            <a:avLst/>
            <a:gdLst/>
            <a:ahLst/>
            <a:cxnLst/>
            <a:rect l="l" t="t" r="r" b="b"/>
            <a:pathLst>
              <a:path w="457" h="431" extrusionOk="0">
                <a:moveTo>
                  <a:pt x="176" y="0"/>
                </a:moveTo>
                <a:cubicBezTo>
                  <a:pt x="73" y="0"/>
                  <a:pt x="1" y="109"/>
                  <a:pt x="1" y="218"/>
                </a:cubicBezTo>
                <a:cubicBezTo>
                  <a:pt x="1" y="339"/>
                  <a:pt x="92" y="431"/>
                  <a:pt x="213" y="431"/>
                </a:cubicBezTo>
                <a:cubicBezTo>
                  <a:pt x="335" y="431"/>
                  <a:pt x="456" y="339"/>
                  <a:pt x="456" y="218"/>
                </a:cubicBezTo>
                <a:cubicBezTo>
                  <a:pt x="456" y="109"/>
                  <a:pt x="359" y="0"/>
                  <a:pt x="252" y="0"/>
                </a:cubicBezTo>
                <a:cubicBezTo>
                  <a:pt x="239" y="0"/>
                  <a:pt x="226" y="2"/>
                  <a:pt x="213" y="5"/>
                </a:cubicBezTo>
                <a:cubicBezTo>
                  <a:pt x="200" y="2"/>
                  <a:pt x="188" y="0"/>
                  <a:pt x="176" y="0"/>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3"/>
          <p:cNvSpPr/>
          <p:nvPr/>
        </p:nvSpPr>
        <p:spPr>
          <a:xfrm>
            <a:off x="3640164" y="2220018"/>
            <a:ext cx="22075" cy="22050"/>
          </a:xfrm>
          <a:custGeom>
            <a:avLst/>
            <a:gdLst/>
            <a:ahLst/>
            <a:cxnLst/>
            <a:rect l="l" t="t" r="r" b="b"/>
            <a:pathLst>
              <a:path w="883" h="882" extrusionOk="0">
                <a:moveTo>
                  <a:pt x="456" y="0"/>
                </a:moveTo>
                <a:cubicBezTo>
                  <a:pt x="213" y="0"/>
                  <a:pt x="1" y="213"/>
                  <a:pt x="1" y="456"/>
                </a:cubicBezTo>
                <a:cubicBezTo>
                  <a:pt x="1" y="699"/>
                  <a:pt x="213" y="882"/>
                  <a:pt x="456" y="882"/>
                </a:cubicBezTo>
                <a:cubicBezTo>
                  <a:pt x="700" y="882"/>
                  <a:pt x="882" y="699"/>
                  <a:pt x="882" y="456"/>
                </a:cubicBezTo>
                <a:cubicBezTo>
                  <a:pt x="882" y="213"/>
                  <a:pt x="700" y="0"/>
                  <a:pt x="456" y="0"/>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3"/>
          <p:cNvSpPr/>
          <p:nvPr/>
        </p:nvSpPr>
        <p:spPr>
          <a:xfrm>
            <a:off x="3645489" y="2132618"/>
            <a:ext cx="11425" cy="11425"/>
          </a:xfrm>
          <a:custGeom>
            <a:avLst/>
            <a:gdLst/>
            <a:ahLst/>
            <a:cxnLst/>
            <a:rect l="l" t="t" r="r" b="b"/>
            <a:pathLst>
              <a:path w="457" h="457" extrusionOk="0">
                <a:moveTo>
                  <a:pt x="243" y="1"/>
                </a:moveTo>
                <a:cubicBezTo>
                  <a:pt x="122" y="1"/>
                  <a:pt x="0" y="92"/>
                  <a:pt x="0" y="244"/>
                </a:cubicBezTo>
                <a:cubicBezTo>
                  <a:pt x="0" y="366"/>
                  <a:pt x="122" y="457"/>
                  <a:pt x="243" y="457"/>
                </a:cubicBezTo>
                <a:cubicBezTo>
                  <a:pt x="365" y="457"/>
                  <a:pt x="456" y="366"/>
                  <a:pt x="456" y="244"/>
                </a:cubicBezTo>
                <a:cubicBezTo>
                  <a:pt x="456" y="92"/>
                  <a:pt x="365" y="1"/>
                  <a:pt x="243" y="1"/>
                </a:cubicBezTo>
                <a:close/>
              </a:path>
            </a:pathLst>
          </a:custGeom>
          <a:solidFill>
            <a:srgbClr val="E8E4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71;p50"/>
          <p:cNvSpPr/>
          <p:nvPr/>
        </p:nvSpPr>
        <p:spPr>
          <a:xfrm>
            <a:off x="7339776" y="2078845"/>
            <a:ext cx="496233" cy="446674"/>
          </a:xfrm>
          <a:custGeom>
            <a:avLst/>
            <a:gdLst/>
            <a:ahLst/>
            <a:cxnLst/>
            <a:rect l="l" t="t" r="r" b="b"/>
            <a:pathLst>
              <a:path w="13127" h="11816" extrusionOk="0">
                <a:moveTo>
                  <a:pt x="9838" y="1"/>
                </a:moveTo>
                <a:lnTo>
                  <a:pt x="9370" y="393"/>
                </a:lnTo>
                <a:lnTo>
                  <a:pt x="9762" y="861"/>
                </a:lnTo>
                <a:lnTo>
                  <a:pt x="876" y="8450"/>
                </a:lnTo>
                <a:lnTo>
                  <a:pt x="845" y="8465"/>
                </a:lnTo>
                <a:cubicBezTo>
                  <a:pt x="76" y="9159"/>
                  <a:pt x="1" y="10351"/>
                  <a:pt x="680" y="11135"/>
                </a:cubicBezTo>
                <a:cubicBezTo>
                  <a:pt x="1061" y="11585"/>
                  <a:pt x="1601" y="11815"/>
                  <a:pt x="2144" y="11815"/>
                </a:cubicBezTo>
                <a:cubicBezTo>
                  <a:pt x="2568" y="11815"/>
                  <a:pt x="2993" y="11676"/>
                  <a:pt x="3350" y="11392"/>
                </a:cubicBezTo>
                <a:lnTo>
                  <a:pt x="3365" y="11377"/>
                </a:lnTo>
                <a:lnTo>
                  <a:pt x="12252" y="3788"/>
                </a:lnTo>
                <a:lnTo>
                  <a:pt x="12659" y="4255"/>
                </a:lnTo>
                <a:lnTo>
                  <a:pt x="13127" y="3863"/>
                </a:lnTo>
                <a:lnTo>
                  <a:pt x="98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72;p50"/>
          <p:cNvSpPr/>
          <p:nvPr/>
        </p:nvSpPr>
        <p:spPr>
          <a:xfrm>
            <a:off x="7352326" y="2172972"/>
            <a:ext cx="382183" cy="340827"/>
          </a:xfrm>
          <a:custGeom>
            <a:avLst/>
            <a:gdLst/>
            <a:ahLst/>
            <a:cxnLst/>
            <a:rect l="l" t="t" r="r" b="b"/>
            <a:pathLst>
              <a:path w="10110" h="9016" extrusionOk="0">
                <a:moveTo>
                  <a:pt x="8057" y="0"/>
                </a:moveTo>
                <a:lnTo>
                  <a:pt x="755" y="6216"/>
                </a:lnTo>
                <a:lnTo>
                  <a:pt x="740" y="6231"/>
                </a:lnTo>
                <a:cubicBezTo>
                  <a:pt x="76" y="6805"/>
                  <a:pt x="1" y="7800"/>
                  <a:pt x="559" y="8464"/>
                </a:cubicBezTo>
                <a:cubicBezTo>
                  <a:pt x="865" y="8828"/>
                  <a:pt x="1308" y="9016"/>
                  <a:pt x="1754" y="9016"/>
                </a:cubicBezTo>
                <a:cubicBezTo>
                  <a:pt x="2122" y="9016"/>
                  <a:pt x="2492" y="8889"/>
                  <a:pt x="2792" y="8630"/>
                </a:cubicBezTo>
                <a:lnTo>
                  <a:pt x="10109" y="2384"/>
                </a:lnTo>
                <a:lnTo>
                  <a:pt x="80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73;p50"/>
          <p:cNvSpPr/>
          <p:nvPr/>
        </p:nvSpPr>
        <p:spPr>
          <a:xfrm>
            <a:off x="7889479" y="1911268"/>
            <a:ext cx="185750" cy="58900"/>
          </a:xfrm>
          <a:custGeom>
            <a:avLst/>
            <a:gdLst/>
            <a:ahLst/>
            <a:cxnLst/>
            <a:rect l="l" t="t" r="r" b="b"/>
            <a:pathLst>
              <a:path w="7430" h="2356" extrusionOk="0">
                <a:moveTo>
                  <a:pt x="6229" y="1"/>
                </a:moveTo>
                <a:cubicBezTo>
                  <a:pt x="6140" y="1"/>
                  <a:pt x="6045" y="15"/>
                  <a:pt x="5945" y="45"/>
                </a:cubicBezTo>
                <a:lnTo>
                  <a:pt x="393" y="1674"/>
                </a:lnTo>
                <a:cubicBezTo>
                  <a:pt x="0" y="1790"/>
                  <a:pt x="98" y="2355"/>
                  <a:pt x="484" y="2355"/>
                </a:cubicBezTo>
                <a:cubicBezTo>
                  <a:pt x="499" y="2355"/>
                  <a:pt x="514" y="2355"/>
                  <a:pt x="529" y="2353"/>
                </a:cubicBezTo>
                <a:lnTo>
                  <a:pt x="6292" y="1704"/>
                </a:lnTo>
                <a:cubicBezTo>
                  <a:pt x="6337" y="1704"/>
                  <a:pt x="6383" y="1689"/>
                  <a:pt x="6428" y="1674"/>
                </a:cubicBezTo>
                <a:cubicBezTo>
                  <a:pt x="7429" y="1386"/>
                  <a:pt x="7121" y="1"/>
                  <a:pt x="6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74;p50"/>
          <p:cNvSpPr/>
          <p:nvPr/>
        </p:nvSpPr>
        <p:spPr>
          <a:xfrm>
            <a:off x="7923429" y="1880493"/>
            <a:ext cx="259150" cy="97375"/>
          </a:xfrm>
          <a:custGeom>
            <a:avLst/>
            <a:gdLst/>
            <a:ahLst/>
            <a:cxnLst/>
            <a:rect l="l" t="t" r="r" b="b"/>
            <a:pathLst>
              <a:path w="10366" h="3895" extrusionOk="0">
                <a:moveTo>
                  <a:pt x="9543" y="0"/>
                </a:moveTo>
                <a:cubicBezTo>
                  <a:pt x="9491" y="0"/>
                  <a:pt x="9438" y="8"/>
                  <a:pt x="9385" y="23"/>
                </a:cubicBezTo>
                <a:lnTo>
                  <a:pt x="1268" y="1653"/>
                </a:lnTo>
                <a:cubicBezTo>
                  <a:pt x="1072" y="1698"/>
                  <a:pt x="906" y="1819"/>
                  <a:pt x="815" y="2000"/>
                </a:cubicBezTo>
                <a:cubicBezTo>
                  <a:pt x="710" y="2287"/>
                  <a:pt x="544" y="2543"/>
                  <a:pt x="317" y="2754"/>
                </a:cubicBezTo>
                <a:lnTo>
                  <a:pt x="1" y="3071"/>
                </a:lnTo>
                <a:lnTo>
                  <a:pt x="423" y="3222"/>
                </a:lnTo>
                <a:cubicBezTo>
                  <a:pt x="695" y="3343"/>
                  <a:pt x="951" y="3509"/>
                  <a:pt x="1177" y="3735"/>
                </a:cubicBezTo>
                <a:cubicBezTo>
                  <a:pt x="1299" y="3844"/>
                  <a:pt x="1449" y="3895"/>
                  <a:pt x="1606" y="3895"/>
                </a:cubicBezTo>
                <a:cubicBezTo>
                  <a:pt x="1644" y="3895"/>
                  <a:pt x="1682" y="3892"/>
                  <a:pt x="1721" y="3886"/>
                </a:cubicBezTo>
                <a:lnTo>
                  <a:pt x="9838" y="2241"/>
                </a:lnTo>
                <a:cubicBezTo>
                  <a:pt x="10139" y="2196"/>
                  <a:pt x="10366" y="1909"/>
                  <a:pt x="10320" y="1593"/>
                </a:cubicBezTo>
                <a:lnTo>
                  <a:pt x="10079" y="431"/>
                </a:lnTo>
                <a:cubicBezTo>
                  <a:pt x="10017" y="169"/>
                  <a:pt x="9790" y="0"/>
                  <a:pt x="9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75;p50"/>
          <p:cNvSpPr/>
          <p:nvPr/>
        </p:nvSpPr>
        <p:spPr>
          <a:xfrm>
            <a:off x="8161429" y="1844443"/>
            <a:ext cx="180325" cy="98875"/>
          </a:xfrm>
          <a:custGeom>
            <a:avLst/>
            <a:gdLst/>
            <a:ahLst/>
            <a:cxnLst/>
            <a:rect l="l" t="t" r="r" b="b"/>
            <a:pathLst>
              <a:path w="7213" h="3955" extrusionOk="0">
                <a:moveTo>
                  <a:pt x="5653" y="1"/>
                </a:moveTo>
                <a:cubicBezTo>
                  <a:pt x="5556" y="1"/>
                  <a:pt x="5457" y="11"/>
                  <a:pt x="5357" y="32"/>
                </a:cubicBezTo>
                <a:lnTo>
                  <a:pt x="1" y="1103"/>
                </a:lnTo>
                <a:lnTo>
                  <a:pt x="574" y="3955"/>
                </a:lnTo>
                <a:lnTo>
                  <a:pt x="5930" y="2869"/>
                </a:lnTo>
                <a:cubicBezTo>
                  <a:pt x="6715" y="2718"/>
                  <a:pt x="7213" y="1948"/>
                  <a:pt x="7062" y="1164"/>
                </a:cubicBezTo>
                <a:cubicBezTo>
                  <a:pt x="6917" y="479"/>
                  <a:pt x="6324" y="1"/>
                  <a:pt x="5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76;p50"/>
          <p:cNvSpPr/>
          <p:nvPr/>
        </p:nvSpPr>
        <p:spPr>
          <a:xfrm>
            <a:off x="8151629" y="1859193"/>
            <a:ext cx="34350" cy="98850"/>
          </a:xfrm>
          <a:custGeom>
            <a:avLst/>
            <a:gdLst/>
            <a:ahLst/>
            <a:cxnLst/>
            <a:rect l="l" t="t" r="r" b="b"/>
            <a:pathLst>
              <a:path w="1374" h="3954" extrusionOk="0">
                <a:moveTo>
                  <a:pt x="604" y="0"/>
                </a:moveTo>
                <a:lnTo>
                  <a:pt x="1" y="121"/>
                </a:lnTo>
                <a:lnTo>
                  <a:pt x="770" y="3953"/>
                </a:lnTo>
                <a:lnTo>
                  <a:pt x="1373" y="3833"/>
                </a:lnTo>
                <a:lnTo>
                  <a:pt x="604" y="0"/>
                </a:lnTo>
                <a:close/>
              </a:path>
            </a:pathLst>
          </a:custGeom>
          <a:solidFill>
            <a:srgbClr val="BF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77;p50"/>
          <p:cNvSpPr/>
          <p:nvPr/>
        </p:nvSpPr>
        <p:spPr>
          <a:xfrm>
            <a:off x="7864979" y="1980643"/>
            <a:ext cx="61500" cy="92825"/>
          </a:xfrm>
          <a:custGeom>
            <a:avLst/>
            <a:gdLst/>
            <a:ahLst/>
            <a:cxnLst/>
            <a:rect l="l" t="t" r="r" b="b"/>
            <a:pathLst>
              <a:path w="2460" h="3713" extrusionOk="0">
                <a:moveTo>
                  <a:pt x="1222" y="1"/>
                </a:moveTo>
                <a:cubicBezTo>
                  <a:pt x="1222" y="1"/>
                  <a:pt x="0" y="1871"/>
                  <a:pt x="0" y="2550"/>
                </a:cubicBezTo>
                <a:cubicBezTo>
                  <a:pt x="30" y="3199"/>
                  <a:pt x="573" y="3712"/>
                  <a:pt x="1222" y="3712"/>
                </a:cubicBezTo>
                <a:cubicBezTo>
                  <a:pt x="1871" y="3712"/>
                  <a:pt x="2414" y="3199"/>
                  <a:pt x="2459" y="2550"/>
                </a:cubicBezTo>
                <a:cubicBezTo>
                  <a:pt x="2459" y="1871"/>
                  <a:pt x="1222" y="1"/>
                  <a:pt x="1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35;p55"/>
          <p:cNvSpPr/>
          <p:nvPr/>
        </p:nvSpPr>
        <p:spPr>
          <a:xfrm>
            <a:off x="5183186" y="1647639"/>
            <a:ext cx="696768" cy="954129"/>
          </a:xfrm>
          <a:custGeom>
            <a:avLst/>
            <a:gdLst/>
            <a:ahLst/>
            <a:cxnLst/>
            <a:rect l="l" t="t" r="r" b="b"/>
            <a:pathLst>
              <a:path w="12222" h="15231" extrusionOk="0">
                <a:moveTo>
                  <a:pt x="8977" y="0"/>
                </a:moveTo>
                <a:lnTo>
                  <a:pt x="8796" y="392"/>
                </a:lnTo>
                <a:lnTo>
                  <a:pt x="9188" y="589"/>
                </a:lnTo>
                <a:lnTo>
                  <a:pt x="7152" y="5100"/>
                </a:lnTo>
                <a:lnTo>
                  <a:pt x="483" y="9898"/>
                </a:lnTo>
                <a:cubicBezTo>
                  <a:pt x="0" y="10229"/>
                  <a:pt x="76" y="10954"/>
                  <a:pt x="604" y="11195"/>
                </a:cubicBezTo>
                <a:lnTo>
                  <a:pt x="9370" y="15163"/>
                </a:lnTo>
                <a:cubicBezTo>
                  <a:pt x="9474" y="15209"/>
                  <a:pt x="9580" y="15231"/>
                  <a:pt x="9683" y="15231"/>
                </a:cubicBezTo>
                <a:cubicBezTo>
                  <a:pt x="10115" y="15231"/>
                  <a:pt x="10489" y="14854"/>
                  <a:pt x="10441" y="14379"/>
                </a:cubicBezTo>
                <a:lnTo>
                  <a:pt x="9611" y="6201"/>
                </a:lnTo>
                <a:lnTo>
                  <a:pt x="11648" y="1705"/>
                </a:lnTo>
                <a:lnTo>
                  <a:pt x="12040" y="1871"/>
                </a:lnTo>
                <a:lnTo>
                  <a:pt x="12221" y="1479"/>
                </a:lnTo>
                <a:lnTo>
                  <a:pt x="89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36;p55"/>
          <p:cNvSpPr/>
          <p:nvPr/>
        </p:nvSpPr>
        <p:spPr>
          <a:xfrm>
            <a:off x="5252242" y="2107279"/>
            <a:ext cx="499287" cy="430678"/>
          </a:xfrm>
          <a:custGeom>
            <a:avLst/>
            <a:gdLst/>
            <a:ahLst/>
            <a:cxnLst/>
            <a:rect l="l" t="t" r="r" b="b"/>
            <a:pathLst>
              <a:path w="8758" h="6875" extrusionOk="0">
                <a:moveTo>
                  <a:pt x="3757" y="1"/>
                </a:moveTo>
                <a:lnTo>
                  <a:pt x="393" y="2415"/>
                </a:lnTo>
                <a:cubicBezTo>
                  <a:pt x="0" y="2701"/>
                  <a:pt x="61" y="3305"/>
                  <a:pt x="498" y="3516"/>
                </a:cubicBezTo>
                <a:lnTo>
                  <a:pt x="7831" y="6820"/>
                </a:lnTo>
                <a:cubicBezTo>
                  <a:pt x="7914" y="6857"/>
                  <a:pt x="7999" y="6875"/>
                  <a:pt x="8082" y="6875"/>
                </a:cubicBezTo>
                <a:cubicBezTo>
                  <a:pt x="8438" y="6875"/>
                  <a:pt x="8758" y="6563"/>
                  <a:pt x="8721" y="6171"/>
                </a:cubicBezTo>
                <a:lnTo>
                  <a:pt x="8298" y="2053"/>
                </a:lnTo>
                <a:lnTo>
                  <a:pt x="37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37;p55"/>
          <p:cNvSpPr/>
          <p:nvPr/>
        </p:nvSpPr>
        <p:spPr>
          <a:xfrm>
            <a:off x="5502281" y="2186324"/>
            <a:ext cx="61505" cy="62208"/>
          </a:xfrm>
          <a:custGeom>
            <a:avLst/>
            <a:gdLst/>
            <a:ahLst/>
            <a:cxnLst/>
            <a:rect l="l" t="t" r="r" b="b"/>
            <a:pathLst>
              <a:path w="651" h="531" extrusionOk="0">
                <a:moveTo>
                  <a:pt x="330" y="1"/>
                </a:moveTo>
                <a:cubicBezTo>
                  <a:pt x="296" y="1"/>
                  <a:pt x="262" y="7"/>
                  <a:pt x="227" y="21"/>
                </a:cubicBezTo>
                <a:cubicBezTo>
                  <a:pt x="0" y="97"/>
                  <a:pt x="0" y="414"/>
                  <a:pt x="211" y="504"/>
                </a:cubicBezTo>
                <a:cubicBezTo>
                  <a:pt x="251" y="522"/>
                  <a:pt x="293" y="530"/>
                  <a:pt x="335" y="530"/>
                </a:cubicBezTo>
                <a:cubicBezTo>
                  <a:pt x="435" y="530"/>
                  <a:pt x="531" y="480"/>
                  <a:pt x="574" y="384"/>
                </a:cubicBezTo>
                <a:cubicBezTo>
                  <a:pt x="650" y="192"/>
                  <a:pt x="511"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38;p55"/>
          <p:cNvSpPr/>
          <p:nvPr/>
        </p:nvSpPr>
        <p:spPr>
          <a:xfrm>
            <a:off x="5698511" y="1811016"/>
            <a:ext cx="61505" cy="62208"/>
          </a:xfrm>
          <a:custGeom>
            <a:avLst/>
            <a:gdLst/>
            <a:ahLst/>
            <a:cxnLst/>
            <a:rect l="l" t="t" r="r" b="b"/>
            <a:pathLst>
              <a:path w="907" h="730" extrusionOk="0">
                <a:moveTo>
                  <a:pt x="440" y="1"/>
                </a:moveTo>
                <a:cubicBezTo>
                  <a:pt x="318" y="1"/>
                  <a:pt x="197" y="64"/>
                  <a:pt x="129" y="215"/>
                </a:cubicBezTo>
                <a:cubicBezTo>
                  <a:pt x="1" y="501"/>
                  <a:pt x="235" y="730"/>
                  <a:pt x="467" y="730"/>
                </a:cubicBezTo>
                <a:cubicBezTo>
                  <a:pt x="589" y="730"/>
                  <a:pt x="710" y="667"/>
                  <a:pt x="778" y="516"/>
                </a:cubicBezTo>
                <a:cubicBezTo>
                  <a:pt x="907" y="229"/>
                  <a:pt x="672" y="1"/>
                  <a:pt x="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39;p55"/>
          <p:cNvSpPr/>
          <p:nvPr/>
        </p:nvSpPr>
        <p:spPr>
          <a:xfrm>
            <a:off x="5605439" y="2039711"/>
            <a:ext cx="61505" cy="62208"/>
          </a:xfrm>
          <a:custGeom>
            <a:avLst/>
            <a:gdLst/>
            <a:ahLst/>
            <a:cxnLst/>
            <a:rect l="l" t="t" r="r" b="b"/>
            <a:pathLst>
              <a:path w="546" h="461" extrusionOk="0">
                <a:moveTo>
                  <a:pt x="274" y="1"/>
                </a:moveTo>
                <a:cubicBezTo>
                  <a:pt x="121" y="1"/>
                  <a:pt x="1" y="151"/>
                  <a:pt x="62" y="312"/>
                </a:cubicBezTo>
                <a:cubicBezTo>
                  <a:pt x="101" y="412"/>
                  <a:pt x="190" y="461"/>
                  <a:pt x="279" y="461"/>
                </a:cubicBezTo>
                <a:cubicBezTo>
                  <a:pt x="364" y="461"/>
                  <a:pt x="448" y="415"/>
                  <a:pt x="485" y="327"/>
                </a:cubicBezTo>
                <a:cubicBezTo>
                  <a:pt x="545" y="206"/>
                  <a:pt x="485" y="70"/>
                  <a:pt x="379" y="25"/>
                </a:cubicBezTo>
                <a:cubicBezTo>
                  <a:pt x="343" y="8"/>
                  <a:pt x="308" y="1"/>
                  <a:pt x="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40;p55"/>
          <p:cNvSpPr/>
          <p:nvPr/>
        </p:nvSpPr>
        <p:spPr>
          <a:xfrm>
            <a:off x="5807846" y="1585803"/>
            <a:ext cx="61505" cy="62208"/>
          </a:xfrm>
          <a:custGeom>
            <a:avLst/>
            <a:gdLst/>
            <a:ahLst/>
            <a:cxnLst/>
            <a:rect l="l" t="t" r="r" b="b"/>
            <a:pathLst>
              <a:path w="529" h="464" extrusionOk="0">
                <a:moveTo>
                  <a:pt x="264" y="0"/>
                </a:moveTo>
                <a:cubicBezTo>
                  <a:pt x="175" y="0"/>
                  <a:pt x="94" y="56"/>
                  <a:pt x="60" y="145"/>
                </a:cubicBezTo>
                <a:cubicBezTo>
                  <a:pt x="0" y="250"/>
                  <a:pt x="60" y="386"/>
                  <a:pt x="181" y="446"/>
                </a:cubicBezTo>
                <a:cubicBezTo>
                  <a:pt x="208" y="458"/>
                  <a:pt x="237" y="464"/>
                  <a:pt x="266" y="464"/>
                </a:cubicBezTo>
                <a:cubicBezTo>
                  <a:pt x="351" y="464"/>
                  <a:pt x="438" y="416"/>
                  <a:pt x="483" y="326"/>
                </a:cubicBezTo>
                <a:cubicBezTo>
                  <a:pt x="528" y="205"/>
                  <a:pt x="483" y="69"/>
                  <a:pt x="362" y="24"/>
                </a:cubicBezTo>
                <a:cubicBezTo>
                  <a:pt x="330" y="8"/>
                  <a:pt x="296"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170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7" name="Прямоугольник 6"/>
          <p:cNvSpPr/>
          <p:nvPr/>
        </p:nvSpPr>
        <p:spPr>
          <a:xfrm>
            <a:off x="328614" y="788250"/>
            <a:ext cx="8715375" cy="12926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just">
              <a:defRPr/>
            </a:pPr>
            <a:r>
              <a:rPr lang="en-US" sz="1300" b="1" dirty="0">
                <a:solidFill>
                  <a:srgbClr val="002060"/>
                </a:solidFill>
                <a:effectLst>
                  <a:outerShdw blurRad="38100" dist="38100" dir="2700000" algn="tl">
                    <a:srgbClr val="000000">
                      <a:alpha val="43137"/>
                    </a:srgbClr>
                  </a:outerShdw>
                </a:effectLst>
              </a:rPr>
              <a:t>Academician of the Academy of Sciences of the USSR Ivan </a:t>
            </a:r>
            <a:r>
              <a:rPr lang="en-US" sz="1300" b="1" dirty="0" err="1">
                <a:solidFill>
                  <a:srgbClr val="002060"/>
                </a:solidFill>
                <a:effectLst>
                  <a:outerShdw blurRad="38100" dist="38100" dir="2700000" algn="tl">
                    <a:srgbClr val="000000">
                      <a:alpha val="43137"/>
                    </a:srgbClr>
                  </a:outerShdw>
                </a:effectLst>
              </a:rPr>
              <a:t>Nikolaevich</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Nazarov</a:t>
            </a:r>
            <a:r>
              <a:rPr lang="en-US" sz="1300" b="1" dirty="0">
                <a:solidFill>
                  <a:srgbClr val="002060"/>
                </a:solidFill>
                <a:effectLst>
                  <a:outerShdw blurRad="38100" dist="38100" dir="2700000" algn="tl">
                    <a:srgbClr val="000000">
                      <a:alpha val="43137"/>
                    </a:srgbClr>
                  </a:outerShdw>
                </a:effectLst>
              </a:rPr>
              <a:t>, Corresponding Member of the AS of the USSR, </a:t>
            </a:r>
            <a:r>
              <a:rPr lang="en-US" sz="1300" b="1" dirty="0" err="1">
                <a:solidFill>
                  <a:srgbClr val="002060"/>
                </a:solidFill>
                <a:effectLst>
                  <a:outerShdw blurRad="38100" dist="38100" dir="2700000" algn="tl">
                    <a:srgbClr val="000000">
                      <a:alpha val="43137"/>
                    </a:srgbClr>
                  </a:outerShdw>
                </a:effectLst>
              </a:rPr>
              <a:t>Azerbaev</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Irdan</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Nigmetovich</a:t>
            </a:r>
            <a:r>
              <a:rPr lang="en-US" sz="1300" b="1" dirty="0">
                <a:solidFill>
                  <a:srgbClr val="002060"/>
                </a:solidFill>
                <a:effectLst>
                  <a:outerShdw blurRad="38100" dist="38100" dir="2700000" algn="tl">
                    <a:srgbClr val="000000">
                      <a:alpha val="43137"/>
                    </a:srgbClr>
                  </a:outerShdw>
                </a:effectLst>
              </a:rPr>
              <a:t>, Corresponding Member Academy of Sciences of the Republic of Kazakhstan, Honored Scientist of the Republic of Kazakhstan, Professor </a:t>
            </a:r>
            <a:r>
              <a:rPr lang="en-US" sz="1300" b="1" dirty="0" err="1">
                <a:solidFill>
                  <a:srgbClr val="002060"/>
                </a:solidFill>
                <a:effectLst>
                  <a:outerShdw blurRad="38100" dist="38100" dir="2700000" algn="tl">
                    <a:srgbClr val="000000">
                      <a:alpha val="43137"/>
                    </a:srgbClr>
                  </a:outerShdw>
                </a:effectLst>
              </a:rPr>
              <a:t>Akhmetzhan</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Sharifkanovich</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Sharifkanov</a:t>
            </a:r>
            <a:r>
              <a:rPr lang="en-US" sz="1300" b="1" dirty="0">
                <a:solidFill>
                  <a:srgbClr val="002060"/>
                </a:solidFill>
                <a:effectLst>
                  <a:outerShdw blurRad="38100" dist="38100" dir="2700000" algn="tl">
                    <a:srgbClr val="000000">
                      <a:alpha val="43137"/>
                    </a:srgbClr>
                  </a:outerShdw>
                </a:effectLst>
              </a:rPr>
              <a:t> stood at the origins of the direction on the synthesis of new organic substances and materials.. His students: professors </a:t>
            </a:r>
            <a:r>
              <a:rPr lang="en-US" sz="1300" b="1" dirty="0" err="1">
                <a:solidFill>
                  <a:srgbClr val="002060"/>
                </a:solidFill>
                <a:effectLst>
                  <a:outerShdw blurRad="38100" dist="38100" dir="2700000" algn="tl">
                    <a:srgbClr val="000000">
                      <a:alpha val="43137"/>
                    </a:srgbClr>
                  </a:outerShdw>
                </a:effectLst>
              </a:rPr>
              <a:t>Akhmedova</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Sh.S</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Kalugin</a:t>
            </a:r>
            <a:r>
              <a:rPr lang="en-US" sz="1300" b="1" dirty="0">
                <a:solidFill>
                  <a:srgbClr val="002060"/>
                </a:solidFill>
                <a:effectLst>
                  <a:outerShdw blurRad="38100" dist="38100" dir="2700000" algn="tl">
                    <a:srgbClr val="000000">
                      <a:alpha val="43137"/>
                    </a:srgbClr>
                  </a:outerShdw>
                </a:effectLst>
              </a:rPr>
              <a:t> S.N., associate professors </a:t>
            </a:r>
            <a:r>
              <a:rPr lang="en-US" sz="1300" b="1" dirty="0" err="1">
                <a:solidFill>
                  <a:srgbClr val="002060"/>
                </a:solidFill>
                <a:effectLst>
                  <a:outerShdw blurRad="38100" dist="38100" dir="2700000" algn="tl">
                    <a:srgbClr val="000000">
                      <a:alpha val="43137"/>
                    </a:srgbClr>
                  </a:outerShdw>
                </a:effectLst>
              </a:rPr>
              <a:t>Turmukhanova</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M.Zh</a:t>
            </a:r>
            <a:r>
              <a:rPr lang="en-US" sz="1300" b="1" dirty="0">
                <a:solidFill>
                  <a:srgbClr val="002060"/>
                </a:solidFill>
                <a:effectLst>
                  <a:outerShdw blurRad="38100" dist="38100" dir="2700000" algn="tl">
                    <a:srgbClr val="000000">
                      <a:alpha val="43137"/>
                    </a:srgbClr>
                  </a:outerShdw>
                </a:effectLst>
              </a:rPr>
              <a:t>., </a:t>
            </a:r>
            <a:r>
              <a:rPr lang="en-US" sz="1300" b="1" dirty="0" err="1">
                <a:solidFill>
                  <a:srgbClr val="002060"/>
                </a:solidFill>
                <a:effectLst>
                  <a:outerShdw blurRad="38100" dist="38100" dir="2700000" algn="tl">
                    <a:srgbClr val="000000">
                      <a:alpha val="43137"/>
                    </a:srgbClr>
                  </a:outerShdw>
                </a:effectLst>
              </a:rPr>
              <a:t>Mamutova</a:t>
            </a:r>
            <a:r>
              <a:rPr lang="en-US" sz="1300" b="1" dirty="0">
                <a:solidFill>
                  <a:srgbClr val="002060"/>
                </a:solidFill>
                <a:effectLst>
                  <a:outerShdw blurRad="38100" dist="38100" dir="2700000" algn="tl">
                    <a:srgbClr val="000000">
                      <a:alpha val="43137"/>
                    </a:srgbClr>
                  </a:outerShdw>
                </a:effectLst>
              </a:rPr>
              <a:t> A.A., </a:t>
            </a:r>
            <a:r>
              <a:rPr lang="en-US" sz="1300" b="1" dirty="0" err="1">
                <a:solidFill>
                  <a:srgbClr val="002060"/>
                </a:solidFill>
                <a:effectLst>
                  <a:outerShdw blurRad="38100" dist="38100" dir="2700000" algn="tl">
                    <a:srgbClr val="000000">
                      <a:alpha val="43137"/>
                    </a:srgbClr>
                  </a:outerShdw>
                </a:effectLst>
              </a:rPr>
              <a:t>Nurlibaev</a:t>
            </a:r>
            <a:r>
              <a:rPr lang="en-US" sz="1300" b="1" dirty="0">
                <a:solidFill>
                  <a:srgbClr val="002060"/>
                </a:solidFill>
                <a:effectLst>
                  <a:outerShdw blurRad="38100" dist="38100" dir="2700000" algn="tl">
                    <a:srgbClr val="000000">
                      <a:alpha val="43137"/>
                    </a:srgbClr>
                  </a:outerShdw>
                </a:effectLst>
              </a:rPr>
              <a:t> A.K., continue research in this direction.</a:t>
            </a:r>
            <a:endParaRPr lang="ru-RU" sz="1300" b="1" dirty="0">
              <a:solidFill>
                <a:srgbClr val="002060"/>
              </a:solidFill>
              <a:effectLst>
                <a:outerShdw blurRad="38100" dist="38100" dir="2700000" algn="tl">
                  <a:srgbClr val="000000">
                    <a:alpha val="43137"/>
                  </a:srgbClr>
                </a:outerShdw>
              </a:effectLst>
            </a:endParaRPr>
          </a:p>
        </p:txBody>
      </p:sp>
      <p:grpSp>
        <p:nvGrpSpPr>
          <p:cNvPr id="8" name="Группа 7"/>
          <p:cNvGrpSpPr>
            <a:grpSpLocks/>
          </p:cNvGrpSpPr>
          <p:nvPr/>
        </p:nvGrpSpPr>
        <p:grpSpPr bwMode="auto">
          <a:xfrm>
            <a:off x="2643189" y="216750"/>
            <a:ext cx="6424612" cy="571500"/>
            <a:chOff x="2068109" y="3844849"/>
            <a:chExt cx="6424815" cy="951383"/>
          </a:xfrm>
        </p:grpSpPr>
        <p:sp>
          <p:nvSpPr>
            <p:cNvPr id="9" name="Пятиугольник 8"/>
            <p:cNvSpPr/>
            <p:nvPr/>
          </p:nvSpPr>
          <p:spPr>
            <a:xfrm rot="10800000">
              <a:off x="2068109" y="3844849"/>
              <a:ext cx="6353376" cy="951383"/>
            </a:xfrm>
            <a:prstGeom prst="homePlate">
              <a:avLst/>
            </a:prstGeom>
          </p:spPr>
          <p:style>
            <a:lnRef idx="1">
              <a:schemeClr val="accent6"/>
            </a:lnRef>
            <a:fillRef idx="2">
              <a:schemeClr val="accent6"/>
            </a:fillRef>
            <a:effectRef idx="1">
              <a:schemeClr val="accent6"/>
            </a:effectRef>
            <a:fontRef idx="minor">
              <a:schemeClr val="dk1"/>
            </a:fontRef>
          </p:style>
        </p:sp>
        <p:sp>
          <p:nvSpPr>
            <p:cNvPr id="10" name="Пятиугольник 4"/>
            <p:cNvSpPr/>
            <p:nvPr/>
          </p:nvSpPr>
          <p:spPr>
            <a:xfrm rot="21600000">
              <a:off x="2377681" y="3844849"/>
              <a:ext cx="6115243" cy="951383"/>
            </a:xfrm>
            <a:prstGeom prst="rect">
              <a:avLst/>
            </a:prstGeom>
          </p:spPr>
          <p:style>
            <a:lnRef idx="0">
              <a:scrgbClr r="0" g="0" b="0"/>
            </a:lnRef>
            <a:fillRef idx="0">
              <a:scrgbClr r="0" g="0" b="0"/>
            </a:fillRef>
            <a:effectRef idx="0">
              <a:scrgbClr r="0" g="0" b="0"/>
            </a:effectRef>
            <a:fontRef idx="minor">
              <a:schemeClr val="dk1"/>
            </a:fontRef>
          </p:style>
          <p:txBody>
            <a:bodyPr lIns="293360" tIns="121920" rIns="227584" bIns="121920" spcCol="1270" anchor="ctr"/>
            <a:lstStyle/>
            <a:p>
              <a:pPr algn="ctr" defTabSz="1422400">
                <a:lnSpc>
                  <a:spcPct val="90000"/>
                </a:lnSpc>
                <a:spcAft>
                  <a:spcPct val="35000"/>
                </a:spcAft>
                <a:defRPr/>
              </a:pPr>
              <a:r>
                <a:rPr lang="en-US" sz="3200" b="1" dirty="0">
                  <a:effectLst>
                    <a:outerShdw blurRad="38100" dist="38100" dir="2700000" algn="tl">
                      <a:srgbClr val="000000">
                        <a:alpha val="43137"/>
                      </a:srgbClr>
                    </a:outerShdw>
                  </a:effectLst>
                  <a:latin typeface="Cambria" pitchFamily="18" charset="0"/>
                </a:rPr>
                <a:t>Organic synthesis</a:t>
              </a:r>
              <a:endParaRPr lang="ru-RU" sz="3200" b="1" dirty="0">
                <a:effectLst>
                  <a:outerShdw blurRad="38100" dist="38100" dir="2700000" algn="tl">
                    <a:srgbClr val="000000">
                      <a:alpha val="43137"/>
                    </a:srgbClr>
                  </a:outerShdw>
                </a:effectLst>
                <a:latin typeface="Cambria" pitchFamily="18" charset="0"/>
              </a:endParaRPr>
            </a:p>
          </p:txBody>
        </p:sp>
      </p:grpSp>
      <p:pic>
        <p:nvPicPr>
          <p:cNvPr id="12" name="Picture 2" descr="A_02"/>
          <p:cNvPicPr>
            <a:picLocks noChangeAspect="1" noChangeArrowheads="1"/>
          </p:cNvPicPr>
          <p:nvPr/>
        </p:nvPicPr>
        <p:blipFill>
          <a:blip r:embed="rId3" cstate="print"/>
          <a:srcRect/>
          <a:stretch>
            <a:fillRect/>
          </a:stretch>
        </p:blipFill>
        <p:spPr bwMode="auto">
          <a:xfrm>
            <a:off x="503799" y="2143882"/>
            <a:ext cx="2388055" cy="2388055"/>
          </a:xfrm>
          <a:prstGeom prst="rect">
            <a:avLst/>
          </a:prstGeom>
          <a:noFill/>
          <a:ln w="9525">
            <a:noFill/>
            <a:miter lim="800000"/>
            <a:headEnd/>
            <a:tailEnd/>
          </a:ln>
        </p:spPr>
      </p:pic>
      <p:pic>
        <p:nvPicPr>
          <p:cNvPr id="13" name="Picture 2" descr="h_03"/>
          <p:cNvPicPr>
            <a:picLocks noChangeAspect="1" noChangeArrowheads="1"/>
          </p:cNvPicPr>
          <p:nvPr/>
        </p:nvPicPr>
        <p:blipFill>
          <a:blip r:embed="rId4" cstate="print">
            <a:lum contrast="6000"/>
            <a:grayscl/>
          </a:blip>
          <a:srcRect l="667" t="14459" b="15318"/>
          <a:stretch>
            <a:fillRect/>
          </a:stretch>
        </p:blipFill>
        <p:spPr bwMode="auto">
          <a:xfrm>
            <a:off x="3393889" y="2143882"/>
            <a:ext cx="5232774" cy="2388055"/>
          </a:xfrm>
          <a:prstGeom prst="rect">
            <a:avLst/>
          </a:prstGeom>
          <a:noFill/>
          <a:ln w="9525">
            <a:noFill/>
            <a:miter lim="800000"/>
            <a:headEnd/>
            <a:tailEnd/>
          </a:ln>
        </p:spPr>
      </p:pic>
      <p:sp>
        <p:nvSpPr>
          <p:cNvPr id="14" name="Прямоугольник 13"/>
          <p:cNvSpPr/>
          <p:nvPr/>
        </p:nvSpPr>
        <p:spPr>
          <a:xfrm>
            <a:off x="328614" y="4438897"/>
            <a:ext cx="2714625" cy="646331"/>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n-US" sz="1200" b="1" dirty="0">
                <a:solidFill>
                  <a:schemeClr val="tx1"/>
                </a:solidFill>
              </a:rPr>
              <a:t>Academician of the Academy of Sciences of the USSR Ivan </a:t>
            </a:r>
            <a:r>
              <a:rPr lang="en-US" sz="1200" b="1" dirty="0" err="1">
                <a:solidFill>
                  <a:schemeClr val="tx1"/>
                </a:solidFill>
              </a:rPr>
              <a:t>Nikolaevich</a:t>
            </a:r>
            <a:r>
              <a:rPr lang="en-US" sz="1200" b="1" dirty="0">
                <a:solidFill>
                  <a:schemeClr val="tx1"/>
                </a:solidFill>
              </a:rPr>
              <a:t> </a:t>
            </a:r>
            <a:r>
              <a:rPr lang="en-US" sz="1200" b="1" dirty="0" err="1">
                <a:solidFill>
                  <a:schemeClr val="tx1"/>
                </a:solidFill>
              </a:rPr>
              <a:t>Nazarov</a:t>
            </a:r>
            <a:endParaRPr lang="ru-RU" sz="1200" dirty="0">
              <a:solidFill>
                <a:schemeClr val="tx1"/>
              </a:solidFill>
            </a:endParaRPr>
          </a:p>
        </p:txBody>
      </p:sp>
      <p:sp>
        <p:nvSpPr>
          <p:cNvPr id="15" name="Text Box 3"/>
          <p:cNvSpPr txBox="1">
            <a:spLocks noChangeArrowheads="1"/>
          </p:cNvSpPr>
          <p:nvPr/>
        </p:nvSpPr>
        <p:spPr bwMode="auto">
          <a:xfrm>
            <a:off x="3114677" y="4438897"/>
            <a:ext cx="5929312" cy="646331"/>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algn="ctr" eaLnBrk="0" hangingPunct="0">
              <a:defRPr/>
            </a:pPr>
            <a:r>
              <a:rPr lang="en-US" sz="1200" b="1" dirty="0">
                <a:solidFill>
                  <a:schemeClr val="tx1"/>
                </a:solidFill>
                <a:latin typeface="+mj-lt"/>
              </a:rPr>
              <a:t>Corresponding member Academy of Sciences of the Kazakh SSR, Doctor of Chemical Sciences, Professor </a:t>
            </a:r>
            <a:r>
              <a:rPr lang="en-US" sz="1200" b="1" dirty="0" err="1">
                <a:solidFill>
                  <a:schemeClr val="tx1"/>
                </a:solidFill>
                <a:latin typeface="+mj-lt"/>
              </a:rPr>
              <a:t>A.Sh</a:t>
            </a:r>
            <a:r>
              <a:rPr lang="en-US" sz="1200" b="1" dirty="0">
                <a:solidFill>
                  <a:schemeClr val="tx1"/>
                </a:solidFill>
                <a:latin typeface="+mj-lt"/>
              </a:rPr>
              <a:t>. </a:t>
            </a:r>
            <a:r>
              <a:rPr lang="en-US" sz="1200" b="1" dirty="0" err="1">
                <a:solidFill>
                  <a:schemeClr val="tx1"/>
                </a:solidFill>
                <a:latin typeface="+mj-lt"/>
              </a:rPr>
              <a:t>Sharifkanov</a:t>
            </a:r>
            <a:r>
              <a:rPr lang="en-US" sz="1200" b="1" dirty="0">
                <a:solidFill>
                  <a:schemeClr val="tx1"/>
                </a:solidFill>
                <a:latin typeface="+mj-lt"/>
              </a:rPr>
              <a:t> holds a meeting of the department (1980)</a:t>
            </a:r>
            <a:endParaRPr lang="ru-RU" sz="1200" b="1" dirty="0">
              <a:solidFill>
                <a:schemeClr val="tx1"/>
              </a:solidFill>
              <a:latin typeface="+mj-lt"/>
            </a:endParaRPr>
          </a:p>
        </p:txBody>
      </p:sp>
    </p:spTree>
    <p:extLst>
      <p:ext uri="{BB962C8B-B14F-4D97-AF65-F5344CB8AC3E}">
        <p14:creationId xmlns:p14="http://schemas.microsoft.com/office/powerpoint/2010/main" val="3724941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4" name="Заголовок 3"/>
          <p:cNvSpPr>
            <a:spLocks noGrp="1"/>
          </p:cNvSpPr>
          <p:nvPr>
            <p:ph type="title"/>
          </p:nvPr>
        </p:nvSpPr>
        <p:spPr>
          <a:xfrm>
            <a:off x="780953" y="43961"/>
            <a:ext cx="7726800" cy="572700"/>
          </a:xfrm>
        </p:spPr>
        <p:txBody>
          <a:bodyPr/>
          <a:lstStyle/>
          <a:p>
            <a:pPr algn="ctr"/>
            <a:r>
              <a:rPr lang="en-US" sz="2000" b="1" dirty="0"/>
              <a:t>Leading experts in this area</a:t>
            </a:r>
            <a:br>
              <a:rPr lang="ru-RU" dirty="0"/>
            </a:br>
            <a:endParaRPr lang="ru-RU" dirty="0"/>
          </a:p>
        </p:txBody>
      </p:sp>
      <p:graphicFrame>
        <p:nvGraphicFramePr>
          <p:cNvPr id="6" name="Схема 5">
            <a:extLst>
              <a:ext uri="{FF2B5EF4-FFF2-40B4-BE49-F238E27FC236}">
                <a16:creationId xmlns:a16="http://schemas.microsoft.com/office/drawing/2014/main" id="{C756900F-1B5A-447E-9964-A11C6E1D331F}"/>
              </a:ext>
            </a:extLst>
          </p:cNvPr>
          <p:cNvGraphicFramePr/>
          <p:nvPr>
            <p:extLst>
              <p:ext uri="{D42A27DB-BD31-4B8C-83A1-F6EECF244321}">
                <p14:modId xmlns:p14="http://schemas.microsoft.com/office/powerpoint/2010/main" val="3907162947"/>
              </p:ext>
            </p:extLst>
          </p:nvPr>
        </p:nvGraphicFramePr>
        <p:xfrm>
          <a:off x="1271780" y="408079"/>
          <a:ext cx="6375100" cy="430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7" name="Google Shape;897;p46"/>
          <p:cNvSpPr/>
          <p:nvPr/>
        </p:nvSpPr>
        <p:spPr>
          <a:xfrm>
            <a:off x="990560" y="4754634"/>
            <a:ext cx="13752" cy="18766"/>
          </a:xfrm>
          <a:custGeom>
            <a:avLst/>
            <a:gdLst/>
            <a:ahLst/>
            <a:cxnLst/>
            <a:rect l="l" t="t" r="r" b="b"/>
            <a:pathLst>
              <a:path w="288" h="393" fill="none" extrusionOk="0">
                <a:moveTo>
                  <a:pt x="287" y="393"/>
                </a:moveTo>
                <a:lnTo>
                  <a:pt x="1" y="0"/>
                </a:lnTo>
              </a:path>
            </a:pathLst>
          </a:custGeom>
          <a:noFill/>
          <a:ln w="4900" cap="flat" cmpd="sng">
            <a:solidFill>
              <a:schemeClr val="lt2"/>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a:off x="538840" y="4754634"/>
            <a:ext cx="13036" cy="18766"/>
          </a:xfrm>
          <a:custGeom>
            <a:avLst/>
            <a:gdLst/>
            <a:ahLst/>
            <a:cxnLst/>
            <a:rect l="l" t="t" r="r" b="b"/>
            <a:pathLst>
              <a:path w="273" h="393" fill="none" extrusionOk="0">
                <a:moveTo>
                  <a:pt x="272" y="393"/>
                </a:moveTo>
                <a:lnTo>
                  <a:pt x="1" y="0"/>
                </a:lnTo>
              </a:path>
            </a:pathLst>
          </a:custGeom>
          <a:noFill/>
          <a:ln w="4900" cap="flat" cmpd="sng">
            <a:solidFill>
              <a:schemeClr val="accent1"/>
            </a:solidFill>
            <a:prstDash val="solid"/>
            <a:miter lim="150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Прямоугольник 20"/>
          <p:cNvSpPr/>
          <p:nvPr/>
        </p:nvSpPr>
        <p:spPr>
          <a:xfrm>
            <a:off x="551876" y="799965"/>
            <a:ext cx="8247694" cy="1323439"/>
          </a:xfrm>
          <a:prstGeom prst="rect">
            <a:avLst/>
          </a:prstGeom>
        </p:spPr>
        <p:txBody>
          <a:bodyPr wrap="square">
            <a:spAutoFit/>
          </a:bodyPr>
          <a:lstStyle/>
          <a:p>
            <a:pPr algn="just"/>
            <a:r>
              <a:rPr lang="en-US" sz="1600" dirty="0">
                <a:effectLst>
                  <a:outerShdw blurRad="38100" dist="38100" dir="2700000" algn="tl">
                    <a:srgbClr val="000000"/>
                  </a:outerShdw>
                </a:effectLst>
                <a:latin typeface="Arno Pro Caption" pitchFamily="18" charset="0"/>
                <a:ea typeface="SimHei" pitchFamily="49" charset="-122"/>
              </a:rPr>
              <a:t>The chemistry of natural compounds was headed by Honored Scientist of the Republic of Kazakhstan, Doctor of Chemical Sciences, Professor </a:t>
            </a:r>
            <a:r>
              <a:rPr lang="en-US" sz="1600" dirty="0" err="1">
                <a:effectLst>
                  <a:outerShdw blurRad="38100" dist="38100" dir="2700000" algn="tl">
                    <a:srgbClr val="000000"/>
                  </a:outerShdw>
                </a:effectLst>
                <a:latin typeface="Arno Pro Caption" pitchFamily="18" charset="0"/>
                <a:ea typeface="SimHei" pitchFamily="49" charset="-122"/>
              </a:rPr>
              <a:t>Tair</a:t>
            </a:r>
            <a:r>
              <a:rPr lang="en-US" sz="1600" dirty="0">
                <a:effectLst>
                  <a:outerShdw blurRad="38100" dist="38100" dir="2700000" algn="tl">
                    <a:srgbClr val="000000"/>
                  </a:outerShdw>
                </a:effectLst>
                <a:latin typeface="Arno Pro Caption" pitchFamily="18" charset="0"/>
                <a:ea typeface="SimHei" pitchFamily="49" charset="-122"/>
              </a:rPr>
              <a:t> </a:t>
            </a:r>
            <a:r>
              <a:rPr lang="en-US" sz="1600" dirty="0" err="1">
                <a:effectLst>
                  <a:outerShdw blurRad="38100" dist="38100" dir="2700000" algn="tl">
                    <a:srgbClr val="000000"/>
                  </a:outerShdw>
                </a:effectLst>
                <a:latin typeface="Arno Pro Caption" pitchFamily="18" charset="0"/>
                <a:ea typeface="SimHei" pitchFamily="49" charset="-122"/>
              </a:rPr>
              <a:t>Kukashevich</a:t>
            </a:r>
            <a:r>
              <a:rPr lang="en-US" sz="1600" dirty="0">
                <a:effectLst>
                  <a:outerShdw blurRad="38100" dist="38100" dir="2700000" algn="tl">
                    <a:srgbClr val="000000"/>
                  </a:outerShdw>
                </a:effectLst>
                <a:latin typeface="Arno Pro Caption" pitchFamily="18" charset="0"/>
                <a:ea typeface="SimHei" pitchFamily="49" charset="-122"/>
              </a:rPr>
              <a:t> </a:t>
            </a:r>
            <a:r>
              <a:rPr lang="en-US" sz="1600" dirty="0" err="1">
                <a:effectLst>
                  <a:outerShdw blurRad="38100" dist="38100" dir="2700000" algn="tl">
                    <a:srgbClr val="000000"/>
                  </a:outerShdw>
                </a:effectLst>
                <a:latin typeface="Arno Pro Caption" pitchFamily="18" charset="0"/>
                <a:ea typeface="SimHei" pitchFamily="49" charset="-122"/>
              </a:rPr>
              <a:t>Chumbalov</a:t>
            </a:r>
            <a:r>
              <a:rPr lang="en-US" sz="1600" dirty="0">
                <a:effectLst>
                  <a:outerShdw blurRad="38100" dist="38100" dir="2700000" algn="tl">
                    <a:srgbClr val="000000"/>
                  </a:outerShdw>
                </a:effectLst>
                <a:latin typeface="Arno Pro Caption" pitchFamily="18" charset="0"/>
                <a:ea typeface="SimHei" pitchFamily="49" charset="-122"/>
              </a:rPr>
              <a:t>. His students are professors: </a:t>
            </a:r>
            <a:r>
              <a:rPr lang="en-US" sz="1600" dirty="0" err="1">
                <a:effectLst>
                  <a:outerShdw blurRad="38100" dist="38100" dir="2700000" algn="tl">
                    <a:srgbClr val="000000"/>
                  </a:outerShdw>
                </a:effectLst>
                <a:latin typeface="Arno Pro Caption" pitchFamily="18" charset="0"/>
                <a:ea typeface="SimHei" pitchFamily="49" charset="-122"/>
              </a:rPr>
              <a:t>Taraskina</a:t>
            </a:r>
            <a:r>
              <a:rPr lang="en-US" sz="1600" dirty="0">
                <a:effectLst>
                  <a:outerShdw blurRad="38100" dist="38100" dir="2700000" algn="tl">
                    <a:srgbClr val="000000"/>
                  </a:outerShdw>
                </a:effectLst>
                <a:latin typeface="Arno Pro Caption" pitchFamily="18" charset="0"/>
                <a:ea typeface="SimHei" pitchFamily="49" charset="-122"/>
              </a:rPr>
              <a:t> K.V., </a:t>
            </a:r>
            <a:r>
              <a:rPr lang="en-US" sz="1600" dirty="0" err="1">
                <a:effectLst>
                  <a:outerShdw blurRad="38100" dist="38100" dir="2700000" algn="tl">
                    <a:srgbClr val="000000"/>
                  </a:outerShdw>
                </a:effectLst>
                <a:latin typeface="Arno Pro Caption" pitchFamily="18" charset="0"/>
                <a:ea typeface="SimHei" pitchFamily="49" charset="-122"/>
              </a:rPr>
              <a:t>Kil</a:t>
            </a:r>
            <a:r>
              <a:rPr lang="en-US" sz="1600" dirty="0">
                <a:effectLst>
                  <a:outerShdw blurRad="38100" dist="38100" dir="2700000" algn="tl">
                    <a:srgbClr val="000000"/>
                  </a:outerShdw>
                </a:effectLst>
                <a:latin typeface="Arno Pro Caption" pitchFamily="18" charset="0"/>
                <a:ea typeface="SimHei" pitchFamily="49" charset="-122"/>
              </a:rPr>
              <a:t> A., </a:t>
            </a:r>
            <a:r>
              <a:rPr lang="en-US" sz="1600" dirty="0" err="1">
                <a:effectLst>
                  <a:outerShdw blurRad="38100" dist="38100" dir="2700000" algn="tl">
                    <a:srgbClr val="000000"/>
                  </a:outerShdw>
                </a:effectLst>
                <a:latin typeface="Arno Pro Caption" pitchFamily="18" charset="0"/>
                <a:ea typeface="SimHei" pitchFamily="49" charset="-122"/>
              </a:rPr>
              <a:t>Mukhamedyarova</a:t>
            </a:r>
            <a:r>
              <a:rPr lang="en-US" sz="1600" dirty="0">
                <a:effectLst>
                  <a:outerShdw blurRad="38100" dist="38100" dir="2700000" algn="tl">
                    <a:srgbClr val="000000"/>
                  </a:outerShdw>
                </a:effectLst>
                <a:latin typeface="Arno Pro Caption" pitchFamily="18" charset="0"/>
                <a:ea typeface="SimHei" pitchFamily="49" charset="-122"/>
              </a:rPr>
              <a:t> M.M., </a:t>
            </a:r>
            <a:r>
              <a:rPr lang="en-US" sz="1600" dirty="0" err="1">
                <a:effectLst>
                  <a:outerShdw blurRad="38100" dist="38100" dir="2700000" algn="tl">
                    <a:srgbClr val="000000"/>
                  </a:outerShdw>
                </a:effectLst>
                <a:latin typeface="Arno Pro Caption" pitchFamily="18" charset="0"/>
                <a:ea typeface="SimHei" pitchFamily="49" charset="-122"/>
              </a:rPr>
              <a:t>Nurgalieva</a:t>
            </a:r>
            <a:r>
              <a:rPr lang="en-US" sz="1600" dirty="0">
                <a:effectLst>
                  <a:outerShdw blurRad="38100" dist="38100" dir="2700000" algn="tl">
                    <a:srgbClr val="000000"/>
                  </a:outerShdw>
                </a:effectLst>
                <a:latin typeface="Arno Pro Caption" pitchFamily="18" charset="0"/>
                <a:ea typeface="SimHei" pitchFamily="49" charset="-122"/>
              </a:rPr>
              <a:t> G.M., </a:t>
            </a:r>
            <a:r>
              <a:rPr lang="en-US" sz="1600" dirty="0" err="1">
                <a:effectLst>
                  <a:outerShdw blurRad="38100" dist="38100" dir="2700000" algn="tl">
                    <a:srgbClr val="000000"/>
                  </a:outerShdw>
                </a:effectLst>
                <a:latin typeface="Arno Pro Caption" pitchFamily="18" charset="0"/>
                <a:ea typeface="SimHei" pitchFamily="49" charset="-122"/>
              </a:rPr>
              <a:t>Omurkamzinova</a:t>
            </a:r>
            <a:r>
              <a:rPr lang="en-US" sz="1600" dirty="0">
                <a:effectLst>
                  <a:outerShdw blurRad="38100" dist="38100" dir="2700000" algn="tl">
                    <a:srgbClr val="000000"/>
                  </a:outerShdw>
                </a:effectLst>
                <a:latin typeface="Arno Pro Caption" pitchFamily="18" charset="0"/>
                <a:ea typeface="SimHei" pitchFamily="49" charset="-122"/>
              </a:rPr>
              <a:t> V.B. G.E. ZHUSUPOVA, </a:t>
            </a:r>
            <a:r>
              <a:rPr lang="en-US" sz="1600" dirty="0" err="1">
                <a:effectLst>
                  <a:outerShdw blurRad="38100" dist="38100" dir="2700000" algn="tl">
                    <a:srgbClr val="000000"/>
                  </a:outerShdw>
                </a:effectLst>
                <a:latin typeface="Arno Pro Caption" pitchFamily="18" charset="0"/>
                <a:ea typeface="SimHei" pitchFamily="49" charset="-122"/>
              </a:rPr>
              <a:t>G.Sh</a:t>
            </a:r>
            <a:r>
              <a:rPr lang="en-US" sz="1600" dirty="0">
                <a:effectLst>
                  <a:outerShdw blurRad="38100" dist="38100" dir="2700000" algn="tl">
                    <a:srgbClr val="000000"/>
                  </a:outerShdw>
                </a:effectLst>
                <a:latin typeface="Arno Pro Caption" pitchFamily="18" charset="0"/>
                <a:ea typeface="SimHei" pitchFamily="49" charset="-122"/>
              </a:rPr>
              <a:t>. </a:t>
            </a:r>
            <a:r>
              <a:rPr lang="en-US" sz="1600" dirty="0" err="1">
                <a:effectLst>
                  <a:outerShdw blurRad="38100" dist="38100" dir="2700000" algn="tl">
                    <a:srgbClr val="000000"/>
                  </a:outerShdw>
                </a:effectLst>
                <a:latin typeface="Arno Pro Caption" pitchFamily="18" charset="0"/>
                <a:ea typeface="SimHei" pitchFamily="49" charset="-122"/>
              </a:rPr>
              <a:t>Burasheva</a:t>
            </a:r>
            <a:r>
              <a:rPr lang="en-US" sz="1600" dirty="0">
                <a:effectLst>
                  <a:outerShdw blurRad="38100" dist="38100" dir="2700000" algn="tl">
                    <a:srgbClr val="000000"/>
                  </a:outerShdw>
                </a:effectLst>
                <a:latin typeface="Arno Pro Caption" pitchFamily="18" charset="0"/>
                <a:ea typeface="SimHei" pitchFamily="49" charset="-122"/>
              </a:rPr>
              <a:t>, and </a:t>
            </a:r>
            <a:r>
              <a:rPr lang="en-US" sz="1600" dirty="0" err="1">
                <a:effectLst>
                  <a:outerShdw blurRad="38100" dist="38100" dir="2700000" algn="tl">
                    <a:srgbClr val="000000"/>
                  </a:outerShdw>
                </a:effectLst>
                <a:latin typeface="Arno Pro Caption" pitchFamily="18" charset="0"/>
                <a:ea typeface="SimHei" pitchFamily="49" charset="-122"/>
              </a:rPr>
              <a:t>D.Kh.N</a:t>
            </a:r>
            <a:r>
              <a:rPr lang="en-US" sz="1600" dirty="0">
                <a:effectLst>
                  <a:outerShdw blurRad="38100" dist="38100" dir="2700000" algn="tl">
                    <a:srgbClr val="000000"/>
                  </a:outerShdw>
                </a:effectLst>
                <a:latin typeface="Arno Pro Caption" pitchFamily="18" charset="0"/>
                <a:ea typeface="SimHei" pitchFamily="49" charset="-122"/>
              </a:rPr>
              <a:t>. R. A. MUZYCHKINA, V. V. Polyakov, S. B. </a:t>
            </a:r>
            <a:r>
              <a:rPr lang="en-US" sz="1600" dirty="0" err="1">
                <a:effectLst>
                  <a:outerShdw blurRad="38100" dist="38100" dir="2700000" algn="tl">
                    <a:srgbClr val="000000"/>
                  </a:outerShdw>
                </a:effectLst>
                <a:latin typeface="Arno Pro Caption" pitchFamily="18" charset="0"/>
                <a:ea typeface="SimHei" pitchFamily="49" charset="-122"/>
              </a:rPr>
              <a:t>Rakhmadieva</a:t>
            </a:r>
            <a:endParaRPr lang="ru-RU" sz="1600" dirty="0">
              <a:solidFill>
                <a:schemeClr val="tx1"/>
              </a:solidFill>
              <a:effectLst>
                <a:outerShdw blurRad="38100" dist="38100" dir="2700000" algn="tl">
                  <a:srgbClr val="000000"/>
                </a:outerShdw>
              </a:effectLst>
              <a:latin typeface="Arno Pro Caption" pitchFamily="18" charset="0"/>
            </a:endParaRPr>
          </a:p>
        </p:txBody>
      </p:sp>
      <p:sp>
        <p:nvSpPr>
          <p:cNvPr id="26" name="Прямоугольник 25"/>
          <p:cNvSpPr/>
          <p:nvPr/>
        </p:nvSpPr>
        <p:spPr>
          <a:xfrm>
            <a:off x="312642" y="4124128"/>
            <a:ext cx="8716046" cy="923330"/>
          </a:xfrm>
          <a:prstGeom prst="rect">
            <a:avLst/>
          </a:prstGeom>
        </p:spPr>
        <p:txBody>
          <a:bodyPr wrap="square">
            <a:spAutoFit/>
          </a:bodyPr>
          <a:lstStyle/>
          <a:p>
            <a:pPr algn="just">
              <a:defRPr/>
            </a:pPr>
            <a:r>
              <a:rPr lang="en-US" sz="1800" b="1" dirty="0">
                <a:solidFill>
                  <a:schemeClr val="tx1"/>
                </a:solidFill>
                <a:effectLst>
                  <a:outerShdw blurRad="38100" dist="38100" dir="2700000" algn="tl">
                    <a:srgbClr val="000000">
                      <a:alpha val="43137"/>
                    </a:srgbClr>
                  </a:outerShdw>
                </a:effectLst>
                <a:latin typeface="Calibri" pitchFamily="34" charset="0"/>
                <a:cs typeface="+mn-cs"/>
              </a:rPr>
              <a:t>Creation and introduction of medicinal substances and preparations from plants into medicine. Development of technology for obtaining pharmaceuticals. Isolation and establishment of the structure of complex organic substances of natural origin.</a:t>
            </a:r>
            <a:endParaRPr lang="ru-RU" sz="1800" b="1" dirty="0">
              <a:solidFill>
                <a:schemeClr val="tx1"/>
              </a:solidFill>
              <a:effectLst>
                <a:outerShdw blurRad="38100" dist="38100" dir="2700000" algn="tl">
                  <a:srgbClr val="000000">
                    <a:alpha val="43137"/>
                  </a:srgbClr>
                </a:outerShdw>
              </a:effectLst>
              <a:cs typeface="+mn-cs"/>
            </a:endParaRPr>
          </a:p>
        </p:txBody>
      </p:sp>
      <p:sp>
        <p:nvSpPr>
          <p:cNvPr id="31" name="Пятиугольник 30"/>
          <p:cNvSpPr/>
          <p:nvPr/>
        </p:nvSpPr>
        <p:spPr bwMode="auto">
          <a:xfrm rot="10800000">
            <a:off x="2096428" y="137549"/>
            <a:ext cx="6899935" cy="571500"/>
          </a:xfrm>
          <a:prstGeom prst="homePlate">
            <a:avLst/>
          </a:prstGeom>
        </p:spPr>
        <p:style>
          <a:lnRef idx="1">
            <a:schemeClr val="accent6"/>
          </a:lnRef>
          <a:fillRef idx="2">
            <a:schemeClr val="accent6"/>
          </a:fillRef>
          <a:effectRef idx="1">
            <a:schemeClr val="accent6"/>
          </a:effectRef>
          <a:fontRef idx="minor">
            <a:schemeClr val="dk1"/>
          </a:fontRef>
        </p:style>
      </p:sp>
      <p:sp>
        <p:nvSpPr>
          <p:cNvPr id="32" name="Пятиугольник 4"/>
          <p:cNvSpPr/>
          <p:nvPr/>
        </p:nvSpPr>
        <p:spPr bwMode="auto">
          <a:xfrm>
            <a:off x="2375210" y="134629"/>
            <a:ext cx="6768790" cy="571500"/>
          </a:xfrm>
          <a:prstGeom prst="rect">
            <a:avLst/>
          </a:prstGeom>
        </p:spPr>
        <p:style>
          <a:lnRef idx="0">
            <a:scrgbClr r="0" g="0" b="0"/>
          </a:lnRef>
          <a:fillRef idx="0">
            <a:scrgbClr r="0" g="0" b="0"/>
          </a:fillRef>
          <a:effectRef idx="0">
            <a:scrgbClr r="0" g="0" b="0"/>
          </a:effectRef>
          <a:fontRef idx="minor">
            <a:schemeClr val="dk1"/>
          </a:fontRef>
        </p:style>
        <p:txBody>
          <a:bodyPr lIns="293360" tIns="121920" rIns="227584" bIns="121920" spcCol="1270" anchor="ctr"/>
          <a:lstStyle/>
          <a:p>
            <a:pPr algn="ctr" defTabSz="1422400">
              <a:lnSpc>
                <a:spcPct val="90000"/>
              </a:lnSpc>
              <a:spcAft>
                <a:spcPct val="35000"/>
              </a:spcAft>
              <a:defRPr/>
            </a:pPr>
            <a:r>
              <a:rPr lang="en-US" sz="3200" b="1" dirty="0">
                <a:effectLst>
                  <a:outerShdw blurRad="38100" dist="38100" dir="2700000" algn="tl">
                    <a:srgbClr val="000000">
                      <a:alpha val="43137"/>
                    </a:srgbClr>
                  </a:outerShdw>
                </a:effectLst>
                <a:latin typeface="Cambria" pitchFamily="18" charset="0"/>
              </a:rPr>
              <a:t>Chemistry of natural compounds</a:t>
            </a:r>
            <a:endParaRPr lang="ru-RU" sz="3200" b="1" dirty="0">
              <a:effectLst>
                <a:outerShdw blurRad="38100" dist="38100" dir="2700000" algn="tl">
                  <a:srgbClr val="000000">
                    <a:alpha val="43137"/>
                  </a:srgbClr>
                </a:outerShdw>
              </a:effectLst>
              <a:latin typeface="Cambria" pitchFamily="18" charset="0"/>
            </a:endParaRPr>
          </a:p>
        </p:txBody>
      </p:sp>
      <p:graphicFrame>
        <p:nvGraphicFramePr>
          <p:cNvPr id="2" name="Схема 1">
            <a:extLst>
              <a:ext uri="{FF2B5EF4-FFF2-40B4-BE49-F238E27FC236}">
                <a16:creationId xmlns:a16="http://schemas.microsoft.com/office/drawing/2014/main" id="{0E473319-B417-4C96-8A3B-241E871AD6E6}"/>
              </a:ext>
            </a:extLst>
          </p:cNvPr>
          <p:cNvGraphicFramePr/>
          <p:nvPr>
            <p:extLst>
              <p:ext uri="{D42A27DB-BD31-4B8C-83A1-F6EECF244321}">
                <p14:modId xmlns:p14="http://schemas.microsoft.com/office/powerpoint/2010/main" val="3210275600"/>
              </p:ext>
            </p:extLst>
          </p:nvPr>
        </p:nvGraphicFramePr>
        <p:xfrm>
          <a:off x="1523999" y="1877184"/>
          <a:ext cx="6622473" cy="2244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278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4" name="Заголовок 3"/>
          <p:cNvSpPr>
            <a:spLocks noGrp="1"/>
          </p:cNvSpPr>
          <p:nvPr>
            <p:ph type="title"/>
          </p:nvPr>
        </p:nvSpPr>
        <p:spPr>
          <a:xfrm>
            <a:off x="788749" y="164631"/>
            <a:ext cx="7726800" cy="572700"/>
          </a:xfrm>
        </p:spPr>
        <p:txBody>
          <a:bodyPr/>
          <a:lstStyle/>
          <a:p>
            <a:pPr algn="ctr"/>
            <a:r>
              <a:rPr lang="en-US" sz="2000" b="1" dirty="0"/>
              <a:t>Leading experts in this area</a:t>
            </a:r>
            <a:br>
              <a:rPr lang="ru-RU" dirty="0"/>
            </a:br>
            <a:endParaRPr lang="ru-RU" dirty="0"/>
          </a:p>
        </p:txBody>
      </p:sp>
      <p:graphicFrame>
        <p:nvGraphicFramePr>
          <p:cNvPr id="2" name="Схема 1">
            <a:extLst>
              <a:ext uri="{FF2B5EF4-FFF2-40B4-BE49-F238E27FC236}">
                <a16:creationId xmlns:a16="http://schemas.microsoft.com/office/drawing/2014/main" id="{7800567D-E016-447F-9411-258088D75FD7}"/>
              </a:ext>
            </a:extLst>
          </p:cNvPr>
          <p:cNvGraphicFramePr/>
          <p:nvPr>
            <p:extLst>
              <p:ext uri="{D42A27DB-BD31-4B8C-83A1-F6EECF244321}">
                <p14:modId xmlns:p14="http://schemas.microsoft.com/office/powerpoint/2010/main" val="1320744210"/>
              </p:ext>
            </p:extLst>
          </p:nvPr>
        </p:nvGraphicFramePr>
        <p:xfrm>
          <a:off x="102439" y="531594"/>
          <a:ext cx="8939121" cy="461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8852340"/>
      </p:ext>
    </p:extLst>
  </p:cSld>
  <p:clrMapOvr>
    <a:masterClrMapping/>
  </p:clrMapOvr>
</p:sld>
</file>

<file path=ppt/theme/theme1.xml><?xml version="1.0" encoding="utf-8"?>
<a:theme xmlns:a="http://schemas.openxmlformats.org/drawingml/2006/main" name="Actity Lesson Plan by Slidesgo">
  <a:themeElements>
    <a:clrScheme name="Simple Light">
      <a:dk1>
        <a:srgbClr val="000000"/>
      </a:dk1>
      <a:lt1>
        <a:srgbClr val="FFFFFF"/>
      </a:lt1>
      <a:dk2>
        <a:srgbClr val="464342"/>
      </a:dk2>
      <a:lt2>
        <a:srgbClr val="FAF1EA"/>
      </a:lt2>
      <a:accent1>
        <a:srgbClr val="DE8B74"/>
      </a:accent1>
      <a:accent2>
        <a:srgbClr val="84B6BC"/>
      </a:accent2>
      <a:accent3>
        <a:srgbClr val="464342"/>
      </a:accent3>
      <a:accent4>
        <a:srgbClr val="DE8B74"/>
      </a:accent4>
      <a:accent5>
        <a:srgbClr val="84B6BC"/>
      </a:accent5>
      <a:accent6>
        <a:srgbClr val="DE8B74"/>
      </a:accent6>
      <a:hlink>
        <a:srgbClr val="4643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1978</TotalTime>
  <Words>1586</Words>
  <Application>Microsoft Office PowerPoint</Application>
  <PresentationFormat>Экран (16:9)</PresentationFormat>
  <Paragraphs>173</Paragraphs>
  <Slides>32</Slides>
  <Notes>16</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32</vt:i4>
      </vt:variant>
    </vt:vector>
  </HeadingPairs>
  <TitlesOfParts>
    <vt:vector size="47" baseType="lpstr">
      <vt:lpstr>Righteous</vt:lpstr>
      <vt:lpstr>Cambria</vt:lpstr>
      <vt:lpstr>Times New Roman</vt:lpstr>
      <vt:lpstr>Wingdings</vt:lpstr>
      <vt:lpstr>Arno Pro Caption</vt:lpstr>
      <vt:lpstr>Livvic</vt:lpstr>
      <vt:lpstr>Amatic SC</vt:lpstr>
      <vt:lpstr>Century</vt:lpstr>
      <vt:lpstr>DS Izmir</vt:lpstr>
      <vt:lpstr>Montserrat</vt:lpstr>
      <vt:lpstr>Calibri</vt:lpstr>
      <vt:lpstr>DrPoDecorRu</vt:lpstr>
      <vt:lpstr>Arial</vt:lpstr>
      <vt:lpstr>Roboto Condensed Light</vt:lpstr>
      <vt:lpstr>Actity Lesson Plan by Slidesgo</vt:lpstr>
      <vt:lpstr>Department of Chemistry and Technology  of Organic Substances, Natural Compounds and Polymers</vt:lpstr>
      <vt:lpstr>Head of the Department, Doctor of Chemical Sciences, Professor G.A. Moon</vt:lpstr>
      <vt:lpstr>There are 4 academics, 7 professors, 2 acting professors, 2 international professors, 11 assistant professors, 5 acting assistant professor, 20 senior lecturers,     2 candidates of chemical sciences, 2 PhD-doctors and training support staff in the amount of 16 people at the Department.</vt:lpstr>
      <vt:lpstr>Scientific directions and prospects of the department</vt:lpstr>
      <vt:lpstr>Scientific directions </vt:lpstr>
      <vt:lpstr>Презентация PowerPoint</vt:lpstr>
      <vt:lpstr>Leading experts in this area </vt:lpstr>
      <vt:lpstr>Презентация PowerPoint</vt:lpstr>
      <vt:lpstr>Leading experts in this area </vt:lpstr>
      <vt:lpstr>Презентация PowerPoint</vt:lpstr>
      <vt:lpstr>Leading experts in this area </vt:lpstr>
      <vt:lpstr>Презентация PowerPoint</vt:lpstr>
      <vt:lpstr>Leading experts  in this area </vt:lpstr>
      <vt:lpstr>Презентация PowerPoint</vt:lpstr>
      <vt:lpstr>Презентация PowerPoint</vt:lpstr>
      <vt:lpstr>Презентация PowerPoint</vt:lpstr>
      <vt:lpstr>Презентация PowerPoint</vt:lpstr>
      <vt:lpstr>Презентация PowerPoint</vt:lpstr>
      <vt:lpstr>Зарубежная стажировка докторантов в Шанхайском институте лекарственных препаратов, Китайская Академия наук, 2018-2019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Кафедра химии и технологии органических веществ, природных соединений и полимеров</dc:title>
  <cp:lastModifiedBy>Дария</cp:lastModifiedBy>
  <cp:revision>85</cp:revision>
  <dcterms:modified xsi:type="dcterms:W3CDTF">2021-05-20T07:31:47Z</dcterms:modified>
</cp:coreProperties>
</file>