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300" r:id="rId4"/>
    <p:sldId id="306" r:id="rId5"/>
    <p:sldId id="304" r:id="rId6"/>
    <p:sldId id="303" r:id="rId7"/>
    <p:sldId id="30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ABB"/>
    <a:srgbClr val="1B6000"/>
    <a:srgbClr val="FFFFFF"/>
    <a:srgbClr val="B2B2B2"/>
    <a:srgbClr val="EAEAEA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792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3</a:t>
            </a:r>
            <a:r>
              <a:rPr lang="ru-RU" dirty="0" smtClean="0"/>
              <a:t>3 </a:t>
            </a:r>
            <a:r>
              <a:rPr lang="ru-RU" dirty="0" err="1" smtClean="0"/>
              <a:t>оқытушы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51751667752715E-2"/>
          <c:y val="0.1693847485601869"/>
          <c:w val="0.56717949379075649"/>
          <c:h val="0.745884658134762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27 оқытушы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8C-42B8-A128-FC8BEDEDBAF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568C-42B8-A128-FC8BEDEDBAF8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568C-42B8-A128-FC8BEDEDBAF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568C-42B8-A128-FC8BEDEDBAF8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Заң ғылымының докторы</c:v>
                </c:pt>
                <c:pt idx="1">
                  <c:v>Құқық философиясының докторы (PhD)</c:v>
                </c:pt>
                <c:pt idx="2">
                  <c:v>Заң ғылымының кандидаты</c:v>
                </c:pt>
                <c:pt idx="3">
                  <c:v>Құқық магистрі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8C-42B8-A128-FC8BEDEDBA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3483083385292"/>
          <c:y val="0.21297906267250274"/>
          <c:w val="0.30544076489257488"/>
          <c:h val="0.686942253417352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қатынастар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endParaRPr lang="ru-RU" dirty="0"/>
          </a:p>
          <a:p>
            <a:pPr>
              <a:defRPr/>
            </a:pPr>
            <a:r>
              <a:rPr lang="ru-RU" dirty="0"/>
              <a:t>5В030200 «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құқық</a:t>
            </a:r>
            <a:r>
              <a:rPr lang="ru-RU" dirty="0"/>
              <a:t>» </a:t>
            </a:r>
            <a:r>
              <a:rPr lang="ru-RU" dirty="0" err="1" smtClean="0"/>
              <a:t>мамандығы</a:t>
            </a:r>
            <a:r>
              <a:rPr lang="en-US" dirty="0" smtClean="0"/>
              <a:t> </a:t>
            </a:r>
            <a:r>
              <a:rPr lang="ru-RU" dirty="0" smtClean="0"/>
              <a:t>2018 </a:t>
            </a:r>
            <a:r>
              <a:rPr lang="kk-KZ" dirty="0" smtClean="0"/>
              <a:t>жылдың</a:t>
            </a:r>
            <a:r>
              <a:rPr lang="kk-KZ" baseline="0" dirty="0" smtClean="0"/>
              <a:t> көрсеткішісі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ҚазҰУ нәтижесі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57-4643-8B41-81CF373B12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ОЖСБ нәтижесі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7-4643-8B41-81CF373B12B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ҚР бойынша ең жоғары нәтиже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ОЖСБ нәтижесі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123.41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7-4643-8B41-81CF373B12B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ҚР бойынша ең төмен нәтиже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ОЖСБ нәтижесі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7-4643-8B41-81CF373B12B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ҚР бойынша орташа нәтиже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ОЖСБ нәтижесі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57-4643-8B41-81CF373B12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3376768"/>
        <c:axId val="192510720"/>
      </c:barChart>
      <c:catAx>
        <c:axId val="27337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510720"/>
        <c:crosses val="autoZero"/>
        <c:auto val="1"/>
        <c:lblAlgn val="ctr"/>
        <c:lblOffset val="100"/>
        <c:noMultiLvlLbl val="0"/>
      </c:catAx>
      <c:valAx>
        <c:axId val="19251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37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E4E6C963-9760-48BE-A07C-20E9EFC6728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BEF9D-053D-44AE-A0E5-65478C58793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35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0B1D4-2F54-4DDD-A5DC-C45D4790813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77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15CB14F5-62A8-4B7D-BAF6-0CB2E7FE0A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80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868D6-D45A-4529-91B4-A6985804774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C98EDA-776A-4F53-9229-70EF0AC06BB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29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CC33D7-1CA7-4D15-A794-ABD72CBFA4C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935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DFD60-1805-49CF-9B53-3D9734E691F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3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28216-8AFF-4237-9001-A9D717625A4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43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4F10AD-9134-4955-9887-C9F70199E9B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85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FBA98F-BBD3-49F0-9ACE-F91D220E481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87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6C7FF-A2B9-4616-912C-0F9B5139E8E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29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C7456D6A-586C-4DB9-89C0-A3776C219F1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02210" y="260648"/>
            <a:ext cx="5741790" cy="2386724"/>
          </a:xfrm>
        </p:spPr>
        <p:txBody>
          <a:bodyPr/>
          <a:lstStyle/>
          <a:p>
            <a:r>
              <a:rPr lang="ru-RU" altLang="ru-RU" sz="5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құқық </a:t>
            </a:r>
            <a:br>
              <a:rPr lang="ru-RU" altLang="ru-RU" sz="5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endParaRPr lang="en-US" altLang="ru-RU" sz="5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78" name="Picture 22" descr="C:\Users\HP\Desktop\Памятник_Аль-Фараби_скульптор_Сергебаев_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-1082" r="6815" b="38586"/>
          <a:stretch/>
        </p:blipFill>
        <p:spPr bwMode="auto">
          <a:xfrm>
            <a:off x="328094" y="1124744"/>
            <a:ext cx="1599858" cy="16761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9" descr="C:\Users\HP\Desktop\Logotip_Kaz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2" y="1711474"/>
            <a:ext cx="357173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HP\Desktop\Logotip_KazN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8" y="1589131"/>
            <a:ext cx="3693102" cy="37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20" descr="C:\Users\HP\Desktop\QHiic9pyMyPRbC5936WLJUWAeIRHQ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20544" r="18084"/>
          <a:stretch/>
        </p:blipFill>
        <p:spPr bwMode="auto">
          <a:xfrm>
            <a:off x="3648560" y="3450502"/>
            <a:ext cx="1825162" cy="1692498"/>
          </a:xfrm>
          <a:prstGeom prst="ellipse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7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0" y="13370"/>
            <a:ext cx="1571113" cy="13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7384454" y="6220122"/>
            <a:ext cx="1763688" cy="62068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3000" i="1" dirty="0" smtClean="0">
                <a:latin typeface="Times New Roman" pitchFamily="18" charset="0"/>
                <a:cs typeface="Times New Roman" pitchFamily="18" charset="0"/>
              </a:rPr>
              <a:t>Кафедра жұмысының бағыты</a:t>
            </a:r>
            <a:endParaRPr lang="en-US" altLang="ru-RU" sz="3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09776" y="3665538"/>
            <a:ext cx="5010154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2" y="2801938"/>
            <a:ext cx="5010154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89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89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390800" y="2057400"/>
            <a:ext cx="343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400" b="0" i="1" dirty="0" smtClean="0">
                <a:latin typeface="Times New Roman" pitchFamily="18" charset="0"/>
                <a:cs typeface="Times New Roman" pitchFamily="18" charset="0"/>
              </a:rPr>
              <a:t>Оқу-әдістемелік қызмет</a:t>
            </a:r>
            <a:endParaRPr lang="en-US" alt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771800" y="2819400"/>
            <a:ext cx="23562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400" b="0" i="1" dirty="0" smtClean="0">
                <a:latin typeface="Times New Roman" pitchFamily="18" charset="0"/>
                <a:cs typeface="Times New Roman" pitchFamily="18" charset="0"/>
              </a:rPr>
              <a:t>Ғылыми қызмет</a:t>
            </a:r>
            <a:endParaRPr lang="en-US" alt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000400" y="3657600"/>
            <a:ext cx="3056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400" b="0" i="1" dirty="0" smtClean="0">
                <a:latin typeface="Times New Roman" pitchFamily="18" charset="0"/>
                <a:cs typeface="Times New Roman" pitchFamily="18" charset="0"/>
              </a:rPr>
              <a:t>Халықаралық қызмет</a:t>
            </a:r>
            <a:endParaRPr lang="en-US" alt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905125" y="4543425"/>
            <a:ext cx="4049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kk-KZ" altLang="ru-RU" sz="2400" b="0" i="1" dirty="0" smtClean="0">
                <a:latin typeface="Times New Roman" pitchFamily="18" charset="0"/>
                <a:cs typeface="Times New Roman" pitchFamily="18" charset="0"/>
              </a:rPr>
              <a:t>Әлеуметтік-тәрбие қызметі</a:t>
            </a:r>
            <a:endParaRPr lang="en-US" alt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Оқытушылар құрамы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3183084"/>
              </p:ext>
            </p:extLst>
          </p:nvPr>
        </p:nvGraphicFramePr>
        <p:xfrm>
          <a:off x="395536" y="1484784"/>
          <a:ext cx="8532440" cy="50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HP\Desktop\Logotip_KazN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066" y="609600"/>
            <a:ext cx="6019800" cy="487363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ОЖСБ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30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42687666"/>
              </p:ext>
            </p:extLst>
          </p:nvPr>
        </p:nvGraphicFramePr>
        <p:xfrm>
          <a:off x="683568" y="1397000"/>
          <a:ext cx="806489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76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Ғылыми қызмет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268760"/>
            <a:ext cx="9468544" cy="139256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	Халықаралық құқық кафедрасында студенттер мен </a:t>
            </a:r>
          </a:p>
          <a:p>
            <a:pPr algn="ctr">
              <a:spcBef>
                <a:spcPts val="0"/>
              </a:spcBef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оқытушылардың ғылыми қызметін дамытуға бағытталған жұмыстар жүргізіледі. Ғылыми жобалар мен зерттеу жұмыстары экономикалық, әлеуметтік және гуманитарлық ғылымдар аясында жүргізіледі.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ltGray">
          <a:xfrm>
            <a:off x="467544" y="2348880"/>
            <a:ext cx="6273030" cy="4509120"/>
          </a:xfrm>
          <a:prstGeom prst="rightArrow">
            <a:avLst>
              <a:gd name="adj1" fmla="val 82686"/>
              <a:gd name="adj2" fmla="val 27312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539552" y="2780928"/>
            <a:ext cx="4968552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аумақтық қауіпсіздіктің әскери-саяси аспектілерін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үрдістерін 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539552" y="3501008"/>
            <a:ext cx="4968552" cy="7920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ядролық емес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мемлекеттердің қауіпсіздігіне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халықаралық-құқықты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кепілдік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мәселелері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даму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үрдістерін 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0" hangingPunct="0"/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539552" y="4329658"/>
            <a:ext cx="4968552" cy="64807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құқығы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бостандықтарын халықаралық-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құқықтық қамтамасыз 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740574" y="3501008"/>
            <a:ext cx="2403426" cy="2335882"/>
          </a:xfrm>
          <a:prstGeom prst="roundRect">
            <a:avLst>
              <a:gd name="adj" fmla="val 9106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Кафедраның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ҒЗЖ мен ОПҚ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ғылыми қызығушылықтарының аясында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жүзеге асырылатын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ғылыми қызметтің негізгі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бағыттары.</a:t>
            </a:r>
            <a:endParaRPr lang="en-US" altLang="ru-RU" sz="1400" b="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539552" y="5068366"/>
            <a:ext cx="4968552" cy="50405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 қылмыстық құқықтың өзекті мәселелері;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39552" y="5682108"/>
            <a:ext cx="4968552" cy="77122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Республикасының ғарыш кеңістігін зерттеу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пайдалану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аясындағы серіктестіктің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халықаралық-құқықтық негіздері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Серіктес университеттер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" y="178816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Logotip_KazN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340768"/>
            <a:ext cx="2143041" cy="2160240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09120"/>
            <a:ext cx="2267744" cy="1772062"/>
          </a:xfrm>
          <a:prstGeom prst="rect">
            <a:avLst/>
          </a:prstGeom>
        </p:spPr>
      </p:pic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1628800"/>
            <a:ext cx="2088232" cy="2088232"/>
          </a:xfrm>
          <a:prstGeom prst="rect">
            <a:avLst/>
          </a:prstGeom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5401" y="4437112"/>
            <a:ext cx="3368599" cy="1872208"/>
          </a:xfrm>
          <a:prstGeom prst="rect">
            <a:avLst/>
          </a:prstGeom>
        </p:spPr>
      </p:pic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83768" y="4437112"/>
            <a:ext cx="3347864" cy="1800571"/>
          </a:xfrm>
          <a:prstGeom prst="rect">
            <a:avLst/>
          </a:prstGeom>
        </p:spPr>
      </p:pic>
      <p:pic>
        <p:nvPicPr>
          <p:cNvPr id="14" name="Рисунок 13" descr="Рисунок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1700808"/>
            <a:ext cx="2215383" cy="1944216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 bwMode="auto">
          <a:xfrm flipH="1">
            <a:off x="2483768" y="2060848"/>
            <a:ext cx="1080120" cy="28803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flipH="1">
            <a:off x="2123728" y="3356992"/>
            <a:ext cx="1440160" cy="864096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 bwMode="auto">
          <a:xfrm>
            <a:off x="4707417" y="3501008"/>
            <a:ext cx="8599" cy="100811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flipH="1" flipV="1">
            <a:off x="5796136" y="2060848"/>
            <a:ext cx="936104" cy="144016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5940152" y="3284984"/>
            <a:ext cx="1008112" cy="100811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3568" y="3645024"/>
            <a:ext cx="13712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Қытай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3717032"/>
            <a:ext cx="1584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Ресей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6334780"/>
            <a:ext cx="1584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Ресей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1880" y="6334780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Германия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6334780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Франция</a:t>
            </a:r>
            <a:endParaRPr lang="ru-RU" sz="28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73552" cy="487363"/>
          </a:xfrm>
        </p:spPr>
        <p:txBody>
          <a:bodyPr/>
          <a:lstStyle/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Әлеуметтік-тәрбие қызметі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09056"/>
            <a:ext cx="3312368" cy="4300264"/>
          </a:xfrm>
          <a:prstGeom prst="wedgeRectCallout">
            <a:avLst>
              <a:gd name="adj1" fmla="val 5902"/>
              <a:gd name="adj2" fmla="val -638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Заңгер дайындау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бұл ең алдымен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адмгершілігі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жоғары, тәрибелі адам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заңға бағынатын азамат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халықаралық заңгерді дайындау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өз елінің патриотын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Сондықтан халықаралық құқық кафедрасы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қызметінің ең негізгі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бағыты білім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алушылармен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әлеуметтік-тәрбие жұмыстарын жүргізу болып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C:\Users\HP\Desktop\scales-of-justic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65" b="88615" l="11707" r="89268">
                        <a14:foregroundMark x1="50894" y1="33017" x2="50894" y2="41366"/>
                        <a14:foregroundMark x1="50081" y1="44402" x2="51220" y2="74953"/>
                        <a14:foregroundMark x1="51220" y1="75332" x2="51220" y2="75332"/>
                        <a14:foregroundMark x1="46504" y1="77609" x2="54472" y2="76850"/>
                        <a14:foregroundMark x1="63902" y1="62808" x2="71707" y2="61670"/>
                        <a14:foregroundMark x1="63902" y1="28463" x2="39024" y2="28843"/>
                        <a14:foregroundMark x1="50569" y1="24288" x2="50569" y2="28083"/>
                        <a14:foregroundMark x1="37073" y1="63188" x2="28618" y2="64326"/>
                        <a14:foregroundMark x1="26992" y1="28463" x2="26992" y2="28463"/>
                        <a14:foregroundMark x1="73984" y1="28463" x2="73984" y2="2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64" y="-142282"/>
            <a:ext cx="1539974" cy="13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HP\Desktop\Logotip_KazN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584" y1="10191" x2="19743" y2="17197"/>
                        <a14:foregroundMark x1="14286" y1="22293" x2="4334" y2="47134"/>
                        <a14:foregroundMark x1="65650" y1="8599" x2="85233" y2="18153"/>
                        <a14:foregroundMark x1="87159" y1="22611" x2="92295" y2="45541"/>
                        <a14:foregroundMark x1="58587" y1="93312" x2="25201" y2="65924"/>
                        <a14:foregroundMark x1="57303" y1="85987" x2="78491" y2="68153"/>
                        <a14:foregroundMark x1="69502" y1="67834" x2="71429" y2="65605"/>
                        <a14:foregroundMark x1="49599" y1="67516" x2="49599" y2="67516"/>
                        <a14:foregroundMark x1="39005" y1="73885" x2="39005" y2="73885"/>
                        <a14:foregroundMark x1="48957" y1="96178" x2="48957" y2="96178"/>
                        <a14:foregroundMark x1="46388" y1="97452" x2="48636" y2="97134"/>
                        <a14:foregroundMark x1="48636" y1="97134" x2="51525" y2="97134"/>
                        <a14:foregroundMark x1="77528" y1="36306" x2="77528" y2="36306"/>
                        <a14:foregroundMark x1="15249" y1="39490" x2="1524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479430" cy="14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355976" y="1340768"/>
            <a:ext cx="3672408" cy="408623"/>
          </a:xfrm>
          <a:prstGeom prst="roundRect">
            <a:avLst/>
          </a:prstGeom>
          <a:solidFill>
            <a:srgbClr val="1B6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b="0" i="1" cap="none" spc="0" dirty="0" smtClean="0">
                <a:ln w="1905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Үйірмелер мен ұйымдар</a:t>
            </a:r>
            <a:endParaRPr lang="ru-RU" b="0" i="1" cap="none" spc="0" dirty="0">
              <a:ln w="1905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779912" y="1545080"/>
            <a:ext cx="576064" cy="4908256"/>
            <a:chOff x="3779912" y="1545080"/>
            <a:chExt cx="576064" cy="4548216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3779912" y="1700808"/>
              <a:ext cx="0" cy="4392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16"/>
            <p:cNvCxnSpPr>
              <a:endCxn id="11" idx="1"/>
            </p:cNvCxnSpPr>
            <p:nvPr/>
          </p:nvCxnSpPr>
          <p:spPr bwMode="auto">
            <a:xfrm flipV="1">
              <a:off x="3779912" y="1545080"/>
              <a:ext cx="576064" cy="1557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Прямая со стрелкой 23"/>
          <p:cNvCxnSpPr/>
          <p:nvPr/>
        </p:nvCxnSpPr>
        <p:spPr bwMode="auto">
          <a:xfrm>
            <a:off x="3779912" y="256490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3779912" y="321297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3779912" y="386104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779912" y="443711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3779912" y="501317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Прямоугольник с двумя скругленными противолежащими углами 28"/>
          <p:cNvSpPr/>
          <p:nvPr/>
        </p:nvSpPr>
        <p:spPr bwMode="auto">
          <a:xfrm>
            <a:off x="4427984" y="2348880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Компаративист</a:t>
            </a:r>
            <a:r>
              <a:rPr lang="en-US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үйірмесі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 bwMode="auto">
          <a:xfrm>
            <a:off x="4427984" y="2996952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«Халықаралық заңгер» үйірмесі</a:t>
            </a:r>
            <a:endParaRPr lang="ru-RU" b="0" i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>
            <a:off x="4427984" y="3645024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Халықаралық гуманитарлық құқық үйірмесі</a:t>
            </a:r>
            <a:endParaRPr lang="ru-RU" sz="1600" b="0" i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 bwMode="auto">
          <a:xfrm>
            <a:off x="4427984" y="4221088"/>
            <a:ext cx="4464496" cy="432048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Әділет</a:t>
            </a:r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үйірмесі</a:t>
            </a:r>
            <a:endParaRPr lang="ru-RU" b="0" i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 bwMode="auto">
          <a:xfrm>
            <a:off x="4427984" y="4797152"/>
            <a:ext cx="4464496" cy="648072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«Адам </a:t>
            </a:r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құқығы туралы</a:t>
            </a:r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Еуропалық соттың шешімдері</a:t>
            </a:r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үйірмесі</a:t>
            </a:r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3779912" y="587727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36"/>
          <p:cNvCxnSpPr/>
          <p:nvPr/>
        </p:nvCxnSpPr>
        <p:spPr bwMode="auto">
          <a:xfrm>
            <a:off x="3779912" y="6453336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с двумя скругленными противолежащими углами 37"/>
          <p:cNvSpPr/>
          <p:nvPr/>
        </p:nvSpPr>
        <p:spPr bwMode="auto">
          <a:xfrm>
            <a:off x="4427984" y="5661248"/>
            <a:ext cx="4464496" cy="360040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«Құқық және қауіпсіздік» дискуссиялық </a:t>
            </a:r>
            <a:r>
              <a:rPr lang="ru-RU" sz="1600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клуб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 bwMode="auto">
          <a:xfrm>
            <a:off x="4427984" y="6237312"/>
            <a:ext cx="4464496" cy="360040"/>
          </a:xfrm>
          <a:prstGeom prst="round2DiagRect">
            <a:avLst/>
          </a:prstGeom>
          <a:solidFill>
            <a:srgbClr val="1F5ABB"/>
          </a:solidFill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Студенттік</a:t>
            </a:r>
            <a:r>
              <a:rPr lang="ru-RU" b="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бизнес-инкубатор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426</TotalTime>
  <Words>193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шаблон для брошюры</vt:lpstr>
      <vt:lpstr>Халықаралық құқық  кафедрасы</vt:lpstr>
      <vt:lpstr>Кафедра жұмысының бағыты</vt:lpstr>
      <vt:lpstr>Оқытушылар құрамы</vt:lpstr>
      <vt:lpstr>ОЖСБ нәтижесі</vt:lpstr>
      <vt:lpstr>Ғылыми қызмет</vt:lpstr>
      <vt:lpstr>Серіктес университеттер</vt:lpstr>
      <vt:lpstr>Әлеуметтік-тәрбие қызметі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HP</dc:creator>
  <cp:lastModifiedBy>admin</cp:lastModifiedBy>
  <cp:revision>32</cp:revision>
  <dcterms:created xsi:type="dcterms:W3CDTF">2015-02-10T21:16:58Z</dcterms:created>
  <dcterms:modified xsi:type="dcterms:W3CDTF">2018-12-03T15:09:35Z</dcterms:modified>
</cp:coreProperties>
</file>