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8" r:id="rId4"/>
    <p:sldId id="279" r:id="rId5"/>
    <p:sldId id="281" r:id="rId6"/>
    <p:sldId id="282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E9CDA"/>
    <a:srgbClr val="EAEFF8"/>
    <a:srgbClr val="D2DEF1"/>
    <a:srgbClr val="B2B2B2"/>
    <a:srgbClr val="EAEAEA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7" autoAdjust="0"/>
    <p:restoredTop sz="94792" autoAdjust="0"/>
  </p:normalViewPr>
  <p:slideViewPr>
    <p:cSldViewPr>
      <p:cViewPr varScale="1">
        <p:scale>
          <a:sx n="72" d="100"/>
          <a:sy n="72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196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i="1" smtClean="0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en-US" noProof="0" smtClean="0"/>
              <a:t>Образец заголовка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  <a:endParaRPr lang="en-US" altLang="en-US" noProof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CE47719A-BF17-431E-952F-E6DE461E7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35F7-9F64-4E12-B4F5-F1AF7DC2D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1371-7D95-4E1D-9DAC-BAC32F3A1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4D73-5466-4321-B0C7-68EC078EA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E144-8840-42C4-8311-3781B7A9C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24F-D2E6-4EB5-BEB9-071D5B4ED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4635-C5EB-4C72-99A2-87C1FDEE3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31A2-8CFD-45A7-B048-8081C3125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67A4-6E66-44D8-896B-C7F0F7A53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FE1D-25D3-471E-9929-46330D90E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626B-0C5C-4A71-9012-F064E1B5B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07AE-1C11-4C88-B124-B1C6AFF7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027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0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/>
            </a:lvl1pPr>
          </a:lstStyle>
          <a:p>
            <a:pPr>
              <a:defRPr/>
            </a:pPr>
            <a:fld id="{FD4DCE5D-0A40-4505-BFC1-30329899B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3816272" y="3501008"/>
            <a:ext cx="1629736" cy="1629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6100" y="908050"/>
            <a:ext cx="4113213" cy="17526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latin typeface="Century Gothic" pitchFamily="34" charset="0"/>
              </a:rPr>
              <a:t> </a:t>
            </a:r>
            <a:r>
              <a:rPr lang="en-US" altLang="en-US" sz="2800" smtClean="0">
                <a:latin typeface="Century Gothic" pitchFamily="34" charset="0"/>
              </a:rPr>
              <a:t>Statistic Overview of Academic Activity</a:t>
            </a:r>
            <a:endParaRPr lang="en-US" altLang="en-US" sz="2800" smtClean="0"/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7772400" cy="4572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7740650" y="6308725"/>
            <a:ext cx="1152525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2207" r="12207"/>
          <a:stretch/>
        </p:blipFill>
        <p:spPr>
          <a:xfrm>
            <a:off x="984469" y="1628800"/>
            <a:ext cx="3646671" cy="3646671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323528" y="1340768"/>
            <a:ext cx="1440160" cy="14401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260648"/>
            <a:ext cx="936104" cy="943617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b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1258888" y="1557338"/>
          <a:ext cx="7705726" cy="502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07"/>
                <a:gridCol w="2646713"/>
                <a:gridCol w="648083"/>
                <a:gridCol w="1152147"/>
                <a:gridCol w="1008128"/>
                <a:gridCol w="1944248"/>
              </a:tblGrid>
              <a:tr h="274313">
                <a:tc rowSpan="2">
                  <a:txBody>
                    <a:bodyPr/>
                    <a:lstStyle/>
                    <a:p>
                      <a:r>
                        <a:rPr lang="kk-KZ" sz="1200" dirty="0" smtClean="0">
                          <a:latin typeface="Century Gothic" panose="020B0502020202020204" pitchFamily="34" charset="0"/>
                        </a:rPr>
                        <a:t>№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Century Gothic" panose="020B0502020202020204" pitchFamily="34" charset="0"/>
                        </a:rPr>
                        <a:t>The blocks (cycles) of subjects</a:t>
                      </a:r>
                      <a:endParaRPr lang="ru-RU" sz="1200" noProof="0" dirty="0"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Credits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34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State Stan-</a:t>
                      </a:r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dard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rgbClr val="5E9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op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Foreign Universities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rgbClr val="5E9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Nazarbayev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University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rgbClr val="5E9C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Core curriculum of </a:t>
                      </a:r>
                      <a:r>
                        <a:rPr lang="en-US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KazNU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by directions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Physical &amp; 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Life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/ 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Social 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 &amp; Humanity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rgbClr val="5E9CDA"/>
                    </a:solidFill>
                  </a:tcPr>
                </a:tc>
              </a:tr>
              <a:tr h="457212">
                <a:tc rowSpan="3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Common subjects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887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Compulsory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743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Optional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74313">
                <a:tc rowSpan="4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Basic subjects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64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81/72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</a:tr>
              <a:tr h="2887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Compulsory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69/66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</a:tr>
              <a:tr h="2743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Optional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</a:tr>
              <a:tr h="2743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STEM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34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12/6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D2DEF1"/>
                    </a:solidFill>
                  </a:tcPr>
                </a:tc>
              </a:tr>
              <a:tr h="457212">
                <a:tc rowSpan="4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Specialized subjects</a:t>
                      </a:r>
                      <a:endParaRPr 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93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82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30/35</a:t>
                      </a:r>
                      <a:endParaRPr 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887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Compulsory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71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62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743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Optional part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30/35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2887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Interdisciplinary module 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4/8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rgbClr val="EAEFF8"/>
                    </a:solidFill>
                  </a:tcPr>
                </a:tc>
              </a:tr>
              <a:tr h="45721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theoretical education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129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132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126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130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8" marR="91458" marT="45707" marB="45707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1106871" y="116988"/>
            <a:ext cx="827736" cy="827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1" y="332656"/>
            <a:ext cx="1214389" cy="122413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8050485" y="134453"/>
            <a:ext cx="918283" cy="91828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9319" name="TextBox 1"/>
          <p:cNvSpPr txBox="1">
            <a:spLocks noChangeArrowheads="1"/>
          </p:cNvSpPr>
          <p:nvPr/>
        </p:nvSpPr>
        <p:spPr bwMode="auto">
          <a:xfrm>
            <a:off x="2411413" y="688975"/>
            <a:ext cx="500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bg1"/>
                </a:solidFill>
                <a:latin typeface="Century Gothic" pitchFamily="34" charset="0"/>
              </a:rPr>
              <a:t>The core curriculum of al-Farabi KazNU</a:t>
            </a:r>
            <a:endParaRPr lang="en-US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3"/>
          <p:cNvSpPr>
            <a:spLocks noChangeArrowheads="1"/>
          </p:cNvSpPr>
          <p:nvPr/>
        </p:nvSpPr>
        <p:spPr bwMode="auto">
          <a:xfrm>
            <a:off x="0" y="1125538"/>
            <a:ext cx="9144000" cy="287337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827584" y="620688"/>
          <a:ext cx="8062912" cy="5808662"/>
        </p:xfrm>
        <a:graphic>
          <a:graphicData uri="http://schemas.openxmlformats.org/presentationml/2006/ole">
            <p:oleObj spid="_x0000_s1026" name="Диаграмма" r:id="rId3" imgW="8058066" imgH="5800680" progId="Excel.Chart.8">
              <p:embed/>
            </p:oleObj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1106871" y="116988"/>
            <a:ext cx="827736" cy="827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1" y="332656"/>
            <a:ext cx="1214389" cy="122413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8050485" y="134453"/>
            <a:ext cx="918283" cy="91828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20"/>
          <p:cNvGraphicFramePr>
            <a:graphicFrameLocks/>
          </p:cNvGraphicFramePr>
          <p:nvPr/>
        </p:nvGraphicFramePr>
        <p:xfrm>
          <a:off x="827088" y="620713"/>
          <a:ext cx="8062912" cy="5229225"/>
        </p:xfrm>
        <a:graphic>
          <a:graphicData uri="http://schemas.openxmlformats.org/presentationml/2006/ole">
            <p:oleObj spid="_x0000_s2050" name="Диаграмма" r:id="rId3" imgW="8058066" imgH="5229360" progId="Excel.Char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1106871" y="116988"/>
            <a:ext cx="827736" cy="827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1" y="332656"/>
            <a:ext cx="1214389" cy="122413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8050485" y="134453"/>
            <a:ext cx="918283" cy="91828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0" y="1196975"/>
            <a:ext cx="9144000" cy="28733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3074" name="Объект 6"/>
          <p:cNvGraphicFramePr>
            <a:graphicFrameLocks noGrp="1"/>
          </p:cNvGraphicFramePr>
          <p:nvPr>
            <p:ph idx="1"/>
          </p:nvPr>
        </p:nvGraphicFramePr>
        <p:xfrm>
          <a:off x="899592" y="692696"/>
          <a:ext cx="8058150" cy="5229225"/>
        </p:xfrm>
        <a:graphic>
          <a:graphicData uri="http://schemas.openxmlformats.org/presentationml/2006/ole">
            <p:oleObj spid="_x0000_s3074" name="Диаграмма" r:id="rId3" imgW="8058066" imgH="5229360" progId="Excel.Chart.8">
              <p:embed/>
            </p:oleObj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1106871" y="116988"/>
            <a:ext cx="827736" cy="827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1" y="332656"/>
            <a:ext cx="1214389" cy="122413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8050485" y="134453"/>
            <a:ext cx="918283" cy="91828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8"/>
          <p:cNvSpPr>
            <a:spLocks noChangeArrowheads="1"/>
          </p:cNvSpPr>
          <p:nvPr/>
        </p:nvSpPr>
        <p:spPr bwMode="auto">
          <a:xfrm>
            <a:off x="0" y="1196975"/>
            <a:ext cx="9144000" cy="287338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098" name="Объект 9"/>
          <p:cNvGraphicFramePr>
            <a:graphicFrameLocks noGrp="1"/>
          </p:cNvGraphicFramePr>
          <p:nvPr>
            <p:ph idx="1"/>
          </p:nvPr>
        </p:nvGraphicFramePr>
        <p:xfrm>
          <a:off x="1192213" y="554038"/>
          <a:ext cx="7427912" cy="5421312"/>
        </p:xfrm>
        <a:graphic>
          <a:graphicData uri="http://schemas.openxmlformats.org/presentationml/2006/ole">
            <p:oleObj spid="_x0000_s4098" name="Диаграмма" r:id="rId3" imgW="7543732" imgH="5505570" progId="Excel.Chart.8">
              <p:embed/>
            </p:oleObj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25706" t="22494" r="25706" b="4431"/>
          <a:stretch/>
        </p:blipFill>
        <p:spPr>
          <a:xfrm>
            <a:off x="1106871" y="116988"/>
            <a:ext cx="827736" cy="827736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1" y="332656"/>
            <a:ext cx="1214389" cy="1224136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4613" t="21523" r="3129" b="16983"/>
          <a:stretch/>
        </p:blipFill>
        <p:spPr>
          <a:xfrm>
            <a:off x="8050485" y="134453"/>
            <a:ext cx="918283" cy="918283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facdfe0ecaef77cfd863ed8a27cdec0cbf440"/>
</p:tagLst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196</TotalTime>
  <Words>111</Words>
  <Application>Microsoft Office PowerPoint</Application>
  <PresentationFormat>Экран (4:3)</PresentationFormat>
  <Paragraphs>72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Wingdings</vt:lpstr>
      <vt:lpstr>Calibri</vt:lpstr>
      <vt:lpstr>Century Gothic</vt:lpstr>
      <vt:lpstr>Тема Office</vt:lpstr>
      <vt:lpstr>Диаграмма Microsoft Office Excel</vt:lpstr>
      <vt:lpstr> Statistic Overview of Academic Activity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Әбсадык Азат</dc:creator>
  <cp:lastModifiedBy>ermekal</cp:lastModifiedBy>
  <cp:revision>22</cp:revision>
  <dcterms:created xsi:type="dcterms:W3CDTF">2015-01-29T12:11:04Z</dcterms:created>
  <dcterms:modified xsi:type="dcterms:W3CDTF">2015-09-29T04:58:27Z</dcterms:modified>
</cp:coreProperties>
</file>