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83" r:id="rId4"/>
    <p:sldId id="280" r:id="rId5"/>
    <p:sldId id="279" r:id="rId6"/>
    <p:sldId id="265" r:id="rId7"/>
    <p:sldId id="264" r:id="rId8"/>
    <p:sldId id="268" r:id="rId9"/>
    <p:sldId id="281" r:id="rId10"/>
    <p:sldId id="285" r:id="rId11"/>
    <p:sldId id="289" r:id="rId12"/>
    <p:sldId id="286" r:id="rId13"/>
    <p:sldId id="288" r:id="rId14"/>
    <p:sldId id="287" r:id="rId15"/>
    <p:sldId id="28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84" userDrawn="1">
          <p15:clr>
            <a:srgbClr val="A4A3A4"/>
          </p15:clr>
        </p15:guide>
        <p15:guide id="4" orient="horz" pos="24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94652" autoAdjust="0"/>
  </p:normalViewPr>
  <p:slideViewPr>
    <p:cSldViewPr snapToGrid="0" showGuides="1">
      <p:cViewPr>
        <p:scale>
          <a:sx n="94" d="100"/>
          <a:sy n="94" d="100"/>
        </p:scale>
        <p:origin x="-366" y="-72"/>
      </p:cViewPr>
      <p:guideLst>
        <p:guide orient="horz" pos="912"/>
        <p:guide pos="3840"/>
        <p:guide orient="horz" pos="3984"/>
        <p:guide orient="horz" pos="24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B000E-1A2E-4D2B-BADE-37753AB93090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26AB8-ACBE-42E6-92F5-667EDDCD9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7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BD421-E477-405A-91D4-9468DE9BE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24F0D-0F00-4C64-975C-BD7D4FE0E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D0E03-CFD6-4610-88AC-17F03CE8E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4536D-CBA9-4A34-85D3-481BD129E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1F8E3-036A-45B8-BF1F-BEF0C559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74440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6B1F3-61FB-4FDC-814D-EEC1C1FC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403B0-8D7F-4489-AB72-C346C8870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C9304-E5BD-4F3E-ADB0-974FEBCDE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8AD29-D9CD-42D8-9604-C47996EE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2C394-EF43-405B-9653-70AAB909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5238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D1E61D-2F00-41ED-8D92-7CAEB9A5A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647491-5142-48CA-9664-F5082D450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4576D-BE01-4BB5-A9F4-7DE4814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0CA14-AD61-4101-9143-F7884378C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8B885-CFEA-4882-BBEA-C5F14208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6468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C47AB-DC6F-40F0-B4FB-9C0850EE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939C5-683A-4FDC-A8CF-5F35848AD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FB5F0-A7AB-4ACB-91A6-4B836F17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BCE02-CEFC-4D30-BBB0-23CE2CB5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49760-3E16-4F16-B710-C85178E2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0419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EE07D-6026-47C0-975A-7E493011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00015-2956-4E1F-B05F-214F1DE24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56B43-C1CB-4618-B91B-AAAEEB40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88E39-E80F-4C18-9C2A-69886B82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C5964-5187-4195-8EAF-85D18DC4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1556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7B990-ED8C-4AAA-8241-C4881B13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612F2-9E33-44D3-80E2-578C5440A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F7B21-660D-43B3-9151-B40C9ABCD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26A10-CB05-4418-9338-CB55A7059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40335-9BE1-42D1-A30D-C3232BD3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95C68-4307-4B03-8921-74DB1041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20906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EBEC8-AC56-429B-89C3-BB6A0E6E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866BA-F48C-4383-B119-81B349676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9F967-CBBC-414E-9DC3-136707A8D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905A60-FBC4-40AC-9F71-0FAD9CD7A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4F92BA-75D6-44F9-A1C8-BCFBF6FF6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93CDDC-3537-4692-BE83-87B2A82A7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7B9E1-D5EA-4054-8D92-F930B369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98A038-7CD6-4715-9FDA-7194E6BC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3990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5FAF-B698-49B0-B197-FD64C97A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3E3F44-F1D6-40F7-9A7D-0542C4A9C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8CC28-3F4A-42A0-B211-4BA085ADC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B6C99-6764-43D0-84AE-52C83494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6396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79C79D-3B8A-4FA9-BC4A-63E3EF10A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730E35-44DB-4FED-9E24-5BBE5D9DA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DC42F-3337-4692-B53C-A55290487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2075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7D58-952D-44D7-9911-60544C9F5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BC150-9914-4A82-84CF-B3708B975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A7C02-9C7E-401F-BABE-D3028FF18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6080A-4623-4F4C-B5BF-7E9E7531F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B1D15-0BD5-4F6E-A265-BD1F2F361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764D4-AA29-4DF8-A501-E2B904E9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5645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4D526-F53C-446D-8D7C-8A73C2A6A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41CC3D-D32B-4629-85B8-E779A4105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17242-BF08-4A5E-ABD7-483896CAE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2B8E4-DF23-4701-B28A-B9E5700B3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DE909-4588-4CF5-B2FA-B7631243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EA005E-65C2-4007-815C-52F23809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81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73118-F27D-412D-B19A-2DB8C810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37CCC-B536-48B0-B893-63FFC2EBD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E552F-73E7-48CE-AAB3-E947C535D5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0ACFF-56C3-4453-9BAD-A02FE717F83E}" type="datetimeFigureOut">
              <a:rPr lang="en-US" smtClean="0"/>
              <a:pPr/>
              <a:t>1/22/2019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40B4F-2015-4E9F-BCB3-E0BFA4AF9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10C3C-BBD3-4864-98E4-5D7B08A62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7955-6230-48B4-BD8B-A7C460F759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8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hyperlink" Target="https://24slides.com/?utm_campaign=mp&amp;utm_medium=ppt&amp;utm_source=pptlink&amp;utm_content=&amp;utm_term=" TargetMode="Externa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2.png" /><Relationship Id="rId4" Type="http://schemas.openxmlformats.org/officeDocument/2006/relationships/image" Target="../media/image11.pn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hyperlink" Target="https://24slides.com/?utm_campaign=mp&amp;utm_medium=ppt&amp;utm_source=pptlink&amp;utm_content=&amp;utm_term=" TargetMode="Externa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AE457D-0397-41A5-A1CF-4C8062284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100" y="362320"/>
            <a:ext cx="11607800" cy="61333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16AF48-2AA8-4B78-82AB-CE8B9E71F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692835"/>
            <a:ext cx="7023100" cy="34544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4"/>
            <a:extLst>
              <a:ext uri="{FF2B5EF4-FFF2-40B4-BE49-F238E27FC236}">
                <a16:creationId xmlns:a16="http://schemas.microsoft.com/office/drawing/2014/main" id="{FD739A43-7308-4A45-800C-2B124CABF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44100" y="4161794"/>
            <a:ext cx="1955800" cy="994405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2019.01.18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C4CCBA-12AD-4433-A381-A03661E3D927}"/>
              </a:ext>
            </a:extLst>
          </p:cNvPr>
          <p:cNvSpPr txBox="1"/>
          <p:nvPr/>
        </p:nvSpPr>
        <p:spPr>
          <a:xfrm>
            <a:off x="375083" y="2192050"/>
            <a:ext cx="6492061" cy="215443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ko-KR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Batang" panose="02030600000101010101" pitchFamily="18" charset="-127"/>
              </a:rPr>
              <a:t>청소년의 교육에 영향을 끼친 고려인 전통 풍습</a:t>
            </a:r>
            <a:b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AEBA89-B616-43ED-A91E-61105E1C9DD6}"/>
              </a:ext>
            </a:extLst>
          </p:cNvPr>
          <p:cNvSpPr txBox="1"/>
          <p:nvPr/>
        </p:nvSpPr>
        <p:spPr>
          <a:xfrm>
            <a:off x="781507" y="4161795"/>
            <a:ext cx="5786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C4DC87-4412-47EA-869B-E290F40E52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AEBA89-B616-43ED-A91E-61105E1C9DD6}"/>
              </a:ext>
            </a:extLst>
          </p:cNvPr>
          <p:cNvSpPr txBox="1"/>
          <p:nvPr/>
        </p:nvSpPr>
        <p:spPr>
          <a:xfrm>
            <a:off x="853224" y="4042744"/>
            <a:ext cx="578666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ko-KR" altLang="en-US" sz="28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박 타티야나 </a:t>
            </a:r>
            <a:endParaRPr lang="en-US" altLang="ko-KR" sz="28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r"/>
            <a:r>
              <a:rPr lang="ko-KR" altLang="en-US" sz="28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알</a:t>
            </a:r>
            <a:r>
              <a:rPr lang="en-US" altLang="ko-KR" sz="28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-</a:t>
            </a:r>
            <a:r>
              <a:rPr lang="ko-KR" altLang="en-US" sz="28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파라비 카작 국립 대학교</a:t>
            </a:r>
            <a:endParaRPr lang="ru-RU" sz="28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4906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8E9E76-0170-4D84-BCC3-07E8CC1CF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9FE27-70E1-44B2-A8D4-22B1FBB9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515E1EA5-44B4-4F71-9348-C1ED402144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292100"/>
            <a:ext cx="9264193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ko-KR" altLang="en-US" sz="5400" b="1" dirty="0">
                <a:latin typeface="Batang" panose="02030600000101010101" pitchFamily="18" charset="-127"/>
                <a:ea typeface="Batang" panose="02030600000101010101" pitchFamily="18" charset="-127"/>
              </a:rPr>
              <a:t>명절 풍습</a:t>
            </a:r>
            <a:endParaRPr lang="en-US" sz="5400" dirty="0">
              <a:latin typeface="+mj-lt"/>
            </a:endParaRP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D88C3CC7-FF16-4EE6-8784-43FED74DD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9454356" y="638960"/>
            <a:ext cx="1562100" cy="391318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 anchorCtr="1"/>
          <a:lstStyle/>
          <a:p>
            <a:pPr algn="ctr"/>
            <a:endParaRPr lang="ru-RU" sz="4000" dirty="0">
              <a:solidFill>
                <a:schemeClr val="tx1"/>
              </a:solidFill>
            </a:endParaRPr>
          </a:p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2" name="Rectangle: Top Corners Rounded 41">
            <a:extLst>
              <a:ext uri="{FF2B5EF4-FFF2-40B4-BE49-F238E27FC236}">
                <a16:creationId xmlns:a16="http://schemas.microsoft.com/office/drawing/2014/main" id="{F030E608-FD0D-40AE-86BB-0A2CCB27B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9454357" y="3226746"/>
            <a:ext cx="1562100" cy="391318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: Top Corners Rounded 45">
            <a:extLst>
              <a:ext uri="{FF2B5EF4-FFF2-40B4-BE49-F238E27FC236}">
                <a16:creationId xmlns:a16="http://schemas.microsoft.com/office/drawing/2014/main" id="{B0A604A2-1672-42C6-B255-324211739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1175545" y="3226748"/>
            <a:ext cx="1562100" cy="391318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: Top Corners Rounded 46">
            <a:extLst>
              <a:ext uri="{FF2B5EF4-FFF2-40B4-BE49-F238E27FC236}">
                <a16:creationId xmlns:a16="http://schemas.microsoft.com/office/drawing/2014/main" id="{7757CDEF-630C-40F7-970E-216E60E63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1175544" y="638961"/>
            <a:ext cx="1562100" cy="391318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0C01E23-90C8-4759-A5BC-F3CE0BC2D0F9}"/>
              </a:ext>
            </a:extLst>
          </p:cNvPr>
          <p:cNvSpPr txBox="1"/>
          <p:nvPr/>
        </p:nvSpPr>
        <p:spPr>
          <a:xfrm>
            <a:off x="346121" y="2122888"/>
            <a:ext cx="323322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4400" dirty="0">
                <a:latin typeface="Batang" panose="02030600000101010101" pitchFamily="18" charset="-127"/>
                <a:ea typeface="Batang" panose="02030600000101010101" pitchFamily="18" charset="-127"/>
              </a:rPr>
              <a:t>한식</a:t>
            </a:r>
          </a:p>
          <a:p>
            <a:endParaRPr lang="en-US" sz="16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DC3D59-6312-4B09-A47E-217DF86E4CEC}"/>
              </a:ext>
            </a:extLst>
          </p:cNvPr>
          <p:cNvSpPr txBox="1"/>
          <p:nvPr/>
        </p:nvSpPr>
        <p:spPr>
          <a:xfrm>
            <a:off x="346121" y="4724390"/>
            <a:ext cx="323322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4400" dirty="0">
                <a:latin typeface="Batang" panose="02030600000101010101" pitchFamily="18" charset="-127"/>
                <a:ea typeface="Batang" panose="02030600000101010101" pitchFamily="18" charset="-127"/>
              </a:rPr>
              <a:t>단오 </a:t>
            </a:r>
            <a:endParaRPr lang="en-US" altLang="ko-KR" sz="4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sz="16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36AAE29-2C92-4992-B0FE-57B88E4FBC85}"/>
              </a:ext>
            </a:extLst>
          </p:cNvPr>
          <p:cNvSpPr txBox="1"/>
          <p:nvPr/>
        </p:nvSpPr>
        <p:spPr>
          <a:xfrm>
            <a:off x="8612651" y="4724390"/>
            <a:ext cx="3233228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ko-KR" altLang="en-US" sz="4400" dirty="0">
                <a:latin typeface="Batang" panose="02030600000101010101" pitchFamily="18" charset="-127"/>
                <a:ea typeface="Batang" panose="02030600000101010101" pitchFamily="18" charset="-127"/>
              </a:rPr>
              <a:t>추석</a:t>
            </a:r>
          </a:p>
          <a:p>
            <a:pPr algn="ctr"/>
            <a:endParaRPr lang="en-US" sz="4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9572674" y="2106414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4400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설날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3778718" y="1645379"/>
            <a:ext cx="4343400" cy="4362633"/>
            <a:chOff x="3778718" y="1645379"/>
            <a:chExt cx="4343400" cy="4362633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BE266B6E-A3E1-4E83-A284-AE89ACE4B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778718" y="1645379"/>
              <a:ext cx="4343400" cy="4362633"/>
              <a:chOff x="3913188" y="1580968"/>
              <a:chExt cx="4343400" cy="4362633"/>
            </a:xfrm>
          </p:grpSpPr>
          <p:grpSp>
            <p:nvGrpSpPr>
              <p:cNvPr id="6" name="Group 14">
                <a:extLst>
                  <a:ext uri="{FF2B5EF4-FFF2-40B4-BE49-F238E27FC236}">
                    <a16:creationId xmlns:a16="http://schemas.microsoft.com/office/drawing/2014/main" id="{E430D05E-E542-4A7A-820D-1D7456314943}"/>
                  </a:ext>
                </a:extLst>
              </p:cNvPr>
              <p:cNvGrpSpPr/>
              <p:nvPr/>
            </p:nvGrpSpPr>
            <p:grpSpPr>
              <a:xfrm>
                <a:off x="3913188" y="1580968"/>
                <a:ext cx="4343400" cy="4362633"/>
                <a:chOff x="3913188" y="1580968"/>
                <a:chExt cx="4343400" cy="4362633"/>
              </a:xfrm>
              <a:effectLst/>
            </p:grpSpPr>
            <p:sp>
              <p:nvSpPr>
                <p:cNvPr id="16" name="Freeform 5">
                  <a:extLst>
                    <a:ext uri="{FF2B5EF4-FFF2-40B4-BE49-F238E27FC236}">
                      <a16:creationId xmlns:a16="http://schemas.microsoft.com/office/drawing/2014/main" id="{21FBD271-8B92-4637-8B26-873FB982AA1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3188" y="1600200"/>
                  <a:ext cx="2008188" cy="2020888"/>
                </a:xfrm>
                <a:custGeom>
                  <a:avLst/>
                  <a:gdLst>
                    <a:gd name="T0" fmla="*/ 55 w 172"/>
                    <a:gd name="T1" fmla="*/ 173 h 173"/>
                    <a:gd name="T2" fmla="*/ 0 w 172"/>
                    <a:gd name="T3" fmla="*/ 173 h 173"/>
                    <a:gd name="T4" fmla="*/ 172 w 172"/>
                    <a:gd name="T5" fmla="*/ 0 h 173"/>
                    <a:gd name="T6" fmla="*/ 172 w 172"/>
                    <a:gd name="T7" fmla="*/ 55 h 173"/>
                    <a:gd name="T8" fmla="*/ 55 w 172"/>
                    <a:gd name="T9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2" h="173">
                      <a:moveTo>
                        <a:pt x="55" y="173"/>
                      </a:moveTo>
                      <a:cubicBezTo>
                        <a:pt x="0" y="173"/>
                        <a:pt x="0" y="173"/>
                        <a:pt x="0" y="173"/>
                      </a:cubicBezTo>
                      <a:cubicBezTo>
                        <a:pt x="7" y="80"/>
                        <a:pt x="80" y="7"/>
                        <a:pt x="172" y="0"/>
                      </a:cubicBezTo>
                      <a:cubicBezTo>
                        <a:pt x="172" y="55"/>
                        <a:pt x="172" y="55"/>
                        <a:pt x="172" y="55"/>
                      </a:cubicBezTo>
                      <a:cubicBezTo>
                        <a:pt x="110" y="61"/>
                        <a:pt x="61" y="111"/>
                        <a:pt x="55" y="17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" name="Freeform 6">
                  <a:extLst>
                    <a:ext uri="{FF2B5EF4-FFF2-40B4-BE49-F238E27FC236}">
                      <a16:creationId xmlns:a16="http://schemas.microsoft.com/office/drawing/2014/main" id="{73F932C8-AF28-4A7B-BDA9-82D3B71F3E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35700" y="3935413"/>
                  <a:ext cx="2020888" cy="2008188"/>
                </a:xfrm>
                <a:custGeom>
                  <a:avLst/>
                  <a:gdLst>
                    <a:gd name="T0" fmla="*/ 118 w 173"/>
                    <a:gd name="T1" fmla="*/ 0 h 172"/>
                    <a:gd name="T2" fmla="*/ 173 w 173"/>
                    <a:gd name="T3" fmla="*/ 0 h 172"/>
                    <a:gd name="T4" fmla="*/ 0 w 173"/>
                    <a:gd name="T5" fmla="*/ 172 h 172"/>
                    <a:gd name="T6" fmla="*/ 0 w 173"/>
                    <a:gd name="T7" fmla="*/ 117 h 172"/>
                    <a:gd name="T8" fmla="*/ 118 w 173"/>
                    <a:gd name="T9" fmla="*/ 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3" h="172">
                      <a:moveTo>
                        <a:pt x="118" y="0"/>
                      </a:moveTo>
                      <a:cubicBezTo>
                        <a:pt x="173" y="0"/>
                        <a:pt x="173" y="0"/>
                        <a:pt x="173" y="0"/>
                      </a:cubicBezTo>
                      <a:cubicBezTo>
                        <a:pt x="166" y="92"/>
                        <a:pt x="93" y="166"/>
                        <a:pt x="0" y="172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62" y="111"/>
                        <a:pt x="112" y="62"/>
                        <a:pt x="1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" name="Freeform 7">
                  <a:extLst>
                    <a:ext uri="{FF2B5EF4-FFF2-40B4-BE49-F238E27FC236}">
                      <a16:creationId xmlns:a16="http://schemas.microsoft.com/office/drawing/2014/main" id="{6D8DACB5-7050-41E1-9B1A-9174CA70A4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3188" y="3935413"/>
                  <a:ext cx="2008188" cy="2008188"/>
                </a:xfrm>
                <a:custGeom>
                  <a:avLst/>
                  <a:gdLst>
                    <a:gd name="T0" fmla="*/ 172 w 172"/>
                    <a:gd name="T1" fmla="*/ 117 h 172"/>
                    <a:gd name="T2" fmla="*/ 172 w 172"/>
                    <a:gd name="T3" fmla="*/ 172 h 172"/>
                    <a:gd name="T4" fmla="*/ 0 w 172"/>
                    <a:gd name="T5" fmla="*/ 0 h 172"/>
                    <a:gd name="T6" fmla="*/ 55 w 172"/>
                    <a:gd name="T7" fmla="*/ 0 h 172"/>
                    <a:gd name="T8" fmla="*/ 172 w 172"/>
                    <a:gd name="T9" fmla="*/ 117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2" h="172">
                      <a:moveTo>
                        <a:pt x="172" y="117"/>
                      </a:moveTo>
                      <a:cubicBezTo>
                        <a:pt x="172" y="172"/>
                        <a:pt x="172" y="172"/>
                        <a:pt x="172" y="172"/>
                      </a:cubicBezTo>
                      <a:cubicBezTo>
                        <a:pt x="80" y="166"/>
                        <a:pt x="7" y="92"/>
                        <a:pt x="0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62"/>
                        <a:pt x="110" y="111"/>
                        <a:pt x="172" y="11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" name="Freeform 8">
                  <a:extLst>
                    <a:ext uri="{FF2B5EF4-FFF2-40B4-BE49-F238E27FC236}">
                      <a16:creationId xmlns:a16="http://schemas.microsoft.com/office/drawing/2014/main" id="{911C8ACA-A542-4D08-9126-B96D0F71B4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35700" y="1580968"/>
                  <a:ext cx="2020888" cy="2020888"/>
                </a:xfrm>
                <a:custGeom>
                  <a:avLst/>
                  <a:gdLst>
                    <a:gd name="T0" fmla="*/ 0 w 173"/>
                    <a:gd name="T1" fmla="*/ 55 h 173"/>
                    <a:gd name="T2" fmla="*/ 0 w 173"/>
                    <a:gd name="T3" fmla="*/ 0 h 173"/>
                    <a:gd name="T4" fmla="*/ 173 w 173"/>
                    <a:gd name="T5" fmla="*/ 173 h 173"/>
                    <a:gd name="T6" fmla="*/ 118 w 173"/>
                    <a:gd name="T7" fmla="*/ 173 h 173"/>
                    <a:gd name="T8" fmla="*/ 0 w 173"/>
                    <a:gd name="T9" fmla="*/ 55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3" h="173">
                      <a:moveTo>
                        <a:pt x="0" y="55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93" y="7"/>
                        <a:pt x="166" y="80"/>
                        <a:pt x="173" y="173"/>
                      </a:cubicBezTo>
                      <a:cubicBezTo>
                        <a:pt x="118" y="173"/>
                        <a:pt x="118" y="173"/>
                        <a:pt x="118" y="173"/>
                      </a:cubicBezTo>
                      <a:cubicBezTo>
                        <a:pt x="112" y="111"/>
                        <a:pt x="62" y="61"/>
                        <a:pt x="0" y="55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0" name="Freeform 31">
                <a:extLst>
                  <a:ext uri="{FF2B5EF4-FFF2-40B4-BE49-F238E27FC236}">
                    <a16:creationId xmlns:a16="http://schemas.microsoft.com/office/drawing/2014/main" id="{745DC8CE-88A3-43D3-9F62-45AA3B8D08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flipV="1">
                <a:off x="4518819" y="2194720"/>
                <a:ext cx="3154361" cy="3154361"/>
              </a:xfrm>
              <a:custGeom>
                <a:avLst/>
                <a:gdLst>
                  <a:gd name="connsiteX0" fmla="*/ 1577181 w 3154361"/>
                  <a:gd name="connsiteY0" fmla="*/ 3154361 h 3154361"/>
                  <a:gd name="connsiteX1" fmla="*/ 1780203 w 3154361"/>
                  <a:gd name="connsiteY1" fmla="*/ 2804324 h 3154361"/>
                  <a:gd name="connsiteX2" fmla="*/ 1797438 w 3154361"/>
                  <a:gd name="connsiteY2" fmla="*/ 2802025 h 3154361"/>
                  <a:gd name="connsiteX3" fmla="*/ 2796180 w 3154361"/>
                  <a:gd name="connsiteY3" fmla="*/ 1827945 h 3154361"/>
                  <a:gd name="connsiteX4" fmla="*/ 2803383 w 3154361"/>
                  <a:gd name="connsiteY4" fmla="*/ 1780748 h 3154361"/>
                  <a:gd name="connsiteX5" fmla="*/ 3154361 w 3154361"/>
                  <a:gd name="connsiteY5" fmla="*/ 1577181 h 3154361"/>
                  <a:gd name="connsiteX6" fmla="*/ 2803383 w 3154361"/>
                  <a:gd name="connsiteY6" fmla="*/ 1373614 h 3154361"/>
                  <a:gd name="connsiteX7" fmla="*/ 2796180 w 3154361"/>
                  <a:gd name="connsiteY7" fmla="*/ 1326414 h 3154361"/>
                  <a:gd name="connsiteX8" fmla="*/ 1797438 w 3154361"/>
                  <a:gd name="connsiteY8" fmla="*/ 352335 h 3154361"/>
                  <a:gd name="connsiteX9" fmla="*/ 1780201 w 3154361"/>
                  <a:gd name="connsiteY9" fmla="*/ 350035 h 3154361"/>
                  <a:gd name="connsiteX10" fmla="*/ 1577181 w 3154361"/>
                  <a:gd name="connsiteY10" fmla="*/ 0 h 3154361"/>
                  <a:gd name="connsiteX11" fmla="*/ 1374161 w 3154361"/>
                  <a:gd name="connsiteY11" fmla="*/ 350035 h 3154361"/>
                  <a:gd name="connsiteX12" fmla="*/ 1356922 w 3154361"/>
                  <a:gd name="connsiteY12" fmla="*/ 352335 h 3154361"/>
                  <a:gd name="connsiteX13" fmla="*/ 358181 w 3154361"/>
                  <a:gd name="connsiteY13" fmla="*/ 1326414 h 3154361"/>
                  <a:gd name="connsiteX14" fmla="*/ 350977 w 3154361"/>
                  <a:gd name="connsiteY14" fmla="*/ 1373613 h 3154361"/>
                  <a:gd name="connsiteX15" fmla="*/ 0 w 3154361"/>
                  <a:gd name="connsiteY15" fmla="*/ 1577180 h 3154361"/>
                  <a:gd name="connsiteX16" fmla="*/ 350977 w 3154361"/>
                  <a:gd name="connsiteY16" fmla="*/ 1780746 h 3154361"/>
                  <a:gd name="connsiteX17" fmla="*/ 358181 w 3154361"/>
                  <a:gd name="connsiteY17" fmla="*/ 1827946 h 3154361"/>
                  <a:gd name="connsiteX18" fmla="*/ 1356922 w 3154361"/>
                  <a:gd name="connsiteY18" fmla="*/ 2802025 h 3154361"/>
                  <a:gd name="connsiteX19" fmla="*/ 1374159 w 3154361"/>
                  <a:gd name="connsiteY19" fmla="*/ 2804324 h 3154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154361" h="3154361">
                    <a:moveTo>
                      <a:pt x="1577181" y="3154361"/>
                    </a:moveTo>
                    <a:lnTo>
                      <a:pt x="1780203" y="2804324"/>
                    </a:lnTo>
                    <a:lnTo>
                      <a:pt x="1797438" y="2802025"/>
                    </a:lnTo>
                    <a:cubicBezTo>
                      <a:pt x="2297871" y="2712635"/>
                      <a:pt x="2694658" y="2324067"/>
                      <a:pt x="2796180" y="1827945"/>
                    </a:cubicBezTo>
                    <a:lnTo>
                      <a:pt x="2803383" y="1780748"/>
                    </a:lnTo>
                    <a:lnTo>
                      <a:pt x="3154361" y="1577181"/>
                    </a:lnTo>
                    <a:lnTo>
                      <a:pt x="2803383" y="1373614"/>
                    </a:lnTo>
                    <a:lnTo>
                      <a:pt x="2796180" y="1326414"/>
                    </a:lnTo>
                    <a:cubicBezTo>
                      <a:pt x="2694658" y="830292"/>
                      <a:pt x="2297871" y="441725"/>
                      <a:pt x="1797438" y="352335"/>
                    </a:cubicBezTo>
                    <a:lnTo>
                      <a:pt x="1780201" y="350035"/>
                    </a:lnTo>
                    <a:lnTo>
                      <a:pt x="1577181" y="0"/>
                    </a:lnTo>
                    <a:lnTo>
                      <a:pt x="1374161" y="350035"/>
                    </a:lnTo>
                    <a:lnTo>
                      <a:pt x="1356922" y="352335"/>
                    </a:lnTo>
                    <a:cubicBezTo>
                      <a:pt x="856490" y="441724"/>
                      <a:pt x="459702" y="830291"/>
                      <a:pt x="358181" y="1326414"/>
                    </a:cubicBezTo>
                    <a:lnTo>
                      <a:pt x="350977" y="1373613"/>
                    </a:lnTo>
                    <a:lnTo>
                      <a:pt x="0" y="1577180"/>
                    </a:lnTo>
                    <a:lnTo>
                      <a:pt x="350977" y="1780746"/>
                    </a:lnTo>
                    <a:lnTo>
                      <a:pt x="358181" y="1827946"/>
                    </a:lnTo>
                    <a:cubicBezTo>
                      <a:pt x="459702" y="2324067"/>
                      <a:pt x="856490" y="2712635"/>
                      <a:pt x="1356922" y="2802025"/>
                    </a:cubicBezTo>
                    <a:lnTo>
                      <a:pt x="1374159" y="2804324"/>
                    </a:lnTo>
                    <a:close/>
                  </a:path>
                </a:pathLst>
              </a:custGeom>
              <a:noFill/>
              <a:ln w="19050">
                <a:solidFill>
                  <a:srgbClr val="7F7F7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4297718" y="2382493"/>
              <a:ext cx="3342856" cy="2926107"/>
              <a:chOff x="4297718" y="2382493"/>
              <a:chExt cx="3342856" cy="2926107"/>
            </a:xfrm>
          </p:grpSpPr>
          <p:grpSp>
            <p:nvGrpSpPr>
              <p:cNvPr id="8" name="Group 52" descr="This image is an icon of binoculars. ">
                <a:extLst>
                  <a:ext uri="{FF2B5EF4-FFF2-40B4-BE49-F238E27FC236}">
                    <a16:creationId xmlns:a16="http://schemas.microsoft.com/office/drawing/2014/main" id="{7AA411C8-A30F-4E87-8335-8474FCDB2DB9}"/>
                  </a:ext>
                </a:extLst>
              </p:cNvPr>
              <p:cNvGrpSpPr/>
              <p:nvPr/>
            </p:nvGrpSpPr>
            <p:grpSpPr>
              <a:xfrm>
                <a:off x="5568443" y="3355068"/>
                <a:ext cx="804102" cy="746032"/>
                <a:chOff x="9879013" y="2500313"/>
                <a:chExt cx="285750" cy="265113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54" name="Freeform 3859">
                  <a:extLst>
                    <a:ext uri="{FF2B5EF4-FFF2-40B4-BE49-F238E27FC236}">
                      <a16:creationId xmlns:a16="http://schemas.microsoft.com/office/drawing/2014/main" id="{5609F4E5-2960-4AFA-A9AD-3C7EBEFE8B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031413" y="2500313"/>
                  <a:ext cx="133350" cy="265113"/>
                </a:xfrm>
                <a:custGeom>
                  <a:avLst/>
                  <a:gdLst>
                    <a:gd name="T0" fmla="*/ 156 w 420"/>
                    <a:gd name="T1" fmla="*/ 795 h 832"/>
                    <a:gd name="T2" fmla="*/ 95 w 420"/>
                    <a:gd name="T3" fmla="*/ 761 h 832"/>
                    <a:gd name="T4" fmla="*/ 51 w 420"/>
                    <a:gd name="T5" fmla="*/ 708 h 832"/>
                    <a:gd name="T6" fmla="*/ 31 w 420"/>
                    <a:gd name="T7" fmla="*/ 640 h 832"/>
                    <a:gd name="T8" fmla="*/ 38 w 420"/>
                    <a:gd name="T9" fmla="*/ 576 h 832"/>
                    <a:gd name="T10" fmla="*/ 73 w 420"/>
                    <a:gd name="T11" fmla="*/ 517 h 832"/>
                    <a:gd name="T12" fmla="*/ 128 w 420"/>
                    <a:gd name="T13" fmla="*/ 469 h 832"/>
                    <a:gd name="T14" fmla="*/ 186 w 420"/>
                    <a:gd name="T15" fmla="*/ 446 h 832"/>
                    <a:gd name="T16" fmla="*/ 224 w 420"/>
                    <a:gd name="T17" fmla="*/ 444 h 832"/>
                    <a:gd name="T18" fmla="*/ 263 w 420"/>
                    <a:gd name="T19" fmla="*/ 451 h 832"/>
                    <a:gd name="T20" fmla="*/ 300 w 420"/>
                    <a:gd name="T21" fmla="*/ 470 h 832"/>
                    <a:gd name="T22" fmla="*/ 344 w 420"/>
                    <a:gd name="T23" fmla="*/ 505 h 832"/>
                    <a:gd name="T24" fmla="*/ 378 w 420"/>
                    <a:gd name="T25" fmla="*/ 556 h 832"/>
                    <a:gd name="T26" fmla="*/ 390 w 420"/>
                    <a:gd name="T27" fmla="*/ 609 h 832"/>
                    <a:gd name="T28" fmla="*/ 383 w 420"/>
                    <a:gd name="T29" fmla="*/ 676 h 832"/>
                    <a:gd name="T30" fmla="*/ 350 w 420"/>
                    <a:gd name="T31" fmla="*/ 737 h 832"/>
                    <a:gd name="T32" fmla="*/ 296 w 420"/>
                    <a:gd name="T33" fmla="*/ 781 h 832"/>
                    <a:gd name="T34" fmla="*/ 228 w 420"/>
                    <a:gd name="T35" fmla="*/ 802 h 832"/>
                    <a:gd name="T36" fmla="*/ 388 w 420"/>
                    <a:gd name="T37" fmla="*/ 508 h 832"/>
                    <a:gd name="T38" fmla="*/ 208 w 420"/>
                    <a:gd name="T39" fmla="*/ 178 h 832"/>
                    <a:gd name="T40" fmla="*/ 145 w 420"/>
                    <a:gd name="T41" fmla="*/ 20 h 832"/>
                    <a:gd name="T42" fmla="*/ 109 w 420"/>
                    <a:gd name="T43" fmla="*/ 4 h 832"/>
                    <a:gd name="T44" fmla="*/ 66 w 420"/>
                    <a:gd name="T45" fmla="*/ 0 h 832"/>
                    <a:gd name="T46" fmla="*/ 27 w 420"/>
                    <a:gd name="T47" fmla="*/ 11 h 832"/>
                    <a:gd name="T48" fmla="*/ 2 w 420"/>
                    <a:gd name="T49" fmla="*/ 28 h 832"/>
                    <a:gd name="T50" fmla="*/ 0 w 420"/>
                    <a:gd name="T51" fmla="*/ 263 h 832"/>
                    <a:gd name="T52" fmla="*/ 55 w 420"/>
                    <a:gd name="T53" fmla="*/ 273 h 832"/>
                    <a:gd name="T54" fmla="*/ 97 w 420"/>
                    <a:gd name="T55" fmla="*/ 293 h 832"/>
                    <a:gd name="T56" fmla="*/ 125 w 420"/>
                    <a:gd name="T57" fmla="*/ 320 h 832"/>
                    <a:gd name="T58" fmla="*/ 135 w 420"/>
                    <a:gd name="T59" fmla="*/ 352 h 832"/>
                    <a:gd name="T60" fmla="*/ 131 w 420"/>
                    <a:gd name="T61" fmla="*/ 362 h 832"/>
                    <a:gd name="T62" fmla="*/ 120 w 420"/>
                    <a:gd name="T63" fmla="*/ 367 h 832"/>
                    <a:gd name="T64" fmla="*/ 109 w 420"/>
                    <a:gd name="T65" fmla="*/ 362 h 832"/>
                    <a:gd name="T66" fmla="*/ 105 w 420"/>
                    <a:gd name="T67" fmla="*/ 352 h 832"/>
                    <a:gd name="T68" fmla="*/ 97 w 420"/>
                    <a:gd name="T69" fmla="*/ 333 h 832"/>
                    <a:gd name="T70" fmla="*/ 76 w 420"/>
                    <a:gd name="T71" fmla="*/ 315 h 832"/>
                    <a:gd name="T72" fmla="*/ 0 w 420"/>
                    <a:gd name="T73" fmla="*/ 293 h 832"/>
                    <a:gd name="T74" fmla="*/ 2 w 420"/>
                    <a:gd name="T75" fmla="*/ 648 h 832"/>
                    <a:gd name="T76" fmla="*/ 27 w 420"/>
                    <a:gd name="T77" fmla="*/ 725 h 832"/>
                    <a:gd name="T78" fmla="*/ 78 w 420"/>
                    <a:gd name="T79" fmla="*/ 786 h 832"/>
                    <a:gd name="T80" fmla="*/ 149 w 420"/>
                    <a:gd name="T81" fmla="*/ 823 h 832"/>
                    <a:gd name="T82" fmla="*/ 221 w 420"/>
                    <a:gd name="T83" fmla="*/ 832 h 832"/>
                    <a:gd name="T84" fmla="*/ 272 w 420"/>
                    <a:gd name="T85" fmla="*/ 823 h 832"/>
                    <a:gd name="T86" fmla="*/ 344 w 420"/>
                    <a:gd name="T87" fmla="*/ 785 h 832"/>
                    <a:gd name="T88" fmla="*/ 396 w 420"/>
                    <a:gd name="T89" fmla="*/ 723 h 832"/>
                    <a:gd name="T90" fmla="*/ 418 w 420"/>
                    <a:gd name="T91" fmla="*/ 654 h 832"/>
                    <a:gd name="T92" fmla="*/ 420 w 420"/>
                    <a:gd name="T93" fmla="*/ 608 h 832"/>
                    <a:gd name="T94" fmla="*/ 408 w 420"/>
                    <a:gd name="T95" fmla="*/ 55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20" h="832">
                      <a:moveTo>
                        <a:pt x="210" y="802"/>
                      </a:moveTo>
                      <a:lnTo>
                        <a:pt x="192" y="802"/>
                      </a:lnTo>
                      <a:lnTo>
                        <a:pt x="174" y="799"/>
                      </a:lnTo>
                      <a:lnTo>
                        <a:pt x="156" y="795"/>
                      </a:lnTo>
                      <a:lnTo>
                        <a:pt x="140" y="788"/>
                      </a:lnTo>
                      <a:lnTo>
                        <a:pt x="124" y="781"/>
                      </a:lnTo>
                      <a:lnTo>
                        <a:pt x="109" y="772"/>
                      </a:lnTo>
                      <a:lnTo>
                        <a:pt x="95" y="761"/>
                      </a:lnTo>
                      <a:lnTo>
                        <a:pt x="82" y="749"/>
                      </a:lnTo>
                      <a:lnTo>
                        <a:pt x="71" y="737"/>
                      </a:lnTo>
                      <a:lnTo>
                        <a:pt x="61" y="723"/>
                      </a:lnTo>
                      <a:lnTo>
                        <a:pt x="51" y="708"/>
                      </a:lnTo>
                      <a:lnTo>
                        <a:pt x="44" y="693"/>
                      </a:lnTo>
                      <a:lnTo>
                        <a:pt x="38" y="676"/>
                      </a:lnTo>
                      <a:lnTo>
                        <a:pt x="33" y="658"/>
                      </a:lnTo>
                      <a:lnTo>
                        <a:pt x="31" y="640"/>
                      </a:lnTo>
                      <a:lnTo>
                        <a:pt x="30" y="622"/>
                      </a:lnTo>
                      <a:lnTo>
                        <a:pt x="31" y="607"/>
                      </a:lnTo>
                      <a:lnTo>
                        <a:pt x="34" y="592"/>
                      </a:lnTo>
                      <a:lnTo>
                        <a:pt x="38" y="576"/>
                      </a:lnTo>
                      <a:lnTo>
                        <a:pt x="45" y="561"/>
                      </a:lnTo>
                      <a:lnTo>
                        <a:pt x="52" y="546"/>
                      </a:lnTo>
                      <a:lnTo>
                        <a:pt x="62" y="531"/>
                      </a:lnTo>
                      <a:lnTo>
                        <a:pt x="73" y="517"/>
                      </a:lnTo>
                      <a:lnTo>
                        <a:pt x="85" y="503"/>
                      </a:lnTo>
                      <a:lnTo>
                        <a:pt x="97" y="490"/>
                      </a:lnTo>
                      <a:lnTo>
                        <a:pt x="112" y="479"/>
                      </a:lnTo>
                      <a:lnTo>
                        <a:pt x="128" y="469"/>
                      </a:lnTo>
                      <a:lnTo>
                        <a:pt x="144" y="460"/>
                      </a:lnTo>
                      <a:lnTo>
                        <a:pt x="161" y="454"/>
                      </a:lnTo>
                      <a:lnTo>
                        <a:pt x="178" y="448"/>
                      </a:lnTo>
                      <a:lnTo>
                        <a:pt x="186" y="446"/>
                      </a:lnTo>
                      <a:lnTo>
                        <a:pt x="196" y="445"/>
                      </a:lnTo>
                      <a:lnTo>
                        <a:pt x="205" y="444"/>
                      </a:lnTo>
                      <a:lnTo>
                        <a:pt x="214" y="444"/>
                      </a:lnTo>
                      <a:lnTo>
                        <a:pt x="224" y="444"/>
                      </a:lnTo>
                      <a:lnTo>
                        <a:pt x="234" y="445"/>
                      </a:lnTo>
                      <a:lnTo>
                        <a:pt x="243" y="447"/>
                      </a:lnTo>
                      <a:lnTo>
                        <a:pt x="253" y="449"/>
                      </a:lnTo>
                      <a:lnTo>
                        <a:pt x="263" y="451"/>
                      </a:lnTo>
                      <a:lnTo>
                        <a:pt x="272" y="456"/>
                      </a:lnTo>
                      <a:lnTo>
                        <a:pt x="281" y="459"/>
                      </a:lnTo>
                      <a:lnTo>
                        <a:pt x="291" y="464"/>
                      </a:lnTo>
                      <a:lnTo>
                        <a:pt x="300" y="470"/>
                      </a:lnTo>
                      <a:lnTo>
                        <a:pt x="309" y="475"/>
                      </a:lnTo>
                      <a:lnTo>
                        <a:pt x="317" y="481"/>
                      </a:lnTo>
                      <a:lnTo>
                        <a:pt x="327" y="489"/>
                      </a:lnTo>
                      <a:lnTo>
                        <a:pt x="344" y="505"/>
                      </a:lnTo>
                      <a:lnTo>
                        <a:pt x="360" y="522"/>
                      </a:lnTo>
                      <a:lnTo>
                        <a:pt x="367" y="534"/>
                      </a:lnTo>
                      <a:lnTo>
                        <a:pt x="373" y="545"/>
                      </a:lnTo>
                      <a:lnTo>
                        <a:pt x="378" y="556"/>
                      </a:lnTo>
                      <a:lnTo>
                        <a:pt x="383" y="569"/>
                      </a:lnTo>
                      <a:lnTo>
                        <a:pt x="386" y="582"/>
                      </a:lnTo>
                      <a:lnTo>
                        <a:pt x="388" y="595"/>
                      </a:lnTo>
                      <a:lnTo>
                        <a:pt x="390" y="609"/>
                      </a:lnTo>
                      <a:lnTo>
                        <a:pt x="390" y="622"/>
                      </a:lnTo>
                      <a:lnTo>
                        <a:pt x="389" y="640"/>
                      </a:lnTo>
                      <a:lnTo>
                        <a:pt x="387" y="658"/>
                      </a:lnTo>
                      <a:lnTo>
                        <a:pt x="383" y="676"/>
                      </a:lnTo>
                      <a:lnTo>
                        <a:pt x="376" y="693"/>
                      </a:lnTo>
                      <a:lnTo>
                        <a:pt x="369" y="708"/>
                      </a:lnTo>
                      <a:lnTo>
                        <a:pt x="359" y="723"/>
                      </a:lnTo>
                      <a:lnTo>
                        <a:pt x="350" y="737"/>
                      </a:lnTo>
                      <a:lnTo>
                        <a:pt x="338" y="749"/>
                      </a:lnTo>
                      <a:lnTo>
                        <a:pt x="325" y="761"/>
                      </a:lnTo>
                      <a:lnTo>
                        <a:pt x="311" y="772"/>
                      </a:lnTo>
                      <a:lnTo>
                        <a:pt x="296" y="781"/>
                      </a:lnTo>
                      <a:lnTo>
                        <a:pt x="280" y="788"/>
                      </a:lnTo>
                      <a:lnTo>
                        <a:pt x="264" y="795"/>
                      </a:lnTo>
                      <a:lnTo>
                        <a:pt x="247" y="799"/>
                      </a:lnTo>
                      <a:lnTo>
                        <a:pt x="228" y="802"/>
                      </a:lnTo>
                      <a:lnTo>
                        <a:pt x="210" y="802"/>
                      </a:lnTo>
                      <a:close/>
                      <a:moveTo>
                        <a:pt x="390" y="515"/>
                      </a:moveTo>
                      <a:lnTo>
                        <a:pt x="389" y="511"/>
                      </a:lnTo>
                      <a:lnTo>
                        <a:pt x="388" y="508"/>
                      </a:lnTo>
                      <a:lnTo>
                        <a:pt x="269" y="240"/>
                      </a:lnTo>
                      <a:lnTo>
                        <a:pt x="268" y="238"/>
                      </a:lnTo>
                      <a:lnTo>
                        <a:pt x="266" y="236"/>
                      </a:lnTo>
                      <a:lnTo>
                        <a:pt x="208" y="178"/>
                      </a:lnTo>
                      <a:lnTo>
                        <a:pt x="154" y="31"/>
                      </a:lnTo>
                      <a:lnTo>
                        <a:pt x="153" y="28"/>
                      </a:lnTo>
                      <a:lnTo>
                        <a:pt x="151" y="26"/>
                      </a:lnTo>
                      <a:lnTo>
                        <a:pt x="145" y="20"/>
                      </a:lnTo>
                      <a:lnTo>
                        <a:pt x="137" y="15"/>
                      </a:lnTo>
                      <a:lnTo>
                        <a:pt x="129" y="11"/>
                      </a:lnTo>
                      <a:lnTo>
                        <a:pt x="119" y="6"/>
                      </a:lnTo>
                      <a:lnTo>
                        <a:pt x="109" y="4"/>
                      </a:lnTo>
                      <a:lnTo>
                        <a:pt x="100" y="2"/>
                      </a:lnTo>
                      <a:lnTo>
                        <a:pt x="89" y="0"/>
                      </a:lnTo>
                      <a:lnTo>
                        <a:pt x="77" y="0"/>
                      </a:lnTo>
                      <a:lnTo>
                        <a:pt x="66" y="0"/>
                      </a:lnTo>
                      <a:lnTo>
                        <a:pt x="56" y="2"/>
                      </a:lnTo>
                      <a:lnTo>
                        <a:pt x="45" y="4"/>
                      </a:lnTo>
                      <a:lnTo>
                        <a:pt x="35" y="6"/>
                      </a:lnTo>
                      <a:lnTo>
                        <a:pt x="27" y="11"/>
                      </a:lnTo>
                      <a:lnTo>
                        <a:pt x="18" y="15"/>
                      </a:lnTo>
                      <a:lnTo>
                        <a:pt x="11" y="20"/>
                      </a:lnTo>
                      <a:lnTo>
                        <a:pt x="4" y="26"/>
                      </a:lnTo>
                      <a:lnTo>
                        <a:pt x="2" y="28"/>
                      </a:lnTo>
                      <a:lnTo>
                        <a:pt x="1" y="31"/>
                      </a:lnTo>
                      <a:lnTo>
                        <a:pt x="0" y="33"/>
                      </a:lnTo>
                      <a:lnTo>
                        <a:pt x="0" y="36"/>
                      </a:lnTo>
                      <a:lnTo>
                        <a:pt x="0" y="263"/>
                      </a:lnTo>
                      <a:lnTo>
                        <a:pt x="14" y="265"/>
                      </a:lnTo>
                      <a:lnTo>
                        <a:pt x="28" y="267"/>
                      </a:lnTo>
                      <a:lnTo>
                        <a:pt x="42" y="270"/>
                      </a:lnTo>
                      <a:lnTo>
                        <a:pt x="55" y="273"/>
                      </a:lnTo>
                      <a:lnTo>
                        <a:pt x="66" y="278"/>
                      </a:lnTo>
                      <a:lnTo>
                        <a:pt x="77" y="282"/>
                      </a:lnTo>
                      <a:lnTo>
                        <a:pt x="88" y="287"/>
                      </a:lnTo>
                      <a:lnTo>
                        <a:pt x="97" y="293"/>
                      </a:lnTo>
                      <a:lnTo>
                        <a:pt x="106" y="299"/>
                      </a:lnTo>
                      <a:lnTo>
                        <a:pt x="114" y="306"/>
                      </a:lnTo>
                      <a:lnTo>
                        <a:pt x="120" y="312"/>
                      </a:lnTo>
                      <a:lnTo>
                        <a:pt x="125" y="320"/>
                      </a:lnTo>
                      <a:lnTo>
                        <a:pt x="130" y="327"/>
                      </a:lnTo>
                      <a:lnTo>
                        <a:pt x="133" y="336"/>
                      </a:lnTo>
                      <a:lnTo>
                        <a:pt x="134" y="343"/>
                      </a:lnTo>
                      <a:lnTo>
                        <a:pt x="135" y="352"/>
                      </a:lnTo>
                      <a:lnTo>
                        <a:pt x="135" y="355"/>
                      </a:lnTo>
                      <a:lnTo>
                        <a:pt x="134" y="358"/>
                      </a:lnTo>
                      <a:lnTo>
                        <a:pt x="133" y="360"/>
                      </a:lnTo>
                      <a:lnTo>
                        <a:pt x="131" y="362"/>
                      </a:lnTo>
                      <a:lnTo>
                        <a:pt x="129" y="365"/>
                      </a:lnTo>
                      <a:lnTo>
                        <a:pt x="125" y="366"/>
                      </a:lnTo>
                      <a:lnTo>
                        <a:pt x="123" y="367"/>
                      </a:lnTo>
                      <a:lnTo>
                        <a:pt x="120" y="367"/>
                      </a:lnTo>
                      <a:lnTo>
                        <a:pt x="117" y="367"/>
                      </a:lnTo>
                      <a:lnTo>
                        <a:pt x="115" y="366"/>
                      </a:lnTo>
                      <a:lnTo>
                        <a:pt x="111" y="365"/>
                      </a:lnTo>
                      <a:lnTo>
                        <a:pt x="109" y="362"/>
                      </a:lnTo>
                      <a:lnTo>
                        <a:pt x="107" y="360"/>
                      </a:lnTo>
                      <a:lnTo>
                        <a:pt x="106" y="358"/>
                      </a:lnTo>
                      <a:lnTo>
                        <a:pt x="105" y="355"/>
                      </a:lnTo>
                      <a:lnTo>
                        <a:pt x="105" y="352"/>
                      </a:lnTo>
                      <a:lnTo>
                        <a:pt x="105" y="347"/>
                      </a:lnTo>
                      <a:lnTo>
                        <a:pt x="103" y="342"/>
                      </a:lnTo>
                      <a:lnTo>
                        <a:pt x="101" y="338"/>
                      </a:lnTo>
                      <a:lnTo>
                        <a:pt x="97" y="333"/>
                      </a:lnTo>
                      <a:lnTo>
                        <a:pt x="93" y="328"/>
                      </a:lnTo>
                      <a:lnTo>
                        <a:pt x="89" y="324"/>
                      </a:lnTo>
                      <a:lnTo>
                        <a:pt x="82" y="320"/>
                      </a:lnTo>
                      <a:lnTo>
                        <a:pt x="76" y="315"/>
                      </a:lnTo>
                      <a:lnTo>
                        <a:pt x="61" y="308"/>
                      </a:lnTo>
                      <a:lnTo>
                        <a:pt x="43" y="301"/>
                      </a:lnTo>
                      <a:lnTo>
                        <a:pt x="22" y="297"/>
                      </a:lnTo>
                      <a:lnTo>
                        <a:pt x="0" y="293"/>
                      </a:lnTo>
                      <a:lnTo>
                        <a:pt x="0" y="626"/>
                      </a:lnTo>
                      <a:lnTo>
                        <a:pt x="0" y="626"/>
                      </a:lnTo>
                      <a:lnTo>
                        <a:pt x="0" y="627"/>
                      </a:lnTo>
                      <a:lnTo>
                        <a:pt x="2" y="648"/>
                      </a:lnTo>
                      <a:lnTo>
                        <a:pt x="5" y="669"/>
                      </a:lnTo>
                      <a:lnTo>
                        <a:pt x="11" y="688"/>
                      </a:lnTo>
                      <a:lnTo>
                        <a:pt x="18" y="707"/>
                      </a:lnTo>
                      <a:lnTo>
                        <a:pt x="27" y="725"/>
                      </a:lnTo>
                      <a:lnTo>
                        <a:pt x="37" y="742"/>
                      </a:lnTo>
                      <a:lnTo>
                        <a:pt x="49" y="758"/>
                      </a:lnTo>
                      <a:lnTo>
                        <a:pt x="63" y="772"/>
                      </a:lnTo>
                      <a:lnTo>
                        <a:pt x="78" y="786"/>
                      </a:lnTo>
                      <a:lnTo>
                        <a:pt x="94" y="798"/>
                      </a:lnTo>
                      <a:lnTo>
                        <a:pt x="111" y="807"/>
                      </a:lnTo>
                      <a:lnTo>
                        <a:pt x="130" y="816"/>
                      </a:lnTo>
                      <a:lnTo>
                        <a:pt x="149" y="823"/>
                      </a:lnTo>
                      <a:lnTo>
                        <a:pt x="168" y="829"/>
                      </a:lnTo>
                      <a:lnTo>
                        <a:pt x="189" y="831"/>
                      </a:lnTo>
                      <a:lnTo>
                        <a:pt x="210" y="832"/>
                      </a:lnTo>
                      <a:lnTo>
                        <a:pt x="221" y="832"/>
                      </a:lnTo>
                      <a:lnTo>
                        <a:pt x="232" y="831"/>
                      </a:lnTo>
                      <a:lnTo>
                        <a:pt x="242" y="830"/>
                      </a:lnTo>
                      <a:lnTo>
                        <a:pt x="253" y="828"/>
                      </a:lnTo>
                      <a:lnTo>
                        <a:pt x="272" y="823"/>
                      </a:lnTo>
                      <a:lnTo>
                        <a:pt x="292" y="816"/>
                      </a:lnTo>
                      <a:lnTo>
                        <a:pt x="311" y="807"/>
                      </a:lnTo>
                      <a:lnTo>
                        <a:pt x="328" y="797"/>
                      </a:lnTo>
                      <a:lnTo>
                        <a:pt x="344" y="785"/>
                      </a:lnTo>
                      <a:lnTo>
                        <a:pt x="359" y="771"/>
                      </a:lnTo>
                      <a:lnTo>
                        <a:pt x="372" y="756"/>
                      </a:lnTo>
                      <a:lnTo>
                        <a:pt x="385" y="740"/>
                      </a:lnTo>
                      <a:lnTo>
                        <a:pt x="396" y="723"/>
                      </a:lnTo>
                      <a:lnTo>
                        <a:pt x="404" y="704"/>
                      </a:lnTo>
                      <a:lnTo>
                        <a:pt x="411" y="685"/>
                      </a:lnTo>
                      <a:lnTo>
                        <a:pt x="416" y="665"/>
                      </a:lnTo>
                      <a:lnTo>
                        <a:pt x="418" y="654"/>
                      </a:lnTo>
                      <a:lnTo>
                        <a:pt x="419" y="643"/>
                      </a:lnTo>
                      <a:lnTo>
                        <a:pt x="420" y="633"/>
                      </a:lnTo>
                      <a:lnTo>
                        <a:pt x="420" y="622"/>
                      </a:lnTo>
                      <a:lnTo>
                        <a:pt x="420" y="608"/>
                      </a:lnTo>
                      <a:lnTo>
                        <a:pt x="418" y="593"/>
                      </a:lnTo>
                      <a:lnTo>
                        <a:pt x="416" y="579"/>
                      </a:lnTo>
                      <a:lnTo>
                        <a:pt x="413" y="565"/>
                      </a:lnTo>
                      <a:lnTo>
                        <a:pt x="408" y="552"/>
                      </a:lnTo>
                      <a:lnTo>
                        <a:pt x="403" y="539"/>
                      </a:lnTo>
                      <a:lnTo>
                        <a:pt x="397" y="526"/>
                      </a:lnTo>
                      <a:lnTo>
                        <a:pt x="390" y="5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" name="Freeform 3860">
                  <a:extLst>
                    <a:ext uri="{FF2B5EF4-FFF2-40B4-BE49-F238E27FC236}">
                      <a16:creationId xmlns:a16="http://schemas.microsoft.com/office/drawing/2014/main" id="{F0042405-7464-488A-BBDE-6CA0B1E0F2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879013" y="2500313"/>
                  <a:ext cx="133350" cy="265113"/>
                </a:xfrm>
                <a:custGeom>
                  <a:avLst/>
                  <a:gdLst>
                    <a:gd name="T0" fmla="*/ 382 w 421"/>
                    <a:gd name="T1" fmla="*/ 676 h 832"/>
                    <a:gd name="T2" fmla="*/ 349 w 421"/>
                    <a:gd name="T3" fmla="*/ 737 h 832"/>
                    <a:gd name="T4" fmla="*/ 296 w 421"/>
                    <a:gd name="T5" fmla="*/ 781 h 832"/>
                    <a:gd name="T6" fmla="*/ 229 w 421"/>
                    <a:gd name="T7" fmla="*/ 802 h 832"/>
                    <a:gd name="T8" fmla="*/ 157 w 421"/>
                    <a:gd name="T9" fmla="*/ 795 h 832"/>
                    <a:gd name="T10" fmla="*/ 96 w 421"/>
                    <a:gd name="T11" fmla="*/ 761 h 832"/>
                    <a:gd name="T12" fmla="*/ 52 w 421"/>
                    <a:gd name="T13" fmla="*/ 708 h 832"/>
                    <a:gd name="T14" fmla="*/ 30 w 421"/>
                    <a:gd name="T15" fmla="*/ 640 h 832"/>
                    <a:gd name="T16" fmla="*/ 35 w 421"/>
                    <a:gd name="T17" fmla="*/ 582 h 832"/>
                    <a:gd name="T18" fmla="*/ 53 w 421"/>
                    <a:gd name="T19" fmla="*/ 534 h 832"/>
                    <a:gd name="T20" fmla="*/ 103 w 421"/>
                    <a:gd name="T21" fmla="*/ 481 h 832"/>
                    <a:gd name="T22" fmla="*/ 139 w 421"/>
                    <a:gd name="T23" fmla="*/ 459 h 832"/>
                    <a:gd name="T24" fmla="*/ 177 w 421"/>
                    <a:gd name="T25" fmla="*/ 447 h 832"/>
                    <a:gd name="T26" fmla="*/ 216 w 421"/>
                    <a:gd name="T27" fmla="*/ 444 h 832"/>
                    <a:gd name="T28" fmla="*/ 260 w 421"/>
                    <a:gd name="T29" fmla="*/ 454 h 832"/>
                    <a:gd name="T30" fmla="*/ 322 w 421"/>
                    <a:gd name="T31" fmla="*/ 490 h 832"/>
                    <a:gd name="T32" fmla="*/ 368 w 421"/>
                    <a:gd name="T33" fmla="*/ 546 h 832"/>
                    <a:gd name="T34" fmla="*/ 390 w 421"/>
                    <a:gd name="T35" fmla="*/ 607 h 832"/>
                    <a:gd name="T36" fmla="*/ 332 w 421"/>
                    <a:gd name="T37" fmla="*/ 0 h 832"/>
                    <a:gd name="T38" fmla="*/ 292 w 421"/>
                    <a:gd name="T39" fmla="*/ 11 h 832"/>
                    <a:gd name="T40" fmla="*/ 267 w 421"/>
                    <a:gd name="T41" fmla="*/ 28 h 832"/>
                    <a:gd name="T42" fmla="*/ 153 w 421"/>
                    <a:gd name="T43" fmla="*/ 238 h 832"/>
                    <a:gd name="T44" fmla="*/ 30 w 421"/>
                    <a:gd name="T45" fmla="*/ 514 h 832"/>
                    <a:gd name="T46" fmla="*/ 8 w 421"/>
                    <a:gd name="T47" fmla="*/ 565 h 832"/>
                    <a:gd name="T48" fmla="*/ 0 w 421"/>
                    <a:gd name="T49" fmla="*/ 622 h 832"/>
                    <a:gd name="T50" fmla="*/ 5 w 421"/>
                    <a:gd name="T51" fmla="*/ 665 h 832"/>
                    <a:gd name="T52" fmla="*/ 36 w 421"/>
                    <a:gd name="T53" fmla="*/ 740 h 832"/>
                    <a:gd name="T54" fmla="*/ 93 w 421"/>
                    <a:gd name="T55" fmla="*/ 797 h 832"/>
                    <a:gd name="T56" fmla="*/ 168 w 421"/>
                    <a:gd name="T57" fmla="*/ 828 h 832"/>
                    <a:gd name="T58" fmla="*/ 211 w 421"/>
                    <a:gd name="T59" fmla="*/ 832 h 832"/>
                    <a:gd name="T60" fmla="*/ 291 w 421"/>
                    <a:gd name="T61" fmla="*/ 816 h 832"/>
                    <a:gd name="T62" fmla="*/ 358 w 421"/>
                    <a:gd name="T63" fmla="*/ 772 h 832"/>
                    <a:gd name="T64" fmla="*/ 403 w 421"/>
                    <a:gd name="T65" fmla="*/ 708 h 832"/>
                    <a:gd name="T66" fmla="*/ 421 w 421"/>
                    <a:gd name="T67" fmla="*/ 627 h 832"/>
                    <a:gd name="T68" fmla="*/ 398 w 421"/>
                    <a:gd name="T69" fmla="*/ 297 h 832"/>
                    <a:gd name="T70" fmla="*/ 337 w 421"/>
                    <a:gd name="T71" fmla="*/ 320 h 832"/>
                    <a:gd name="T72" fmla="*/ 320 w 421"/>
                    <a:gd name="T73" fmla="*/ 338 h 832"/>
                    <a:gd name="T74" fmla="*/ 316 w 421"/>
                    <a:gd name="T75" fmla="*/ 355 h 832"/>
                    <a:gd name="T76" fmla="*/ 309 w 421"/>
                    <a:gd name="T77" fmla="*/ 365 h 832"/>
                    <a:gd name="T78" fmla="*/ 297 w 421"/>
                    <a:gd name="T79" fmla="*/ 367 h 832"/>
                    <a:gd name="T80" fmla="*/ 288 w 421"/>
                    <a:gd name="T81" fmla="*/ 360 h 832"/>
                    <a:gd name="T82" fmla="*/ 286 w 421"/>
                    <a:gd name="T83" fmla="*/ 343 h 832"/>
                    <a:gd name="T84" fmla="*/ 301 w 421"/>
                    <a:gd name="T85" fmla="*/ 312 h 832"/>
                    <a:gd name="T86" fmla="*/ 333 w 421"/>
                    <a:gd name="T87" fmla="*/ 287 h 832"/>
                    <a:gd name="T88" fmla="*/ 379 w 421"/>
                    <a:gd name="T89" fmla="*/ 270 h 832"/>
                    <a:gd name="T90" fmla="*/ 421 w 421"/>
                    <a:gd name="T91" fmla="*/ 36 h 832"/>
                    <a:gd name="T92" fmla="*/ 417 w 421"/>
                    <a:gd name="T93" fmla="*/ 26 h 832"/>
                    <a:gd name="T94" fmla="*/ 384 w 421"/>
                    <a:gd name="T95" fmla="*/ 6 h 832"/>
                    <a:gd name="T96" fmla="*/ 343 w 421"/>
                    <a:gd name="T97" fmla="*/ 0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21" h="832">
                      <a:moveTo>
                        <a:pt x="391" y="622"/>
                      </a:moveTo>
                      <a:lnTo>
                        <a:pt x="390" y="640"/>
                      </a:lnTo>
                      <a:lnTo>
                        <a:pt x="386" y="658"/>
                      </a:lnTo>
                      <a:lnTo>
                        <a:pt x="382" y="676"/>
                      </a:lnTo>
                      <a:lnTo>
                        <a:pt x="377" y="693"/>
                      </a:lnTo>
                      <a:lnTo>
                        <a:pt x="369" y="708"/>
                      </a:lnTo>
                      <a:lnTo>
                        <a:pt x="360" y="723"/>
                      </a:lnTo>
                      <a:lnTo>
                        <a:pt x="349" y="737"/>
                      </a:lnTo>
                      <a:lnTo>
                        <a:pt x="338" y="749"/>
                      </a:lnTo>
                      <a:lnTo>
                        <a:pt x="325" y="761"/>
                      </a:lnTo>
                      <a:lnTo>
                        <a:pt x="311" y="772"/>
                      </a:lnTo>
                      <a:lnTo>
                        <a:pt x="296" y="781"/>
                      </a:lnTo>
                      <a:lnTo>
                        <a:pt x="280" y="788"/>
                      </a:lnTo>
                      <a:lnTo>
                        <a:pt x="264" y="795"/>
                      </a:lnTo>
                      <a:lnTo>
                        <a:pt x="247" y="799"/>
                      </a:lnTo>
                      <a:lnTo>
                        <a:pt x="229" y="802"/>
                      </a:lnTo>
                      <a:lnTo>
                        <a:pt x="211" y="802"/>
                      </a:lnTo>
                      <a:lnTo>
                        <a:pt x="192" y="802"/>
                      </a:lnTo>
                      <a:lnTo>
                        <a:pt x="174" y="799"/>
                      </a:lnTo>
                      <a:lnTo>
                        <a:pt x="157" y="795"/>
                      </a:lnTo>
                      <a:lnTo>
                        <a:pt x="140" y="788"/>
                      </a:lnTo>
                      <a:lnTo>
                        <a:pt x="125" y="781"/>
                      </a:lnTo>
                      <a:lnTo>
                        <a:pt x="110" y="772"/>
                      </a:lnTo>
                      <a:lnTo>
                        <a:pt x="96" y="761"/>
                      </a:lnTo>
                      <a:lnTo>
                        <a:pt x="83" y="749"/>
                      </a:lnTo>
                      <a:lnTo>
                        <a:pt x="71" y="737"/>
                      </a:lnTo>
                      <a:lnTo>
                        <a:pt x="60" y="723"/>
                      </a:lnTo>
                      <a:lnTo>
                        <a:pt x="52" y="708"/>
                      </a:lnTo>
                      <a:lnTo>
                        <a:pt x="44" y="693"/>
                      </a:lnTo>
                      <a:lnTo>
                        <a:pt x="38" y="676"/>
                      </a:lnTo>
                      <a:lnTo>
                        <a:pt x="34" y="658"/>
                      </a:lnTo>
                      <a:lnTo>
                        <a:pt x="30" y="640"/>
                      </a:lnTo>
                      <a:lnTo>
                        <a:pt x="30" y="622"/>
                      </a:lnTo>
                      <a:lnTo>
                        <a:pt x="30" y="609"/>
                      </a:lnTo>
                      <a:lnTo>
                        <a:pt x="33" y="595"/>
                      </a:lnTo>
                      <a:lnTo>
                        <a:pt x="35" y="582"/>
                      </a:lnTo>
                      <a:lnTo>
                        <a:pt x="38" y="569"/>
                      </a:lnTo>
                      <a:lnTo>
                        <a:pt x="42" y="556"/>
                      </a:lnTo>
                      <a:lnTo>
                        <a:pt x="48" y="545"/>
                      </a:lnTo>
                      <a:lnTo>
                        <a:pt x="53" y="534"/>
                      </a:lnTo>
                      <a:lnTo>
                        <a:pt x="60" y="522"/>
                      </a:lnTo>
                      <a:lnTo>
                        <a:pt x="77" y="505"/>
                      </a:lnTo>
                      <a:lnTo>
                        <a:pt x="94" y="489"/>
                      </a:lnTo>
                      <a:lnTo>
                        <a:pt x="103" y="481"/>
                      </a:lnTo>
                      <a:lnTo>
                        <a:pt x="112" y="475"/>
                      </a:lnTo>
                      <a:lnTo>
                        <a:pt x="121" y="470"/>
                      </a:lnTo>
                      <a:lnTo>
                        <a:pt x="130" y="464"/>
                      </a:lnTo>
                      <a:lnTo>
                        <a:pt x="139" y="459"/>
                      </a:lnTo>
                      <a:lnTo>
                        <a:pt x="148" y="456"/>
                      </a:lnTo>
                      <a:lnTo>
                        <a:pt x="158" y="451"/>
                      </a:lnTo>
                      <a:lnTo>
                        <a:pt x="168" y="449"/>
                      </a:lnTo>
                      <a:lnTo>
                        <a:pt x="177" y="447"/>
                      </a:lnTo>
                      <a:lnTo>
                        <a:pt x="187" y="445"/>
                      </a:lnTo>
                      <a:lnTo>
                        <a:pt x="197" y="444"/>
                      </a:lnTo>
                      <a:lnTo>
                        <a:pt x="206" y="444"/>
                      </a:lnTo>
                      <a:lnTo>
                        <a:pt x="216" y="444"/>
                      </a:lnTo>
                      <a:lnTo>
                        <a:pt x="225" y="445"/>
                      </a:lnTo>
                      <a:lnTo>
                        <a:pt x="234" y="446"/>
                      </a:lnTo>
                      <a:lnTo>
                        <a:pt x="243" y="448"/>
                      </a:lnTo>
                      <a:lnTo>
                        <a:pt x="260" y="454"/>
                      </a:lnTo>
                      <a:lnTo>
                        <a:pt x="277" y="460"/>
                      </a:lnTo>
                      <a:lnTo>
                        <a:pt x="293" y="469"/>
                      </a:lnTo>
                      <a:lnTo>
                        <a:pt x="308" y="479"/>
                      </a:lnTo>
                      <a:lnTo>
                        <a:pt x="322" y="490"/>
                      </a:lnTo>
                      <a:lnTo>
                        <a:pt x="336" y="503"/>
                      </a:lnTo>
                      <a:lnTo>
                        <a:pt x="348" y="517"/>
                      </a:lnTo>
                      <a:lnTo>
                        <a:pt x="359" y="531"/>
                      </a:lnTo>
                      <a:lnTo>
                        <a:pt x="368" y="546"/>
                      </a:lnTo>
                      <a:lnTo>
                        <a:pt x="376" y="561"/>
                      </a:lnTo>
                      <a:lnTo>
                        <a:pt x="382" y="576"/>
                      </a:lnTo>
                      <a:lnTo>
                        <a:pt x="386" y="592"/>
                      </a:lnTo>
                      <a:lnTo>
                        <a:pt x="390" y="607"/>
                      </a:lnTo>
                      <a:lnTo>
                        <a:pt x="391" y="622"/>
                      </a:lnTo>
                      <a:lnTo>
                        <a:pt x="391" y="622"/>
                      </a:lnTo>
                      <a:close/>
                      <a:moveTo>
                        <a:pt x="343" y="0"/>
                      </a:moveTo>
                      <a:lnTo>
                        <a:pt x="332" y="0"/>
                      </a:lnTo>
                      <a:lnTo>
                        <a:pt x="321" y="2"/>
                      </a:lnTo>
                      <a:lnTo>
                        <a:pt x="310" y="4"/>
                      </a:lnTo>
                      <a:lnTo>
                        <a:pt x="301" y="6"/>
                      </a:lnTo>
                      <a:lnTo>
                        <a:pt x="292" y="11"/>
                      </a:lnTo>
                      <a:lnTo>
                        <a:pt x="284" y="15"/>
                      </a:lnTo>
                      <a:lnTo>
                        <a:pt x="276" y="20"/>
                      </a:lnTo>
                      <a:lnTo>
                        <a:pt x="270" y="26"/>
                      </a:lnTo>
                      <a:lnTo>
                        <a:pt x="267" y="28"/>
                      </a:lnTo>
                      <a:lnTo>
                        <a:pt x="266" y="31"/>
                      </a:lnTo>
                      <a:lnTo>
                        <a:pt x="213" y="178"/>
                      </a:lnTo>
                      <a:lnTo>
                        <a:pt x="155" y="236"/>
                      </a:lnTo>
                      <a:lnTo>
                        <a:pt x="153" y="238"/>
                      </a:lnTo>
                      <a:lnTo>
                        <a:pt x="152" y="240"/>
                      </a:lnTo>
                      <a:lnTo>
                        <a:pt x="31" y="510"/>
                      </a:lnTo>
                      <a:lnTo>
                        <a:pt x="31" y="513"/>
                      </a:lnTo>
                      <a:lnTo>
                        <a:pt x="30" y="514"/>
                      </a:lnTo>
                      <a:lnTo>
                        <a:pt x="24" y="525"/>
                      </a:lnTo>
                      <a:lnTo>
                        <a:pt x="18" y="538"/>
                      </a:lnTo>
                      <a:lnTo>
                        <a:pt x="12" y="551"/>
                      </a:lnTo>
                      <a:lnTo>
                        <a:pt x="8" y="565"/>
                      </a:lnTo>
                      <a:lnTo>
                        <a:pt x="5" y="579"/>
                      </a:lnTo>
                      <a:lnTo>
                        <a:pt x="3" y="593"/>
                      </a:lnTo>
                      <a:lnTo>
                        <a:pt x="0" y="607"/>
                      </a:lnTo>
                      <a:lnTo>
                        <a:pt x="0" y="622"/>
                      </a:lnTo>
                      <a:lnTo>
                        <a:pt x="0" y="633"/>
                      </a:lnTo>
                      <a:lnTo>
                        <a:pt x="1" y="643"/>
                      </a:lnTo>
                      <a:lnTo>
                        <a:pt x="3" y="654"/>
                      </a:lnTo>
                      <a:lnTo>
                        <a:pt x="5" y="665"/>
                      </a:lnTo>
                      <a:lnTo>
                        <a:pt x="9" y="685"/>
                      </a:lnTo>
                      <a:lnTo>
                        <a:pt x="16" y="704"/>
                      </a:lnTo>
                      <a:lnTo>
                        <a:pt x="25" y="723"/>
                      </a:lnTo>
                      <a:lnTo>
                        <a:pt x="36" y="740"/>
                      </a:lnTo>
                      <a:lnTo>
                        <a:pt x="48" y="756"/>
                      </a:lnTo>
                      <a:lnTo>
                        <a:pt x="62" y="771"/>
                      </a:lnTo>
                      <a:lnTo>
                        <a:pt x="77" y="785"/>
                      </a:lnTo>
                      <a:lnTo>
                        <a:pt x="93" y="797"/>
                      </a:lnTo>
                      <a:lnTo>
                        <a:pt x="110" y="807"/>
                      </a:lnTo>
                      <a:lnTo>
                        <a:pt x="128" y="816"/>
                      </a:lnTo>
                      <a:lnTo>
                        <a:pt x="147" y="823"/>
                      </a:lnTo>
                      <a:lnTo>
                        <a:pt x="168" y="828"/>
                      </a:lnTo>
                      <a:lnTo>
                        <a:pt x="178" y="830"/>
                      </a:lnTo>
                      <a:lnTo>
                        <a:pt x="189" y="831"/>
                      </a:lnTo>
                      <a:lnTo>
                        <a:pt x="200" y="832"/>
                      </a:lnTo>
                      <a:lnTo>
                        <a:pt x="211" y="832"/>
                      </a:lnTo>
                      <a:lnTo>
                        <a:pt x="232" y="831"/>
                      </a:lnTo>
                      <a:lnTo>
                        <a:pt x="252" y="829"/>
                      </a:lnTo>
                      <a:lnTo>
                        <a:pt x="272" y="823"/>
                      </a:lnTo>
                      <a:lnTo>
                        <a:pt x="291" y="816"/>
                      </a:lnTo>
                      <a:lnTo>
                        <a:pt x="309" y="807"/>
                      </a:lnTo>
                      <a:lnTo>
                        <a:pt x="326" y="798"/>
                      </a:lnTo>
                      <a:lnTo>
                        <a:pt x="343" y="786"/>
                      </a:lnTo>
                      <a:lnTo>
                        <a:pt x="358" y="772"/>
                      </a:lnTo>
                      <a:lnTo>
                        <a:pt x="370" y="758"/>
                      </a:lnTo>
                      <a:lnTo>
                        <a:pt x="383" y="742"/>
                      </a:lnTo>
                      <a:lnTo>
                        <a:pt x="394" y="725"/>
                      </a:lnTo>
                      <a:lnTo>
                        <a:pt x="403" y="708"/>
                      </a:lnTo>
                      <a:lnTo>
                        <a:pt x="410" y="688"/>
                      </a:lnTo>
                      <a:lnTo>
                        <a:pt x="415" y="669"/>
                      </a:lnTo>
                      <a:lnTo>
                        <a:pt x="419" y="648"/>
                      </a:lnTo>
                      <a:lnTo>
                        <a:pt x="421" y="627"/>
                      </a:lnTo>
                      <a:lnTo>
                        <a:pt x="421" y="626"/>
                      </a:lnTo>
                      <a:lnTo>
                        <a:pt x="421" y="626"/>
                      </a:lnTo>
                      <a:lnTo>
                        <a:pt x="421" y="293"/>
                      </a:lnTo>
                      <a:lnTo>
                        <a:pt x="398" y="297"/>
                      </a:lnTo>
                      <a:lnTo>
                        <a:pt x="377" y="301"/>
                      </a:lnTo>
                      <a:lnTo>
                        <a:pt x="360" y="308"/>
                      </a:lnTo>
                      <a:lnTo>
                        <a:pt x="344" y="315"/>
                      </a:lnTo>
                      <a:lnTo>
                        <a:pt x="337" y="320"/>
                      </a:lnTo>
                      <a:lnTo>
                        <a:pt x="332" y="324"/>
                      </a:lnTo>
                      <a:lnTo>
                        <a:pt x="328" y="328"/>
                      </a:lnTo>
                      <a:lnTo>
                        <a:pt x="323" y="333"/>
                      </a:lnTo>
                      <a:lnTo>
                        <a:pt x="320" y="338"/>
                      </a:lnTo>
                      <a:lnTo>
                        <a:pt x="318" y="342"/>
                      </a:lnTo>
                      <a:lnTo>
                        <a:pt x="316" y="347"/>
                      </a:lnTo>
                      <a:lnTo>
                        <a:pt x="316" y="352"/>
                      </a:lnTo>
                      <a:lnTo>
                        <a:pt x="316" y="355"/>
                      </a:lnTo>
                      <a:lnTo>
                        <a:pt x="315" y="358"/>
                      </a:lnTo>
                      <a:lnTo>
                        <a:pt x="312" y="360"/>
                      </a:lnTo>
                      <a:lnTo>
                        <a:pt x="311" y="362"/>
                      </a:lnTo>
                      <a:lnTo>
                        <a:pt x="309" y="365"/>
                      </a:lnTo>
                      <a:lnTo>
                        <a:pt x="306" y="366"/>
                      </a:lnTo>
                      <a:lnTo>
                        <a:pt x="304" y="367"/>
                      </a:lnTo>
                      <a:lnTo>
                        <a:pt x="301" y="367"/>
                      </a:lnTo>
                      <a:lnTo>
                        <a:pt x="297" y="367"/>
                      </a:lnTo>
                      <a:lnTo>
                        <a:pt x="294" y="366"/>
                      </a:lnTo>
                      <a:lnTo>
                        <a:pt x="292" y="365"/>
                      </a:lnTo>
                      <a:lnTo>
                        <a:pt x="290" y="362"/>
                      </a:lnTo>
                      <a:lnTo>
                        <a:pt x="288" y="360"/>
                      </a:lnTo>
                      <a:lnTo>
                        <a:pt x="287" y="358"/>
                      </a:lnTo>
                      <a:lnTo>
                        <a:pt x="286" y="355"/>
                      </a:lnTo>
                      <a:lnTo>
                        <a:pt x="286" y="352"/>
                      </a:lnTo>
                      <a:lnTo>
                        <a:pt x="286" y="343"/>
                      </a:lnTo>
                      <a:lnTo>
                        <a:pt x="288" y="336"/>
                      </a:lnTo>
                      <a:lnTo>
                        <a:pt x="291" y="327"/>
                      </a:lnTo>
                      <a:lnTo>
                        <a:pt x="295" y="320"/>
                      </a:lnTo>
                      <a:lnTo>
                        <a:pt x="301" y="312"/>
                      </a:lnTo>
                      <a:lnTo>
                        <a:pt x="307" y="306"/>
                      </a:lnTo>
                      <a:lnTo>
                        <a:pt x="315" y="299"/>
                      </a:lnTo>
                      <a:lnTo>
                        <a:pt x="323" y="293"/>
                      </a:lnTo>
                      <a:lnTo>
                        <a:pt x="333" y="287"/>
                      </a:lnTo>
                      <a:lnTo>
                        <a:pt x="344" y="282"/>
                      </a:lnTo>
                      <a:lnTo>
                        <a:pt x="354" y="278"/>
                      </a:lnTo>
                      <a:lnTo>
                        <a:pt x="366" y="273"/>
                      </a:lnTo>
                      <a:lnTo>
                        <a:pt x="379" y="270"/>
                      </a:lnTo>
                      <a:lnTo>
                        <a:pt x="392" y="267"/>
                      </a:lnTo>
                      <a:lnTo>
                        <a:pt x="406" y="265"/>
                      </a:lnTo>
                      <a:lnTo>
                        <a:pt x="421" y="263"/>
                      </a:lnTo>
                      <a:lnTo>
                        <a:pt x="421" y="36"/>
                      </a:lnTo>
                      <a:lnTo>
                        <a:pt x="421" y="33"/>
                      </a:lnTo>
                      <a:lnTo>
                        <a:pt x="420" y="31"/>
                      </a:lnTo>
                      <a:lnTo>
                        <a:pt x="419" y="28"/>
                      </a:lnTo>
                      <a:lnTo>
                        <a:pt x="417" y="26"/>
                      </a:lnTo>
                      <a:lnTo>
                        <a:pt x="410" y="20"/>
                      </a:lnTo>
                      <a:lnTo>
                        <a:pt x="403" y="15"/>
                      </a:lnTo>
                      <a:lnTo>
                        <a:pt x="394" y="11"/>
                      </a:lnTo>
                      <a:lnTo>
                        <a:pt x="384" y="6"/>
                      </a:lnTo>
                      <a:lnTo>
                        <a:pt x="375" y="4"/>
                      </a:lnTo>
                      <a:lnTo>
                        <a:pt x="365" y="2"/>
                      </a:lnTo>
                      <a:lnTo>
                        <a:pt x="354" y="0"/>
                      </a:lnTo>
                      <a:lnTo>
                        <a:pt x="343" y="0"/>
                      </a:lnTo>
                      <a:lnTo>
                        <a:pt x="3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" name="Freeform 3861">
                  <a:extLst>
                    <a:ext uri="{FF2B5EF4-FFF2-40B4-BE49-F238E27FC236}">
                      <a16:creationId xmlns:a16="http://schemas.microsoft.com/office/drawing/2014/main" id="{3A526A29-4385-410D-897C-52EA194114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02825" y="2659063"/>
                  <a:ext cx="46038" cy="46038"/>
                </a:xfrm>
                <a:custGeom>
                  <a:avLst/>
                  <a:gdLst>
                    <a:gd name="T0" fmla="*/ 2 w 144"/>
                    <a:gd name="T1" fmla="*/ 132 h 143"/>
                    <a:gd name="T2" fmla="*/ 4 w 144"/>
                    <a:gd name="T3" fmla="*/ 137 h 143"/>
                    <a:gd name="T4" fmla="*/ 7 w 144"/>
                    <a:gd name="T5" fmla="*/ 140 h 143"/>
                    <a:gd name="T6" fmla="*/ 12 w 144"/>
                    <a:gd name="T7" fmla="*/ 143 h 143"/>
                    <a:gd name="T8" fmla="*/ 19 w 144"/>
                    <a:gd name="T9" fmla="*/ 143 h 143"/>
                    <a:gd name="T10" fmla="*/ 24 w 144"/>
                    <a:gd name="T11" fmla="*/ 140 h 143"/>
                    <a:gd name="T12" fmla="*/ 28 w 144"/>
                    <a:gd name="T13" fmla="*/ 137 h 143"/>
                    <a:gd name="T14" fmla="*/ 31 w 144"/>
                    <a:gd name="T15" fmla="*/ 132 h 143"/>
                    <a:gd name="T16" fmla="*/ 32 w 144"/>
                    <a:gd name="T17" fmla="*/ 118 h 143"/>
                    <a:gd name="T18" fmla="*/ 35 w 144"/>
                    <a:gd name="T19" fmla="*/ 98 h 143"/>
                    <a:gd name="T20" fmla="*/ 42 w 144"/>
                    <a:gd name="T21" fmla="*/ 81 h 143"/>
                    <a:gd name="T22" fmla="*/ 53 w 144"/>
                    <a:gd name="T23" fmla="*/ 65 h 143"/>
                    <a:gd name="T24" fmla="*/ 67 w 144"/>
                    <a:gd name="T25" fmla="*/ 52 h 143"/>
                    <a:gd name="T26" fmla="*/ 82 w 144"/>
                    <a:gd name="T27" fmla="*/ 41 h 143"/>
                    <a:gd name="T28" fmla="*/ 100 w 144"/>
                    <a:gd name="T29" fmla="*/ 34 h 143"/>
                    <a:gd name="T30" fmla="*/ 120 w 144"/>
                    <a:gd name="T31" fmla="*/ 30 h 143"/>
                    <a:gd name="T32" fmla="*/ 132 w 144"/>
                    <a:gd name="T33" fmla="*/ 30 h 143"/>
                    <a:gd name="T34" fmla="*/ 138 w 144"/>
                    <a:gd name="T35" fmla="*/ 26 h 143"/>
                    <a:gd name="T36" fmla="*/ 142 w 144"/>
                    <a:gd name="T37" fmla="*/ 23 h 143"/>
                    <a:gd name="T38" fmla="*/ 144 w 144"/>
                    <a:gd name="T39" fmla="*/ 18 h 143"/>
                    <a:gd name="T40" fmla="*/ 144 w 144"/>
                    <a:gd name="T41" fmla="*/ 11 h 143"/>
                    <a:gd name="T42" fmla="*/ 142 w 144"/>
                    <a:gd name="T43" fmla="*/ 6 h 143"/>
                    <a:gd name="T44" fmla="*/ 138 w 144"/>
                    <a:gd name="T45" fmla="*/ 2 h 143"/>
                    <a:gd name="T46" fmla="*/ 132 w 144"/>
                    <a:gd name="T47" fmla="*/ 0 h 143"/>
                    <a:gd name="T48" fmla="*/ 116 w 144"/>
                    <a:gd name="T49" fmla="*/ 0 h 143"/>
                    <a:gd name="T50" fmla="*/ 92 w 144"/>
                    <a:gd name="T51" fmla="*/ 5 h 143"/>
                    <a:gd name="T52" fmla="*/ 68 w 144"/>
                    <a:gd name="T53" fmla="*/ 15 h 143"/>
                    <a:gd name="T54" fmla="*/ 48 w 144"/>
                    <a:gd name="T55" fmla="*/ 29 h 143"/>
                    <a:gd name="T56" fmla="*/ 31 w 144"/>
                    <a:gd name="T57" fmla="*/ 46 h 143"/>
                    <a:gd name="T58" fmla="*/ 17 w 144"/>
                    <a:gd name="T59" fmla="*/ 67 h 143"/>
                    <a:gd name="T60" fmla="*/ 7 w 144"/>
                    <a:gd name="T61" fmla="*/ 90 h 143"/>
                    <a:gd name="T62" fmla="*/ 2 w 144"/>
                    <a:gd name="T63" fmla="*/ 115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4" h="143">
                      <a:moveTo>
                        <a:pt x="0" y="128"/>
                      </a:moveTo>
                      <a:lnTo>
                        <a:pt x="2" y="132"/>
                      </a:lnTo>
                      <a:lnTo>
                        <a:pt x="2" y="134"/>
                      </a:lnTo>
                      <a:lnTo>
                        <a:pt x="4" y="137"/>
                      </a:lnTo>
                      <a:lnTo>
                        <a:pt x="5" y="139"/>
                      </a:lnTo>
                      <a:lnTo>
                        <a:pt x="7" y="140"/>
                      </a:lnTo>
                      <a:lnTo>
                        <a:pt x="10" y="142"/>
                      </a:lnTo>
                      <a:lnTo>
                        <a:pt x="12" y="143"/>
                      </a:lnTo>
                      <a:lnTo>
                        <a:pt x="15" y="143"/>
                      </a:lnTo>
                      <a:lnTo>
                        <a:pt x="19" y="143"/>
                      </a:lnTo>
                      <a:lnTo>
                        <a:pt x="22" y="142"/>
                      </a:lnTo>
                      <a:lnTo>
                        <a:pt x="24" y="140"/>
                      </a:lnTo>
                      <a:lnTo>
                        <a:pt x="26" y="139"/>
                      </a:lnTo>
                      <a:lnTo>
                        <a:pt x="28" y="137"/>
                      </a:lnTo>
                      <a:lnTo>
                        <a:pt x="29" y="134"/>
                      </a:lnTo>
                      <a:lnTo>
                        <a:pt x="31" y="132"/>
                      </a:lnTo>
                      <a:lnTo>
                        <a:pt x="31" y="128"/>
                      </a:lnTo>
                      <a:lnTo>
                        <a:pt x="32" y="118"/>
                      </a:lnTo>
                      <a:lnTo>
                        <a:pt x="33" y="108"/>
                      </a:lnTo>
                      <a:lnTo>
                        <a:pt x="35" y="98"/>
                      </a:lnTo>
                      <a:lnTo>
                        <a:pt x="39" y="90"/>
                      </a:lnTo>
                      <a:lnTo>
                        <a:pt x="42" y="81"/>
                      </a:lnTo>
                      <a:lnTo>
                        <a:pt x="48" y="73"/>
                      </a:lnTo>
                      <a:lnTo>
                        <a:pt x="53" y="65"/>
                      </a:lnTo>
                      <a:lnTo>
                        <a:pt x="59" y="59"/>
                      </a:lnTo>
                      <a:lnTo>
                        <a:pt x="67" y="52"/>
                      </a:lnTo>
                      <a:lnTo>
                        <a:pt x="74" y="47"/>
                      </a:lnTo>
                      <a:lnTo>
                        <a:pt x="82" y="41"/>
                      </a:lnTo>
                      <a:lnTo>
                        <a:pt x="92" y="37"/>
                      </a:lnTo>
                      <a:lnTo>
                        <a:pt x="100" y="34"/>
                      </a:lnTo>
                      <a:lnTo>
                        <a:pt x="110" y="32"/>
                      </a:lnTo>
                      <a:lnTo>
                        <a:pt x="120" y="30"/>
                      </a:lnTo>
                      <a:lnTo>
                        <a:pt x="129" y="30"/>
                      </a:lnTo>
                      <a:lnTo>
                        <a:pt x="132" y="30"/>
                      </a:lnTo>
                      <a:lnTo>
                        <a:pt x="136" y="29"/>
                      </a:lnTo>
                      <a:lnTo>
                        <a:pt x="138" y="26"/>
                      </a:lnTo>
                      <a:lnTo>
                        <a:pt x="140" y="25"/>
                      </a:lnTo>
                      <a:lnTo>
                        <a:pt x="142" y="23"/>
                      </a:lnTo>
                      <a:lnTo>
                        <a:pt x="143" y="20"/>
                      </a:lnTo>
                      <a:lnTo>
                        <a:pt x="144" y="18"/>
                      </a:lnTo>
                      <a:lnTo>
                        <a:pt x="144" y="15"/>
                      </a:lnTo>
                      <a:lnTo>
                        <a:pt x="144" y="11"/>
                      </a:lnTo>
                      <a:lnTo>
                        <a:pt x="143" y="8"/>
                      </a:lnTo>
                      <a:lnTo>
                        <a:pt x="142" y="6"/>
                      </a:lnTo>
                      <a:lnTo>
                        <a:pt x="140" y="4"/>
                      </a:lnTo>
                      <a:lnTo>
                        <a:pt x="138" y="2"/>
                      </a:lnTo>
                      <a:lnTo>
                        <a:pt x="136" y="1"/>
                      </a:lnTo>
                      <a:lnTo>
                        <a:pt x="132" y="0"/>
                      </a:lnTo>
                      <a:lnTo>
                        <a:pt x="129" y="0"/>
                      </a:lnTo>
                      <a:lnTo>
                        <a:pt x="116" y="0"/>
                      </a:lnTo>
                      <a:lnTo>
                        <a:pt x="103" y="2"/>
                      </a:lnTo>
                      <a:lnTo>
                        <a:pt x="92" y="5"/>
                      </a:lnTo>
                      <a:lnTo>
                        <a:pt x="80" y="9"/>
                      </a:lnTo>
                      <a:lnTo>
                        <a:pt x="68" y="15"/>
                      </a:lnTo>
                      <a:lnTo>
                        <a:pt x="57" y="21"/>
                      </a:lnTo>
                      <a:lnTo>
                        <a:pt x="48" y="29"/>
                      </a:lnTo>
                      <a:lnTo>
                        <a:pt x="38" y="37"/>
                      </a:lnTo>
                      <a:lnTo>
                        <a:pt x="31" y="46"/>
                      </a:lnTo>
                      <a:lnTo>
                        <a:pt x="23" y="56"/>
                      </a:lnTo>
                      <a:lnTo>
                        <a:pt x="17" y="67"/>
                      </a:lnTo>
                      <a:lnTo>
                        <a:pt x="11" y="78"/>
                      </a:lnTo>
                      <a:lnTo>
                        <a:pt x="7" y="90"/>
                      </a:lnTo>
                      <a:lnTo>
                        <a:pt x="4" y="103"/>
                      </a:lnTo>
                      <a:lnTo>
                        <a:pt x="2" y="11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7" name="Freeform 3862">
                  <a:extLst>
                    <a:ext uri="{FF2B5EF4-FFF2-40B4-BE49-F238E27FC236}">
                      <a16:creationId xmlns:a16="http://schemas.microsoft.com/office/drawing/2014/main" id="{DD51999E-C893-48A9-8535-6EC975734D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59988" y="2659063"/>
                  <a:ext cx="44450" cy="46038"/>
                </a:xfrm>
                <a:custGeom>
                  <a:avLst/>
                  <a:gdLst>
                    <a:gd name="T0" fmla="*/ 115 w 144"/>
                    <a:gd name="T1" fmla="*/ 0 h 143"/>
                    <a:gd name="T2" fmla="*/ 90 w 144"/>
                    <a:gd name="T3" fmla="*/ 5 h 143"/>
                    <a:gd name="T4" fmla="*/ 66 w 144"/>
                    <a:gd name="T5" fmla="*/ 15 h 143"/>
                    <a:gd name="T6" fmla="*/ 46 w 144"/>
                    <a:gd name="T7" fmla="*/ 29 h 143"/>
                    <a:gd name="T8" fmla="*/ 29 w 144"/>
                    <a:gd name="T9" fmla="*/ 46 h 143"/>
                    <a:gd name="T10" fmla="*/ 15 w 144"/>
                    <a:gd name="T11" fmla="*/ 67 h 143"/>
                    <a:gd name="T12" fmla="*/ 5 w 144"/>
                    <a:gd name="T13" fmla="*/ 90 h 143"/>
                    <a:gd name="T14" fmla="*/ 0 w 144"/>
                    <a:gd name="T15" fmla="*/ 115 h 143"/>
                    <a:gd name="T16" fmla="*/ 0 w 144"/>
                    <a:gd name="T17" fmla="*/ 132 h 143"/>
                    <a:gd name="T18" fmla="*/ 2 w 144"/>
                    <a:gd name="T19" fmla="*/ 137 h 143"/>
                    <a:gd name="T20" fmla="*/ 6 w 144"/>
                    <a:gd name="T21" fmla="*/ 140 h 143"/>
                    <a:gd name="T22" fmla="*/ 12 w 144"/>
                    <a:gd name="T23" fmla="*/ 143 h 143"/>
                    <a:gd name="T24" fmla="*/ 17 w 144"/>
                    <a:gd name="T25" fmla="*/ 143 h 143"/>
                    <a:gd name="T26" fmla="*/ 22 w 144"/>
                    <a:gd name="T27" fmla="*/ 140 h 143"/>
                    <a:gd name="T28" fmla="*/ 27 w 144"/>
                    <a:gd name="T29" fmla="*/ 137 h 143"/>
                    <a:gd name="T30" fmla="*/ 29 w 144"/>
                    <a:gd name="T31" fmla="*/ 132 h 143"/>
                    <a:gd name="T32" fmla="*/ 30 w 144"/>
                    <a:gd name="T33" fmla="*/ 118 h 143"/>
                    <a:gd name="T34" fmla="*/ 34 w 144"/>
                    <a:gd name="T35" fmla="*/ 98 h 143"/>
                    <a:gd name="T36" fmla="*/ 42 w 144"/>
                    <a:gd name="T37" fmla="*/ 81 h 143"/>
                    <a:gd name="T38" fmla="*/ 52 w 144"/>
                    <a:gd name="T39" fmla="*/ 65 h 143"/>
                    <a:gd name="T40" fmla="*/ 65 w 144"/>
                    <a:gd name="T41" fmla="*/ 52 h 143"/>
                    <a:gd name="T42" fmla="*/ 81 w 144"/>
                    <a:gd name="T43" fmla="*/ 41 h 143"/>
                    <a:gd name="T44" fmla="*/ 98 w 144"/>
                    <a:gd name="T45" fmla="*/ 34 h 143"/>
                    <a:gd name="T46" fmla="*/ 118 w 144"/>
                    <a:gd name="T47" fmla="*/ 30 h 143"/>
                    <a:gd name="T48" fmla="*/ 131 w 144"/>
                    <a:gd name="T49" fmla="*/ 30 h 143"/>
                    <a:gd name="T50" fmla="*/ 136 w 144"/>
                    <a:gd name="T51" fmla="*/ 26 h 143"/>
                    <a:gd name="T52" fmla="*/ 140 w 144"/>
                    <a:gd name="T53" fmla="*/ 23 h 143"/>
                    <a:gd name="T54" fmla="*/ 142 w 144"/>
                    <a:gd name="T55" fmla="*/ 18 h 143"/>
                    <a:gd name="T56" fmla="*/ 142 w 144"/>
                    <a:gd name="T57" fmla="*/ 11 h 143"/>
                    <a:gd name="T58" fmla="*/ 140 w 144"/>
                    <a:gd name="T59" fmla="*/ 6 h 143"/>
                    <a:gd name="T60" fmla="*/ 136 w 144"/>
                    <a:gd name="T61" fmla="*/ 2 h 143"/>
                    <a:gd name="T62" fmla="*/ 131 w 144"/>
                    <a:gd name="T63" fmla="*/ 0 h 143"/>
                    <a:gd name="T64" fmla="*/ 129 w 144"/>
                    <a:gd name="T6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44" h="143">
                      <a:moveTo>
                        <a:pt x="129" y="0"/>
                      </a:moveTo>
                      <a:lnTo>
                        <a:pt x="115" y="0"/>
                      </a:lnTo>
                      <a:lnTo>
                        <a:pt x="102" y="2"/>
                      </a:lnTo>
                      <a:lnTo>
                        <a:pt x="90" y="5"/>
                      </a:lnTo>
                      <a:lnTo>
                        <a:pt x="78" y="9"/>
                      </a:lnTo>
                      <a:lnTo>
                        <a:pt x="66" y="15"/>
                      </a:lnTo>
                      <a:lnTo>
                        <a:pt x="57" y="21"/>
                      </a:lnTo>
                      <a:lnTo>
                        <a:pt x="46" y="29"/>
                      </a:lnTo>
                      <a:lnTo>
                        <a:pt x="37" y="37"/>
                      </a:lnTo>
                      <a:lnTo>
                        <a:pt x="29" y="46"/>
                      </a:lnTo>
                      <a:lnTo>
                        <a:pt x="21" y="56"/>
                      </a:lnTo>
                      <a:lnTo>
                        <a:pt x="15" y="67"/>
                      </a:lnTo>
                      <a:lnTo>
                        <a:pt x="9" y="78"/>
                      </a:lnTo>
                      <a:lnTo>
                        <a:pt x="5" y="90"/>
                      </a:lnTo>
                      <a:lnTo>
                        <a:pt x="2" y="103"/>
                      </a:lnTo>
                      <a:lnTo>
                        <a:pt x="0" y="115"/>
                      </a:lnTo>
                      <a:lnTo>
                        <a:pt x="0" y="128"/>
                      </a:lnTo>
                      <a:lnTo>
                        <a:pt x="0" y="132"/>
                      </a:lnTo>
                      <a:lnTo>
                        <a:pt x="1" y="134"/>
                      </a:lnTo>
                      <a:lnTo>
                        <a:pt x="2" y="137"/>
                      </a:lnTo>
                      <a:lnTo>
                        <a:pt x="4" y="139"/>
                      </a:lnTo>
                      <a:lnTo>
                        <a:pt x="6" y="140"/>
                      </a:lnTo>
                      <a:lnTo>
                        <a:pt x="8" y="142"/>
                      </a:lnTo>
                      <a:lnTo>
                        <a:pt x="12" y="143"/>
                      </a:lnTo>
                      <a:lnTo>
                        <a:pt x="15" y="143"/>
                      </a:lnTo>
                      <a:lnTo>
                        <a:pt x="17" y="143"/>
                      </a:lnTo>
                      <a:lnTo>
                        <a:pt x="20" y="142"/>
                      </a:lnTo>
                      <a:lnTo>
                        <a:pt x="22" y="140"/>
                      </a:lnTo>
                      <a:lnTo>
                        <a:pt x="24" y="139"/>
                      </a:lnTo>
                      <a:lnTo>
                        <a:pt x="27" y="137"/>
                      </a:lnTo>
                      <a:lnTo>
                        <a:pt x="28" y="134"/>
                      </a:lnTo>
                      <a:lnTo>
                        <a:pt x="29" y="132"/>
                      </a:lnTo>
                      <a:lnTo>
                        <a:pt x="30" y="128"/>
                      </a:lnTo>
                      <a:lnTo>
                        <a:pt x="30" y="118"/>
                      </a:lnTo>
                      <a:lnTo>
                        <a:pt x="31" y="108"/>
                      </a:lnTo>
                      <a:lnTo>
                        <a:pt x="34" y="98"/>
                      </a:lnTo>
                      <a:lnTo>
                        <a:pt x="37" y="90"/>
                      </a:lnTo>
                      <a:lnTo>
                        <a:pt x="42" y="81"/>
                      </a:lnTo>
                      <a:lnTo>
                        <a:pt x="46" y="73"/>
                      </a:lnTo>
                      <a:lnTo>
                        <a:pt x="52" y="65"/>
                      </a:lnTo>
                      <a:lnTo>
                        <a:pt x="59" y="59"/>
                      </a:lnTo>
                      <a:lnTo>
                        <a:pt x="65" y="52"/>
                      </a:lnTo>
                      <a:lnTo>
                        <a:pt x="73" y="47"/>
                      </a:lnTo>
                      <a:lnTo>
                        <a:pt x="81" y="41"/>
                      </a:lnTo>
                      <a:lnTo>
                        <a:pt x="90" y="37"/>
                      </a:lnTo>
                      <a:lnTo>
                        <a:pt x="98" y="34"/>
                      </a:lnTo>
                      <a:lnTo>
                        <a:pt x="108" y="32"/>
                      </a:lnTo>
                      <a:lnTo>
                        <a:pt x="118" y="30"/>
                      </a:lnTo>
                      <a:lnTo>
                        <a:pt x="129" y="30"/>
                      </a:lnTo>
                      <a:lnTo>
                        <a:pt x="131" y="30"/>
                      </a:lnTo>
                      <a:lnTo>
                        <a:pt x="134" y="29"/>
                      </a:lnTo>
                      <a:lnTo>
                        <a:pt x="136" y="26"/>
                      </a:lnTo>
                      <a:lnTo>
                        <a:pt x="138" y="25"/>
                      </a:lnTo>
                      <a:lnTo>
                        <a:pt x="140" y="23"/>
                      </a:lnTo>
                      <a:lnTo>
                        <a:pt x="141" y="20"/>
                      </a:lnTo>
                      <a:lnTo>
                        <a:pt x="142" y="18"/>
                      </a:lnTo>
                      <a:lnTo>
                        <a:pt x="144" y="15"/>
                      </a:lnTo>
                      <a:lnTo>
                        <a:pt x="142" y="11"/>
                      </a:lnTo>
                      <a:lnTo>
                        <a:pt x="141" y="8"/>
                      </a:lnTo>
                      <a:lnTo>
                        <a:pt x="140" y="6"/>
                      </a:lnTo>
                      <a:lnTo>
                        <a:pt x="138" y="4"/>
                      </a:lnTo>
                      <a:lnTo>
                        <a:pt x="136" y="2"/>
                      </a:lnTo>
                      <a:lnTo>
                        <a:pt x="134" y="1"/>
                      </a:lnTo>
                      <a:lnTo>
                        <a:pt x="131" y="0"/>
                      </a:lnTo>
                      <a:lnTo>
                        <a:pt x="129" y="0"/>
                      </a:lnTo>
                      <a:lnTo>
                        <a:pt x="12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pic>
            <p:nvPicPr>
              <p:cNvPr id="32" name="Рисунок 31" descr="cherry-blossom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97718" y="4790478"/>
                <a:ext cx="467322" cy="467322"/>
              </a:xfrm>
              <a:prstGeom prst="rect">
                <a:avLst/>
              </a:prstGeom>
            </p:spPr>
          </p:pic>
          <p:pic>
            <p:nvPicPr>
              <p:cNvPr id="33" name="Рисунок 32" descr="leaf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15573" y="2387601"/>
                <a:ext cx="497840" cy="497840"/>
              </a:xfrm>
              <a:prstGeom prst="rect">
                <a:avLst/>
              </a:prstGeom>
            </p:spPr>
          </p:pic>
          <p:pic>
            <p:nvPicPr>
              <p:cNvPr id="34" name="Рисунок 33" descr="maple-leaf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7334" y="4785360"/>
                <a:ext cx="523240" cy="523240"/>
              </a:xfrm>
              <a:prstGeom prst="rect">
                <a:avLst/>
              </a:prstGeom>
            </p:spPr>
          </p:pic>
          <p:pic>
            <p:nvPicPr>
              <p:cNvPr id="35" name="Рисунок 34" descr="snowflake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32293" y="2382493"/>
                <a:ext cx="508027" cy="50802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2622132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65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한식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9280" y="548640"/>
            <a:ext cx="3276600" cy="1687195"/>
          </a:xfrm>
        </p:spPr>
        <p:txBody>
          <a:bodyPr>
            <a:noAutofit/>
          </a:bodyPr>
          <a:lstStyle/>
          <a:p>
            <a:pPr algn="ctr"/>
            <a:r>
              <a:rPr lang="ko-KR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단오</a:t>
            </a:r>
            <a:br>
              <a:rPr lang="ko-KR" altLang="en-US" sz="8000" b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ru-RU" sz="8000" b="1" dirty="0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r="-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200" y="0"/>
            <a:ext cx="2301240" cy="1463675"/>
          </a:xfrm>
        </p:spPr>
        <p:txBody>
          <a:bodyPr>
            <a:normAutofit/>
          </a:bodyPr>
          <a:lstStyle/>
          <a:p>
            <a:r>
              <a:rPr lang="ko-KR" altLang="en-US" sz="8000" b="1" dirty="0">
                <a:latin typeface="Batang" panose="02030600000101010101" pitchFamily="18" charset="-127"/>
                <a:ea typeface="Batang" panose="02030600000101010101" pitchFamily="18" charset="-127"/>
              </a:rPr>
              <a:t>추석</a:t>
            </a:r>
            <a:endParaRPr lang="ru-RU" sz="8000" b="1" dirty="0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9160" y="598805"/>
            <a:ext cx="2321560" cy="1656715"/>
          </a:xfrm>
        </p:spPr>
        <p:txBody>
          <a:bodyPr>
            <a:noAutofit/>
          </a:bodyPr>
          <a:lstStyle/>
          <a:p>
            <a:r>
              <a:rPr lang="ko-KR" altLang="en-US" sz="8000" b="1" dirty="0">
                <a:latin typeface="Batang" panose="02030600000101010101" pitchFamily="18" charset="-127"/>
                <a:ea typeface="Batang" panose="02030600000101010101" pitchFamily="18" charset="-127"/>
              </a:rPr>
              <a:t>설날</a:t>
            </a:r>
            <a:br>
              <a:rPr lang="ko-KR" altLang="en-US" sz="8000" b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ru-RU" sz="8000" b="1" dirty="0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1F45A6D-466C-4497-8ECD-DE6B04D6B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20433" y="1879910"/>
            <a:ext cx="751306" cy="75130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28045" y="283135"/>
            <a:ext cx="9264193" cy="11079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ru-RU" sz="3600" dirty="0">
              <a:latin typeface="+mj-lt"/>
            </a:endParaRPr>
          </a:p>
          <a:p>
            <a:pPr algn="ctr"/>
            <a:endParaRPr lang="en-US" sz="36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1259751" y="2886999"/>
            <a:ext cx="4621096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ko-KR" altLang="en-US" sz="44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행사</a:t>
            </a:r>
            <a:r>
              <a:rPr lang="en-US" altLang="ko-KR" sz="44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= </a:t>
            </a:r>
            <a:r>
              <a:rPr lang="ko-KR" altLang="en-US" sz="44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잔치→구일</a:t>
            </a:r>
            <a:endParaRPr lang="ru-RU" sz="44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61">
            <a:extLst>
              <a:ext uri="{FF2B5EF4-FFF2-40B4-BE49-F238E27FC236}">
                <a16:creationId xmlns:a16="http://schemas.microsoft.com/office/drawing/2014/main" id="{0BC4C978-44FE-460A-AE62-87C0408DA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47809" y="2148407"/>
            <a:ext cx="285750" cy="214313"/>
            <a:chOff x="2614613" y="809625"/>
            <a:chExt cx="285750" cy="214313"/>
          </a:xfrm>
          <a:solidFill>
            <a:schemeClr val="bg1"/>
          </a:solidFill>
        </p:grpSpPr>
        <p:sp>
          <p:nvSpPr>
            <p:cNvPr id="63" name="Freeform 78">
              <a:extLst>
                <a:ext uri="{FF2B5EF4-FFF2-40B4-BE49-F238E27FC236}">
                  <a16:creationId xmlns:a16="http://schemas.microsoft.com/office/drawing/2014/main" id="{D266A92F-F123-48ED-BA6A-EA2E76EDC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613" y="809625"/>
              <a:ext cx="133350" cy="214313"/>
            </a:xfrm>
            <a:custGeom>
              <a:avLst/>
              <a:gdLst>
                <a:gd name="T0" fmla="*/ 316 w 335"/>
                <a:gd name="T1" fmla="*/ 47 h 540"/>
                <a:gd name="T2" fmla="*/ 325 w 335"/>
                <a:gd name="T3" fmla="*/ 43 h 540"/>
                <a:gd name="T4" fmla="*/ 331 w 335"/>
                <a:gd name="T5" fmla="*/ 37 h 540"/>
                <a:gd name="T6" fmla="*/ 335 w 335"/>
                <a:gd name="T7" fmla="*/ 28 h 540"/>
                <a:gd name="T8" fmla="*/ 335 w 335"/>
                <a:gd name="T9" fmla="*/ 19 h 540"/>
                <a:gd name="T10" fmla="*/ 331 w 335"/>
                <a:gd name="T11" fmla="*/ 10 h 540"/>
                <a:gd name="T12" fmla="*/ 325 w 335"/>
                <a:gd name="T13" fmla="*/ 4 h 540"/>
                <a:gd name="T14" fmla="*/ 316 w 335"/>
                <a:gd name="T15" fmla="*/ 0 h 540"/>
                <a:gd name="T16" fmla="*/ 294 w 335"/>
                <a:gd name="T17" fmla="*/ 0 h 540"/>
                <a:gd name="T18" fmla="*/ 260 w 335"/>
                <a:gd name="T19" fmla="*/ 3 h 540"/>
                <a:gd name="T20" fmla="*/ 227 w 335"/>
                <a:gd name="T21" fmla="*/ 10 h 540"/>
                <a:gd name="T22" fmla="*/ 198 w 335"/>
                <a:gd name="T23" fmla="*/ 20 h 540"/>
                <a:gd name="T24" fmla="*/ 169 w 335"/>
                <a:gd name="T25" fmla="*/ 33 h 540"/>
                <a:gd name="T26" fmla="*/ 142 w 335"/>
                <a:gd name="T27" fmla="*/ 49 h 540"/>
                <a:gd name="T28" fmla="*/ 117 w 335"/>
                <a:gd name="T29" fmla="*/ 68 h 540"/>
                <a:gd name="T30" fmla="*/ 95 w 335"/>
                <a:gd name="T31" fmla="*/ 89 h 540"/>
                <a:gd name="T32" fmla="*/ 75 w 335"/>
                <a:gd name="T33" fmla="*/ 113 h 540"/>
                <a:gd name="T34" fmla="*/ 57 w 335"/>
                <a:gd name="T35" fmla="*/ 141 h 540"/>
                <a:gd name="T36" fmla="*/ 41 w 335"/>
                <a:gd name="T37" fmla="*/ 170 h 540"/>
                <a:gd name="T38" fmla="*/ 27 w 335"/>
                <a:gd name="T39" fmla="*/ 202 h 540"/>
                <a:gd name="T40" fmla="*/ 17 w 335"/>
                <a:gd name="T41" fmla="*/ 236 h 540"/>
                <a:gd name="T42" fmla="*/ 8 w 335"/>
                <a:gd name="T43" fmla="*/ 272 h 540"/>
                <a:gd name="T44" fmla="*/ 3 w 335"/>
                <a:gd name="T45" fmla="*/ 310 h 540"/>
                <a:gd name="T46" fmla="*/ 0 w 335"/>
                <a:gd name="T47" fmla="*/ 351 h 540"/>
                <a:gd name="T48" fmla="*/ 1 w 335"/>
                <a:gd name="T49" fmla="*/ 390 h 540"/>
                <a:gd name="T50" fmla="*/ 7 w 335"/>
                <a:gd name="T51" fmla="*/ 422 h 540"/>
                <a:gd name="T52" fmla="*/ 20 w 335"/>
                <a:gd name="T53" fmla="*/ 452 h 540"/>
                <a:gd name="T54" fmla="*/ 38 w 335"/>
                <a:gd name="T55" fmla="*/ 478 h 540"/>
                <a:gd name="T56" fmla="*/ 61 w 335"/>
                <a:gd name="T57" fmla="*/ 502 h 540"/>
                <a:gd name="T58" fmla="*/ 88 w 335"/>
                <a:gd name="T59" fmla="*/ 520 h 540"/>
                <a:gd name="T60" fmla="*/ 117 w 335"/>
                <a:gd name="T61" fmla="*/ 532 h 540"/>
                <a:gd name="T62" fmla="*/ 150 w 335"/>
                <a:gd name="T63" fmla="*/ 539 h 540"/>
                <a:gd name="T64" fmla="*/ 185 w 335"/>
                <a:gd name="T65" fmla="*/ 539 h 540"/>
                <a:gd name="T66" fmla="*/ 218 w 335"/>
                <a:gd name="T67" fmla="*/ 532 h 540"/>
                <a:gd name="T68" fmla="*/ 248 w 335"/>
                <a:gd name="T69" fmla="*/ 520 h 540"/>
                <a:gd name="T70" fmla="*/ 274 w 335"/>
                <a:gd name="T71" fmla="*/ 502 h 540"/>
                <a:gd name="T72" fmla="*/ 297 w 335"/>
                <a:gd name="T73" fmla="*/ 478 h 540"/>
                <a:gd name="T74" fmla="*/ 315 w 335"/>
                <a:gd name="T75" fmla="*/ 452 h 540"/>
                <a:gd name="T76" fmla="*/ 328 w 335"/>
                <a:gd name="T77" fmla="*/ 422 h 540"/>
                <a:gd name="T78" fmla="*/ 334 w 335"/>
                <a:gd name="T79" fmla="*/ 390 h 540"/>
                <a:gd name="T80" fmla="*/ 334 w 335"/>
                <a:gd name="T81" fmla="*/ 355 h 540"/>
                <a:gd name="T82" fmla="*/ 328 w 335"/>
                <a:gd name="T83" fmla="*/ 322 h 540"/>
                <a:gd name="T84" fmla="*/ 315 w 335"/>
                <a:gd name="T85" fmla="*/ 292 h 540"/>
                <a:gd name="T86" fmla="*/ 297 w 335"/>
                <a:gd name="T87" fmla="*/ 265 h 540"/>
                <a:gd name="T88" fmla="*/ 274 w 335"/>
                <a:gd name="T89" fmla="*/ 242 h 540"/>
                <a:gd name="T90" fmla="*/ 248 w 335"/>
                <a:gd name="T91" fmla="*/ 224 h 540"/>
                <a:gd name="T92" fmla="*/ 218 w 335"/>
                <a:gd name="T93" fmla="*/ 212 h 540"/>
                <a:gd name="T94" fmla="*/ 185 w 335"/>
                <a:gd name="T95" fmla="*/ 204 h 540"/>
                <a:gd name="T96" fmla="*/ 153 w 335"/>
                <a:gd name="T97" fmla="*/ 204 h 540"/>
                <a:gd name="T98" fmla="*/ 126 w 335"/>
                <a:gd name="T99" fmla="*/ 209 h 540"/>
                <a:gd name="T100" fmla="*/ 99 w 335"/>
                <a:gd name="T101" fmla="*/ 218 h 540"/>
                <a:gd name="T102" fmla="*/ 76 w 335"/>
                <a:gd name="T103" fmla="*/ 232 h 540"/>
                <a:gd name="T104" fmla="*/ 73 w 335"/>
                <a:gd name="T105" fmla="*/ 214 h 540"/>
                <a:gd name="T106" fmla="*/ 94 w 335"/>
                <a:gd name="T107" fmla="*/ 170 h 540"/>
                <a:gd name="T108" fmla="*/ 119 w 335"/>
                <a:gd name="T109" fmla="*/ 133 h 540"/>
                <a:gd name="T110" fmla="*/ 150 w 335"/>
                <a:gd name="T111" fmla="*/ 104 h 540"/>
                <a:gd name="T112" fmla="*/ 183 w 335"/>
                <a:gd name="T113" fmla="*/ 80 h 540"/>
                <a:gd name="T114" fmla="*/ 218 w 335"/>
                <a:gd name="T115" fmla="*/ 64 h 540"/>
                <a:gd name="T116" fmla="*/ 255 w 335"/>
                <a:gd name="T117" fmla="*/ 54 h 540"/>
                <a:gd name="T118" fmla="*/ 293 w 335"/>
                <a:gd name="T119" fmla="*/ 49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5" h="540">
                  <a:moveTo>
                    <a:pt x="312" y="47"/>
                  </a:moveTo>
                  <a:lnTo>
                    <a:pt x="316" y="47"/>
                  </a:lnTo>
                  <a:lnTo>
                    <a:pt x="321" y="45"/>
                  </a:lnTo>
                  <a:lnTo>
                    <a:pt x="325" y="43"/>
                  </a:lnTo>
                  <a:lnTo>
                    <a:pt x="329" y="41"/>
                  </a:lnTo>
                  <a:lnTo>
                    <a:pt x="331" y="37"/>
                  </a:lnTo>
                  <a:lnTo>
                    <a:pt x="333" y="33"/>
                  </a:lnTo>
                  <a:lnTo>
                    <a:pt x="335" y="28"/>
                  </a:lnTo>
                  <a:lnTo>
                    <a:pt x="335" y="24"/>
                  </a:lnTo>
                  <a:lnTo>
                    <a:pt x="335" y="19"/>
                  </a:lnTo>
                  <a:lnTo>
                    <a:pt x="333" y="15"/>
                  </a:lnTo>
                  <a:lnTo>
                    <a:pt x="331" y="10"/>
                  </a:lnTo>
                  <a:lnTo>
                    <a:pt x="329" y="6"/>
                  </a:lnTo>
                  <a:lnTo>
                    <a:pt x="325" y="4"/>
                  </a:lnTo>
                  <a:lnTo>
                    <a:pt x="321" y="2"/>
                  </a:lnTo>
                  <a:lnTo>
                    <a:pt x="316" y="0"/>
                  </a:lnTo>
                  <a:lnTo>
                    <a:pt x="312" y="0"/>
                  </a:lnTo>
                  <a:lnTo>
                    <a:pt x="294" y="0"/>
                  </a:lnTo>
                  <a:lnTo>
                    <a:pt x="277" y="1"/>
                  </a:lnTo>
                  <a:lnTo>
                    <a:pt x="260" y="3"/>
                  </a:lnTo>
                  <a:lnTo>
                    <a:pt x="244" y="6"/>
                  </a:lnTo>
                  <a:lnTo>
                    <a:pt x="227" y="10"/>
                  </a:lnTo>
                  <a:lnTo>
                    <a:pt x="213" y="15"/>
                  </a:lnTo>
                  <a:lnTo>
                    <a:pt x="198" y="20"/>
                  </a:lnTo>
                  <a:lnTo>
                    <a:pt x="183" y="26"/>
                  </a:lnTo>
                  <a:lnTo>
                    <a:pt x="169" y="33"/>
                  </a:lnTo>
                  <a:lnTo>
                    <a:pt x="155" y="40"/>
                  </a:lnTo>
                  <a:lnTo>
                    <a:pt x="142" y="49"/>
                  </a:lnTo>
                  <a:lnTo>
                    <a:pt x="130" y="58"/>
                  </a:lnTo>
                  <a:lnTo>
                    <a:pt x="117" y="68"/>
                  </a:lnTo>
                  <a:lnTo>
                    <a:pt x="106" y="78"/>
                  </a:lnTo>
                  <a:lnTo>
                    <a:pt x="95" y="89"/>
                  </a:lnTo>
                  <a:lnTo>
                    <a:pt x="84" y="101"/>
                  </a:lnTo>
                  <a:lnTo>
                    <a:pt x="75" y="113"/>
                  </a:lnTo>
                  <a:lnTo>
                    <a:pt x="65" y="127"/>
                  </a:lnTo>
                  <a:lnTo>
                    <a:pt x="57" y="141"/>
                  </a:lnTo>
                  <a:lnTo>
                    <a:pt x="48" y="154"/>
                  </a:lnTo>
                  <a:lnTo>
                    <a:pt x="41" y="170"/>
                  </a:lnTo>
                  <a:lnTo>
                    <a:pt x="34" y="185"/>
                  </a:lnTo>
                  <a:lnTo>
                    <a:pt x="27" y="202"/>
                  </a:lnTo>
                  <a:lnTo>
                    <a:pt x="22" y="218"/>
                  </a:lnTo>
                  <a:lnTo>
                    <a:pt x="17" y="236"/>
                  </a:lnTo>
                  <a:lnTo>
                    <a:pt x="12" y="254"/>
                  </a:lnTo>
                  <a:lnTo>
                    <a:pt x="8" y="272"/>
                  </a:lnTo>
                  <a:lnTo>
                    <a:pt x="5" y="291"/>
                  </a:lnTo>
                  <a:lnTo>
                    <a:pt x="3" y="310"/>
                  </a:lnTo>
                  <a:lnTo>
                    <a:pt x="1" y="330"/>
                  </a:lnTo>
                  <a:lnTo>
                    <a:pt x="0" y="351"/>
                  </a:lnTo>
                  <a:lnTo>
                    <a:pt x="0" y="371"/>
                  </a:lnTo>
                  <a:lnTo>
                    <a:pt x="1" y="390"/>
                  </a:lnTo>
                  <a:lnTo>
                    <a:pt x="3" y="405"/>
                  </a:lnTo>
                  <a:lnTo>
                    <a:pt x="7" y="422"/>
                  </a:lnTo>
                  <a:lnTo>
                    <a:pt x="12" y="437"/>
                  </a:lnTo>
                  <a:lnTo>
                    <a:pt x="20" y="452"/>
                  </a:lnTo>
                  <a:lnTo>
                    <a:pt x="28" y="466"/>
                  </a:lnTo>
                  <a:lnTo>
                    <a:pt x="38" y="478"/>
                  </a:lnTo>
                  <a:lnTo>
                    <a:pt x="48" y="491"/>
                  </a:lnTo>
                  <a:lnTo>
                    <a:pt x="61" y="502"/>
                  </a:lnTo>
                  <a:lnTo>
                    <a:pt x="74" y="511"/>
                  </a:lnTo>
                  <a:lnTo>
                    <a:pt x="88" y="520"/>
                  </a:lnTo>
                  <a:lnTo>
                    <a:pt x="102" y="527"/>
                  </a:lnTo>
                  <a:lnTo>
                    <a:pt x="117" y="532"/>
                  </a:lnTo>
                  <a:lnTo>
                    <a:pt x="134" y="537"/>
                  </a:lnTo>
                  <a:lnTo>
                    <a:pt x="150" y="539"/>
                  </a:lnTo>
                  <a:lnTo>
                    <a:pt x="168" y="540"/>
                  </a:lnTo>
                  <a:lnTo>
                    <a:pt x="185" y="539"/>
                  </a:lnTo>
                  <a:lnTo>
                    <a:pt x="201" y="537"/>
                  </a:lnTo>
                  <a:lnTo>
                    <a:pt x="218" y="532"/>
                  </a:lnTo>
                  <a:lnTo>
                    <a:pt x="233" y="527"/>
                  </a:lnTo>
                  <a:lnTo>
                    <a:pt x="248" y="520"/>
                  </a:lnTo>
                  <a:lnTo>
                    <a:pt x="261" y="511"/>
                  </a:lnTo>
                  <a:lnTo>
                    <a:pt x="274" y="502"/>
                  </a:lnTo>
                  <a:lnTo>
                    <a:pt x="287" y="491"/>
                  </a:lnTo>
                  <a:lnTo>
                    <a:pt x="297" y="478"/>
                  </a:lnTo>
                  <a:lnTo>
                    <a:pt x="307" y="466"/>
                  </a:lnTo>
                  <a:lnTo>
                    <a:pt x="315" y="452"/>
                  </a:lnTo>
                  <a:lnTo>
                    <a:pt x="323" y="437"/>
                  </a:lnTo>
                  <a:lnTo>
                    <a:pt x="328" y="422"/>
                  </a:lnTo>
                  <a:lnTo>
                    <a:pt x="332" y="405"/>
                  </a:lnTo>
                  <a:lnTo>
                    <a:pt x="334" y="390"/>
                  </a:lnTo>
                  <a:lnTo>
                    <a:pt x="335" y="371"/>
                  </a:lnTo>
                  <a:lnTo>
                    <a:pt x="334" y="355"/>
                  </a:lnTo>
                  <a:lnTo>
                    <a:pt x="332" y="338"/>
                  </a:lnTo>
                  <a:lnTo>
                    <a:pt x="328" y="322"/>
                  </a:lnTo>
                  <a:lnTo>
                    <a:pt x="323" y="307"/>
                  </a:lnTo>
                  <a:lnTo>
                    <a:pt x="315" y="292"/>
                  </a:lnTo>
                  <a:lnTo>
                    <a:pt x="307" y="278"/>
                  </a:lnTo>
                  <a:lnTo>
                    <a:pt x="297" y="265"/>
                  </a:lnTo>
                  <a:lnTo>
                    <a:pt x="287" y="253"/>
                  </a:lnTo>
                  <a:lnTo>
                    <a:pt x="274" y="242"/>
                  </a:lnTo>
                  <a:lnTo>
                    <a:pt x="261" y="233"/>
                  </a:lnTo>
                  <a:lnTo>
                    <a:pt x="248" y="224"/>
                  </a:lnTo>
                  <a:lnTo>
                    <a:pt x="233" y="217"/>
                  </a:lnTo>
                  <a:lnTo>
                    <a:pt x="218" y="212"/>
                  </a:lnTo>
                  <a:lnTo>
                    <a:pt x="201" y="207"/>
                  </a:lnTo>
                  <a:lnTo>
                    <a:pt x="185" y="204"/>
                  </a:lnTo>
                  <a:lnTo>
                    <a:pt x="168" y="204"/>
                  </a:lnTo>
                  <a:lnTo>
                    <a:pt x="153" y="204"/>
                  </a:lnTo>
                  <a:lnTo>
                    <a:pt x="140" y="206"/>
                  </a:lnTo>
                  <a:lnTo>
                    <a:pt x="126" y="209"/>
                  </a:lnTo>
                  <a:lnTo>
                    <a:pt x="112" y="213"/>
                  </a:lnTo>
                  <a:lnTo>
                    <a:pt x="99" y="218"/>
                  </a:lnTo>
                  <a:lnTo>
                    <a:pt x="88" y="224"/>
                  </a:lnTo>
                  <a:lnTo>
                    <a:pt x="76" y="232"/>
                  </a:lnTo>
                  <a:lnTo>
                    <a:pt x="64" y="239"/>
                  </a:lnTo>
                  <a:lnTo>
                    <a:pt x="73" y="214"/>
                  </a:lnTo>
                  <a:lnTo>
                    <a:pt x="83" y="191"/>
                  </a:lnTo>
                  <a:lnTo>
                    <a:pt x="94" y="170"/>
                  </a:lnTo>
                  <a:lnTo>
                    <a:pt x="107" y="150"/>
                  </a:lnTo>
                  <a:lnTo>
                    <a:pt x="119" y="133"/>
                  </a:lnTo>
                  <a:lnTo>
                    <a:pt x="134" y="117"/>
                  </a:lnTo>
                  <a:lnTo>
                    <a:pt x="150" y="104"/>
                  </a:lnTo>
                  <a:lnTo>
                    <a:pt x="166" y="91"/>
                  </a:lnTo>
                  <a:lnTo>
                    <a:pt x="183" y="80"/>
                  </a:lnTo>
                  <a:lnTo>
                    <a:pt x="200" y="72"/>
                  </a:lnTo>
                  <a:lnTo>
                    <a:pt x="218" y="64"/>
                  </a:lnTo>
                  <a:lnTo>
                    <a:pt x="237" y="58"/>
                  </a:lnTo>
                  <a:lnTo>
                    <a:pt x="255" y="54"/>
                  </a:lnTo>
                  <a:lnTo>
                    <a:pt x="274" y="51"/>
                  </a:lnTo>
                  <a:lnTo>
                    <a:pt x="293" y="49"/>
                  </a:lnTo>
                  <a:lnTo>
                    <a:pt x="312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79">
              <a:extLst>
                <a:ext uri="{FF2B5EF4-FFF2-40B4-BE49-F238E27FC236}">
                  <a16:creationId xmlns:a16="http://schemas.microsoft.com/office/drawing/2014/main" id="{6CE1D3D5-5ADE-4089-BF13-E4D2B7AA9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013" y="809625"/>
              <a:ext cx="133350" cy="214313"/>
            </a:xfrm>
            <a:custGeom>
              <a:avLst/>
              <a:gdLst>
                <a:gd name="T0" fmla="*/ 154 w 336"/>
                <a:gd name="T1" fmla="*/ 204 h 540"/>
                <a:gd name="T2" fmla="*/ 126 w 336"/>
                <a:gd name="T3" fmla="*/ 209 h 540"/>
                <a:gd name="T4" fmla="*/ 100 w 336"/>
                <a:gd name="T5" fmla="*/ 218 h 540"/>
                <a:gd name="T6" fmla="*/ 76 w 336"/>
                <a:gd name="T7" fmla="*/ 232 h 540"/>
                <a:gd name="T8" fmla="*/ 73 w 336"/>
                <a:gd name="T9" fmla="*/ 214 h 540"/>
                <a:gd name="T10" fmla="*/ 94 w 336"/>
                <a:gd name="T11" fmla="*/ 170 h 540"/>
                <a:gd name="T12" fmla="*/ 120 w 336"/>
                <a:gd name="T13" fmla="*/ 133 h 540"/>
                <a:gd name="T14" fmla="*/ 150 w 336"/>
                <a:gd name="T15" fmla="*/ 104 h 540"/>
                <a:gd name="T16" fmla="*/ 183 w 336"/>
                <a:gd name="T17" fmla="*/ 80 h 540"/>
                <a:gd name="T18" fmla="*/ 218 w 336"/>
                <a:gd name="T19" fmla="*/ 64 h 540"/>
                <a:gd name="T20" fmla="*/ 255 w 336"/>
                <a:gd name="T21" fmla="*/ 54 h 540"/>
                <a:gd name="T22" fmla="*/ 294 w 336"/>
                <a:gd name="T23" fmla="*/ 49 h 540"/>
                <a:gd name="T24" fmla="*/ 317 w 336"/>
                <a:gd name="T25" fmla="*/ 47 h 540"/>
                <a:gd name="T26" fmla="*/ 325 w 336"/>
                <a:gd name="T27" fmla="*/ 43 h 540"/>
                <a:gd name="T28" fmla="*/ 332 w 336"/>
                <a:gd name="T29" fmla="*/ 37 h 540"/>
                <a:gd name="T30" fmla="*/ 336 w 336"/>
                <a:gd name="T31" fmla="*/ 28 h 540"/>
                <a:gd name="T32" fmla="*/ 336 w 336"/>
                <a:gd name="T33" fmla="*/ 19 h 540"/>
                <a:gd name="T34" fmla="*/ 332 w 336"/>
                <a:gd name="T35" fmla="*/ 10 h 540"/>
                <a:gd name="T36" fmla="*/ 325 w 336"/>
                <a:gd name="T37" fmla="*/ 4 h 540"/>
                <a:gd name="T38" fmla="*/ 317 w 336"/>
                <a:gd name="T39" fmla="*/ 0 h 540"/>
                <a:gd name="T40" fmla="*/ 295 w 336"/>
                <a:gd name="T41" fmla="*/ 0 h 540"/>
                <a:gd name="T42" fmla="*/ 261 w 336"/>
                <a:gd name="T43" fmla="*/ 3 h 540"/>
                <a:gd name="T44" fmla="*/ 228 w 336"/>
                <a:gd name="T45" fmla="*/ 10 h 540"/>
                <a:gd name="T46" fmla="*/ 198 w 336"/>
                <a:gd name="T47" fmla="*/ 20 h 540"/>
                <a:gd name="T48" fmla="*/ 170 w 336"/>
                <a:gd name="T49" fmla="*/ 33 h 540"/>
                <a:gd name="T50" fmla="*/ 142 w 336"/>
                <a:gd name="T51" fmla="*/ 49 h 540"/>
                <a:gd name="T52" fmla="*/ 118 w 336"/>
                <a:gd name="T53" fmla="*/ 68 h 540"/>
                <a:gd name="T54" fmla="*/ 96 w 336"/>
                <a:gd name="T55" fmla="*/ 89 h 540"/>
                <a:gd name="T56" fmla="*/ 75 w 336"/>
                <a:gd name="T57" fmla="*/ 113 h 540"/>
                <a:gd name="T58" fmla="*/ 56 w 336"/>
                <a:gd name="T59" fmla="*/ 141 h 540"/>
                <a:gd name="T60" fmla="*/ 42 w 336"/>
                <a:gd name="T61" fmla="*/ 170 h 540"/>
                <a:gd name="T62" fmla="*/ 28 w 336"/>
                <a:gd name="T63" fmla="*/ 202 h 540"/>
                <a:gd name="T64" fmla="*/ 17 w 336"/>
                <a:gd name="T65" fmla="*/ 236 h 540"/>
                <a:gd name="T66" fmla="*/ 9 w 336"/>
                <a:gd name="T67" fmla="*/ 272 h 540"/>
                <a:gd name="T68" fmla="*/ 3 w 336"/>
                <a:gd name="T69" fmla="*/ 310 h 540"/>
                <a:gd name="T70" fmla="*/ 0 w 336"/>
                <a:gd name="T71" fmla="*/ 351 h 540"/>
                <a:gd name="T72" fmla="*/ 0 w 336"/>
                <a:gd name="T73" fmla="*/ 390 h 540"/>
                <a:gd name="T74" fmla="*/ 8 w 336"/>
                <a:gd name="T75" fmla="*/ 422 h 540"/>
                <a:gd name="T76" fmla="*/ 20 w 336"/>
                <a:gd name="T77" fmla="*/ 452 h 540"/>
                <a:gd name="T78" fmla="*/ 38 w 336"/>
                <a:gd name="T79" fmla="*/ 478 h 540"/>
                <a:gd name="T80" fmla="*/ 61 w 336"/>
                <a:gd name="T81" fmla="*/ 502 h 540"/>
                <a:gd name="T82" fmla="*/ 88 w 336"/>
                <a:gd name="T83" fmla="*/ 520 h 540"/>
                <a:gd name="T84" fmla="*/ 118 w 336"/>
                <a:gd name="T85" fmla="*/ 532 h 540"/>
                <a:gd name="T86" fmla="*/ 151 w 336"/>
                <a:gd name="T87" fmla="*/ 539 h 540"/>
                <a:gd name="T88" fmla="*/ 186 w 336"/>
                <a:gd name="T89" fmla="*/ 539 h 540"/>
                <a:gd name="T90" fmla="*/ 218 w 336"/>
                <a:gd name="T91" fmla="*/ 532 h 540"/>
                <a:gd name="T92" fmla="*/ 248 w 336"/>
                <a:gd name="T93" fmla="*/ 520 h 540"/>
                <a:gd name="T94" fmla="*/ 275 w 336"/>
                <a:gd name="T95" fmla="*/ 502 h 540"/>
                <a:gd name="T96" fmla="*/ 298 w 336"/>
                <a:gd name="T97" fmla="*/ 478 h 540"/>
                <a:gd name="T98" fmla="*/ 316 w 336"/>
                <a:gd name="T99" fmla="*/ 452 h 540"/>
                <a:gd name="T100" fmla="*/ 329 w 336"/>
                <a:gd name="T101" fmla="*/ 422 h 540"/>
                <a:gd name="T102" fmla="*/ 335 w 336"/>
                <a:gd name="T103" fmla="*/ 390 h 540"/>
                <a:gd name="T104" fmla="*/ 335 w 336"/>
                <a:gd name="T105" fmla="*/ 355 h 540"/>
                <a:gd name="T106" fmla="*/ 329 w 336"/>
                <a:gd name="T107" fmla="*/ 322 h 540"/>
                <a:gd name="T108" fmla="*/ 316 w 336"/>
                <a:gd name="T109" fmla="*/ 292 h 540"/>
                <a:gd name="T110" fmla="*/ 298 w 336"/>
                <a:gd name="T111" fmla="*/ 265 h 540"/>
                <a:gd name="T112" fmla="*/ 275 w 336"/>
                <a:gd name="T113" fmla="*/ 242 h 540"/>
                <a:gd name="T114" fmla="*/ 248 w 336"/>
                <a:gd name="T115" fmla="*/ 224 h 540"/>
                <a:gd name="T116" fmla="*/ 218 w 336"/>
                <a:gd name="T117" fmla="*/ 212 h 540"/>
                <a:gd name="T118" fmla="*/ 186 w 336"/>
                <a:gd name="T119" fmla="*/ 20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6" h="540">
                  <a:moveTo>
                    <a:pt x="168" y="204"/>
                  </a:moveTo>
                  <a:lnTo>
                    <a:pt x="154" y="204"/>
                  </a:lnTo>
                  <a:lnTo>
                    <a:pt x="140" y="206"/>
                  </a:lnTo>
                  <a:lnTo>
                    <a:pt x="126" y="209"/>
                  </a:lnTo>
                  <a:lnTo>
                    <a:pt x="112" y="213"/>
                  </a:lnTo>
                  <a:lnTo>
                    <a:pt x="100" y="218"/>
                  </a:lnTo>
                  <a:lnTo>
                    <a:pt x="88" y="224"/>
                  </a:lnTo>
                  <a:lnTo>
                    <a:pt x="76" y="232"/>
                  </a:lnTo>
                  <a:lnTo>
                    <a:pt x="65" y="239"/>
                  </a:lnTo>
                  <a:lnTo>
                    <a:pt x="73" y="214"/>
                  </a:lnTo>
                  <a:lnTo>
                    <a:pt x="83" y="191"/>
                  </a:lnTo>
                  <a:lnTo>
                    <a:pt x="94" y="170"/>
                  </a:lnTo>
                  <a:lnTo>
                    <a:pt x="107" y="150"/>
                  </a:lnTo>
                  <a:lnTo>
                    <a:pt x="120" y="133"/>
                  </a:lnTo>
                  <a:lnTo>
                    <a:pt x="135" y="117"/>
                  </a:lnTo>
                  <a:lnTo>
                    <a:pt x="150" y="104"/>
                  </a:lnTo>
                  <a:lnTo>
                    <a:pt x="167" y="91"/>
                  </a:lnTo>
                  <a:lnTo>
                    <a:pt x="183" y="80"/>
                  </a:lnTo>
                  <a:lnTo>
                    <a:pt x="200" y="72"/>
                  </a:lnTo>
                  <a:lnTo>
                    <a:pt x="218" y="64"/>
                  </a:lnTo>
                  <a:lnTo>
                    <a:pt x="236" y="58"/>
                  </a:lnTo>
                  <a:lnTo>
                    <a:pt x="255" y="54"/>
                  </a:lnTo>
                  <a:lnTo>
                    <a:pt x="275" y="51"/>
                  </a:lnTo>
                  <a:lnTo>
                    <a:pt x="294" y="49"/>
                  </a:lnTo>
                  <a:lnTo>
                    <a:pt x="313" y="47"/>
                  </a:lnTo>
                  <a:lnTo>
                    <a:pt x="317" y="47"/>
                  </a:lnTo>
                  <a:lnTo>
                    <a:pt x="321" y="45"/>
                  </a:lnTo>
                  <a:lnTo>
                    <a:pt x="325" y="43"/>
                  </a:lnTo>
                  <a:lnTo>
                    <a:pt x="330" y="41"/>
                  </a:lnTo>
                  <a:lnTo>
                    <a:pt x="332" y="37"/>
                  </a:lnTo>
                  <a:lnTo>
                    <a:pt x="334" y="33"/>
                  </a:lnTo>
                  <a:lnTo>
                    <a:pt x="336" y="28"/>
                  </a:lnTo>
                  <a:lnTo>
                    <a:pt x="336" y="24"/>
                  </a:lnTo>
                  <a:lnTo>
                    <a:pt x="336" y="19"/>
                  </a:lnTo>
                  <a:lnTo>
                    <a:pt x="334" y="15"/>
                  </a:lnTo>
                  <a:lnTo>
                    <a:pt x="332" y="10"/>
                  </a:lnTo>
                  <a:lnTo>
                    <a:pt x="330" y="6"/>
                  </a:lnTo>
                  <a:lnTo>
                    <a:pt x="325" y="4"/>
                  </a:lnTo>
                  <a:lnTo>
                    <a:pt x="321" y="2"/>
                  </a:lnTo>
                  <a:lnTo>
                    <a:pt x="317" y="0"/>
                  </a:lnTo>
                  <a:lnTo>
                    <a:pt x="313" y="0"/>
                  </a:lnTo>
                  <a:lnTo>
                    <a:pt x="295" y="0"/>
                  </a:lnTo>
                  <a:lnTo>
                    <a:pt x="278" y="1"/>
                  </a:lnTo>
                  <a:lnTo>
                    <a:pt x="261" y="3"/>
                  </a:lnTo>
                  <a:lnTo>
                    <a:pt x="244" y="6"/>
                  </a:lnTo>
                  <a:lnTo>
                    <a:pt x="228" y="10"/>
                  </a:lnTo>
                  <a:lnTo>
                    <a:pt x="213" y="15"/>
                  </a:lnTo>
                  <a:lnTo>
                    <a:pt x="198" y="20"/>
                  </a:lnTo>
                  <a:lnTo>
                    <a:pt x="183" y="26"/>
                  </a:lnTo>
                  <a:lnTo>
                    <a:pt x="170" y="33"/>
                  </a:lnTo>
                  <a:lnTo>
                    <a:pt x="156" y="40"/>
                  </a:lnTo>
                  <a:lnTo>
                    <a:pt x="142" y="49"/>
                  </a:lnTo>
                  <a:lnTo>
                    <a:pt x="131" y="58"/>
                  </a:lnTo>
                  <a:lnTo>
                    <a:pt x="118" y="68"/>
                  </a:lnTo>
                  <a:lnTo>
                    <a:pt x="106" y="78"/>
                  </a:lnTo>
                  <a:lnTo>
                    <a:pt x="96" y="89"/>
                  </a:lnTo>
                  <a:lnTo>
                    <a:pt x="85" y="101"/>
                  </a:lnTo>
                  <a:lnTo>
                    <a:pt x="75" y="113"/>
                  </a:lnTo>
                  <a:lnTo>
                    <a:pt x="66" y="127"/>
                  </a:lnTo>
                  <a:lnTo>
                    <a:pt x="56" y="141"/>
                  </a:lnTo>
                  <a:lnTo>
                    <a:pt x="49" y="154"/>
                  </a:lnTo>
                  <a:lnTo>
                    <a:pt x="42" y="170"/>
                  </a:lnTo>
                  <a:lnTo>
                    <a:pt x="34" y="185"/>
                  </a:lnTo>
                  <a:lnTo>
                    <a:pt x="28" y="202"/>
                  </a:lnTo>
                  <a:lnTo>
                    <a:pt x="22" y="218"/>
                  </a:lnTo>
                  <a:lnTo>
                    <a:pt x="17" y="236"/>
                  </a:lnTo>
                  <a:lnTo>
                    <a:pt x="13" y="254"/>
                  </a:lnTo>
                  <a:lnTo>
                    <a:pt x="9" y="272"/>
                  </a:lnTo>
                  <a:lnTo>
                    <a:pt x="6" y="291"/>
                  </a:lnTo>
                  <a:lnTo>
                    <a:pt x="3" y="310"/>
                  </a:lnTo>
                  <a:lnTo>
                    <a:pt x="1" y="330"/>
                  </a:lnTo>
                  <a:lnTo>
                    <a:pt x="0" y="351"/>
                  </a:lnTo>
                  <a:lnTo>
                    <a:pt x="0" y="371"/>
                  </a:lnTo>
                  <a:lnTo>
                    <a:pt x="0" y="390"/>
                  </a:lnTo>
                  <a:lnTo>
                    <a:pt x="3" y="405"/>
                  </a:lnTo>
                  <a:lnTo>
                    <a:pt x="8" y="422"/>
                  </a:lnTo>
                  <a:lnTo>
                    <a:pt x="13" y="437"/>
                  </a:lnTo>
                  <a:lnTo>
                    <a:pt x="20" y="452"/>
                  </a:lnTo>
                  <a:lnTo>
                    <a:pt x="29" y="466"/>
                  </a:lnTo>
                  <a:lnTo>
                    <a:pt x="38" y="478"/>
                  </a:lnTo>
                  <a:lnTo>
                    <a:pt x="49" y="491"/>
                  </a:lnTo>
                  <a:lnTo>
                    <a:pt x="61" y="502"/>
                  </a:lnTo>
                  <a:lnTo>
                    <a:pt x="74" y="511"/>
                  </a:lnTo>
                  <a:lnTo>
                    <a:pt x="88" y="520"/>
                  </a:lnTo>
                  <a:lnTo>
                    <a:pt x="103" y="527"/>
                  </a:lnTo>
                  <a:lnTo>
                    <a:pt x="118" y="532"/>
                  </a:lnTo>
                  <a:lnTo>
                    <a:pt x="134" y="537"/>
                  </a:lnTo>
                  <a:lnTo>
                    <a:pt x="151" y="539"/>
                  </a:lnTo>
                  <a:lnTo>
                    <a:pt x="168" y="540"/>
                  </a:lnTo>
                  <a:lnTo>
                    <a:pt x="186" y="539"/>
                  </a:lnTo>
                  <a:lnTo>
                    <a:pt x="201" y="537"/>
                  </a:lnTo>
                  <a:lnTo>
                    <a:pt x="218" y="532"/>
                  </a:lnTo>
                  <a:lnTo>
                    <a:pt x="233" y="527"/>
                  </a:lnTo>
                  <a:lnTo>
                    <a:pt x="248" y="520"/>
                  </a:lnTo>
                  <a:lnTo>
                    <a:pt x="262" y="511"/>
                  </a:lnTo>
                  <a:lnTo>
                    <a:pt x="275" y="502"/>
                  </a:lnTo>
                  <a:lnTo>
                    <a:pt x="287" y="491"/>
                  </a:lnTo>
                  <a:lnTo>
                    <a:pt x="298" y="478"/>
                  </a:lnTo>
                  <a:lnTo>
                    <a:pt x="307" y="466"/>
                  </a:lnTo>
                  <a:lnTo>
                    <a:pt x="316" y="452"/>
                  </a:lnTo>
                  <a:lnTo>
                    <a:pt x="323" y="437"/>
                  </a:lnTo>
                  <a:lnTo>
                    <a:pt x="329" y="422"/>
                  </a:lnTo>
                  <a:lnTo>
                    <a:pt x="333" y="405"/>
                  </a:lnTo>
                  <a:lnTo>
                    <a:pt x="335" y="390"/>
                  </a:lnTo>
                  <a:lnTo>
                    <a:pt x="336" y="371"/>
                  </a:lnTo>
                  <a:lnTo>
                    <a:pt x="335" y="355"/>
                  </a:lnTo>
                  <a:lnTo>
                    <a:pt x="333" y="338"/>
                  </a:lnTo>
                  <a:lnTo>
                    <a:pt x="329" y="322"/>
                  </a:lnTo>
                  <a:lnTo>
                    <a:pt x="323" y="307"/>
                  </a:lnTo>
                  <a:lnTo>
                    <a:pt x="316" y="292"/>
                  </a:lnTo>
                  <a:lnTo>
                    <a:pt x="307" y="278"/>
                  </a:lnTo>
                  <a:lnTo>
                    <a:pt x="298" y="265"/>
                  </a:lnTo>
                  <a:lnTo>
                    <a:pt x="287" y="253"/>
                  </a:lnTo>
                  <a:lnTo>
                    <a:pt x="275" y="242"/>
                  </a:lnTo>
                  <a:lnTo>
                    <a:pt x="262" y="233"/>
                  </a:lnTo>
                  <a:lnTo>
                    <a:pt x="248" y="224"/>
                  </a:lnTo>
                  <a:lnTo>
                    <a:pt x="233" y="217"/>
                  </a:lnTo>
                  <a:lnTo>
                    <a:pt x="218" y="212"/>
                  </a:lnTo>
                  <a:lnTo>
                    <a:pt x="201" y="207"/>
                  </a:lnTo>
                  <a:lnTo>
                    <a:pt x="186" y="204"/>
                  </a:lnTo>
                  <a:lnTo>
                    <a:pt x="168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A7BD379A-7CC6-44F9-A78B-577D4BC78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Slide Number Placeholder 3">
            <a:extLst>
              <a:ext uri="{FF2B5EF4-FFF2-40B4-BE49-F238E27FC236}">
                <a16:creationId xmlns:a16="http://schemas.microsoft.com/office/drawing/2014/main" id="{5BA5922D-DC4F-4B44-A465-8BFAD710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52889" y="429417"/>
            <a:ext cx="16946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6000" b="1" dirty="0">
                <a:latin typeface="Batang" panose="02030600000101010101" pitchFamily="18" charset="-127"/>
                <a:ea typeface="Batang" panose="02030600000101010101" pitchFamily="18" charset="-127"/>
              </a:rPr>
              <a:t>결론</a:t>
            </a:r>
            <a:endParaRPr lang="ru-RU" sz="6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87506" y="1640542"/>
            <a:ext cx="92157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가족 풍습은</a:t>
            </a:r>
            <a:r>
              <a:rPr lang="en-US" altLang="ko-KR" sz="3600" dirty="0">
                <a:latin typeface="Batang" panose="02030600000101010101" pitchFamily="18" charset="-127"/>
                <a:ea typeface="Batang" panose="02030600000101010101" pitchFamily="18" charset="-127"/>
              </a:rPr>
              <a:t>- </a:t>
            </a:r>
            <a:r>
              <a:rPr lang="ko-KR" alt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사람관계와 사회에 행동하는 것을 가르침</a:t>
            </a:r>
            <a:endParaRPr lang="en-US" altLang="ko-KR" sz="3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행사</a:t>
            </a:r>
            <a:r>
              <a:rPr lang="en-US" altLang="ko-KR" sz="3600" dirty="0"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구일</a:t>
            </a:r>
            <a:r>
              <a:rPr lang="en-US" altLang="ko-KR" sz="3600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풍습은</a:t>
            </a:r>
            <a:r>
              <a:rPr lang="en-US" altLang="ko-KR" sz="3600" dirty="0">
                <a:latin typeface="Batang" panose="02030600000101010101" pitchFamily="18" charset="-127"/>
                <a:ea typeface="Batang" panose="02030600000101010101" pitchFamily="18" charset="-127"/>
              </a:rPr>
              <a:t>- </a:t>
            </a:r>
            <a:r>
              <a:rPr lang="ko-KR" alt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중요한 상 </a:t>
            </a:r>
            <a:r>
              <a:rPr lang="en-US" altLang="ko-KR" sz="3600" dirty="0">
                <a:latin typeface="Batang" panose="02030600000101010101" pitchFamily="18" charset="-127"/>
                <a:ea typeface="Batang" panose="02030600000101010101" pitchFamily="18" charset="-127"/>
              </a:rPr>
              <a:t>4</a:t>
            </a:r>
            <a:r>
              <a:rPr lang="ko-KR" alt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가지</a:t>
            </a:r>
            <a:r>
              <a:rPr lang="en-US" altLang="ko-KR" sz="3600" dirty="0"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돐이</a:t>
            </a:r>
            <a:r>
              <a:rPr lang="en-US" altLang="ko-KR" sz="3600" dirty="0">
                <a:latin typeface="Batang" panose="02030600000101010101" pitchFamily="18" charset="-127"/>
                <a:ea typeface="Batang" panose="02030600000101010101" pitchFamily="18" charset="-127"/>
              </a:rPr>
              <a:t>,</a:t>
            </a:r>
            <a:r>
              <a:rPr lang="ko-KR" alt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잔치</a:t>
            </a:r>
            <a:r>
              <a:rPr lang="en-US" altLang="ko-KR" sz="3600" dirty="0">
                <a:latin typeface="Batang" panose="02030600000101010101" pitchFamily="18" charset="-127"/>
                <a:ea typeface="Batang" panose="02030600000101010101" pitchFamily="18" charset="-127"/>
              </a:rPr>
              <a:t>,</a:t>
            </a:r>
            <a:r>
              <a:rPr lang="ko-KR" alt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환갑</a:t>
            </a:r>
            <a:r>
              <a:rPr lang="en-US" altLang="ko-KR" sz="36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장사와제사</a:t>
            </a:r>
            <a:r>
              <a:rPr lang="en-US" altLang="ko-KR" sz="3600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를 가르침</a:t>
            </a:r>
            <a:endParaRPr lang="en-US" altLang="ko-KR" sz="3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명절 풍습 </a:t>
            </a:r>
            <a:r>
              <a:rPr lang="en-US" altLang="ko-KR" sz="3600" dirty="0"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한식</a:t>
            </a:r>
            <a:r>
              <a:rPr lang="en-US" altLang="ko-KR" sz="3600" dirty="0">
                <a:latin typeface="Batang" panose="02030600000101010101" pitchFamily="18" charset="-127"/>
                <a:ea typeface="Batang" panose="02030600000101010101" pitchFamily="18" charset="-127"/>
              </a:rPr>
              <a:t>,</a:t>
            </a:r>
            <a:r>
              <a:rPr lang="ko-KR" alt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단오</a:t>
            </a:r>
            <a:r>
              <a:rPr lang="en-US" altLang="ko-KR" sz="3600" dirty="0">
                <a:latin typeface="Batang" panose="02030600000101010101" pitchFamily="18" charset="-127"/>
                <a:ea typeface="Batang" panose="02030600000101010101" pitchFamily="18" charset="-127"/>
              </a:rPr>
              <a:t>,</a:t>
            </a:r>
            <a:r>
              <a:rPr lang="ko-KR" alt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추석</a:t>
            </a:r>
            <a:r>
              <a:rPr lang="en-US" altLang="ko-KR" sz="3600" dirty="0">
                <a:latin typeface="Batang" panose="02030600000101010101" pitchFamily="18" charset="-127"/>
                <a:ea typeface="Batang" panose="02030600000101010101" pitchFamily="18" charset="-127"/>
              </a:rPr>
              <a:t>,</a:t>
            </a:r>
            <a:r>
              <a:rPr lang="ko-KR" alt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설날</a:t>
            </a:r>
            <a:r>
              <a:rPr lang="en-US" altLang="ko-KR" sz="3600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은</a:t>
            </a:r>
            <a:r>
              <a:rPr lang="en-US" altLang="ko-KR" sz="3600" dirty="0">
                <a:latin typeface="Batang" panose="02030600000101010101" pitchFamily="18" charset="-127"/>
                <a:ea typeface="Batang" panose="02030600000101010101" pitchFamily="18" charset="-127"/>
              </a:rPr>
              <a:t>-  </a:t>
            </a:r>
            <a:r>
              <a:rPr lang="ko-KR" alt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전통 명절을 알려줌</a:t>
            </a:r>
            <a:endParaRPr lang="ru-RU" sz="3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7305971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AE457D-0397-41A5-A1CF-4C8062284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100" y="362320"/>
            <a:ext cx="11607800" cy="61333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16AF48-2AA8-4B78-82AB-CE8B9E71F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01800"/>
            <a:ext cx="12192000" cy="34544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C4CCBA-12AD-4433-A381-A03661E3D927}"/>
              </a:ext>
            </a:extLst>
          </p:cNvPr>
          <p:cNvSpPr txBox="1"/>
          <p:nvPr/>
        </p:nvSpPr>
        <p:spPr>
          <a:xfrm>
            <a:off x="3202669" y="2921169"/>
            <a:ext cx="5786662" cy="10156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ko-KR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감사합니다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Rectangle 6">
            <a:hlinkClick r:id="rId4"/>
            <a:extLst>
              <a:ext uri="{FF2B5EF4-FFF2-40B4-BE49-F238E27FC236}">
                <a16:creationId xmlns:a16="http://schemas.microsoft.com/office/drawing/2014/main" id="{FD739A43-7308-4A45-800C-2B124CABF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8100" y="0"/>
            <a:ext cx="1955800" cy="994405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1D692F-8C4B-47E6-B367-1CB302E31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8100" y="5863595"/>
            <a:ext cx="1955800" cy="994405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347D20-83CF-4765-A959-68F510CE97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10</a:t>
            </a:r>
          </a:p>
        </p:txBody>
      </p:sp>
    </p:spTree>
    <p:extLst>
      <p:ext uri="{BB962C8B-B14F-4D97-AF65-F5344CB8AC3E}">
        <p14:creationId xmlns:p14="http://schemas.microsoft.com/office/powerpoint/2010/main" val="260920942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 descr="This image is a computer monitor. ">
            <a:extLst>
              <a:ext uri="{FF2B5EF4-FFF2-40B4-BE49-F238E27FC236}">
                <a16:creationId xmlns:a16="http://schemas.microsoft.com/office/drawing/2014/main" id="{A5E46F62-3B87-4BE3-BA72-D0DA40B802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636493" y="1336094"/>
            <a:ext cx="5762171" cy="4643012"/>
            <a:chOff x="2332041" y="1664133"/>
            <a:chExt cx="4233864" cy="3411539"/>
          </a:xfrm>
        </p:grpSpPr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15D0301A-F875-4AC8-A99B-85C526E30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804" y="4581959"/>
              <a:ext cx="1438276" cy="455613"/>
            </a:xfrm>
            <a:custGeom>
              <a:avLst/>
              <a:gdLst>
                <a:gd name="T0" fmla="*/ 3037 w 3628"/>
                <a:gd name="T1" fmla="*/ 0 h 1149"/>
                <a:gd name="T2" fmla="*/ 1837 w 3628"/>
                <a:gd name="T3" fmla="*/ 0 h 1149"/>
                <a:gd name="T4" fmla="*/ 1792 w 3628"/>
                <a:gd name="T5" fmla="*/ 0 h 1149"/>
                <a:gd name="T6" fmla="*/ 591 w 3628"/>
                <a:gd name="T7" fmla="*/ 0 h 1149"/>
                <a:gd name="T8" fmla="*/ 592 w 3628"/>
                <a:gd name="T9" fmla="*/ 108 h 1149"/>
                <a:gd name="T10" fmla="*/ 594 w 3628"/>
                <a:gd name="T11" fmla="*/ 214 h 1149"/>
                <a:gd name="T12" fmla="*/ 598 w 3628"/>
                <a:gd name="T13" fmla="*/ 317 h 1149"/>
                <a:gd name="T14" fmla="*/ 600 w 3628"/>
                <a:gd name="T15" fmla="*/ 419 h 1149"/>
                <a:gd name="T16" fmla="*/ 600 w 3628"/>
                <a:gd name="T17" fmla="*/ 468 h 1149"/>
                <a:gd name="T18" fmla="*/ 599 w 3628"/>
                <a:gd name="T19" fmla="*/ 516 h 1149"/>
                <a:gd name="T20" fmla="*/ 597 w 3628"/>
                <a:gd name="T21" fmla="*/ 564 h 1149"/>
                <a:gd name="T22" fmla="*/ 594 w 3628"/>
                <a:gd name="T23" fmla="*/ 610 h 1149"/>
                <a:gd name="T24" fmla="*/ 590 w 3628"/>
                <a:gd name="T25" fmla="*/ 654 h 1149"/>
                <a:gd name="T26" fmla="*/ 584 w 3628"/>
                <a:gd name="T27" fmla="*/ 698 h 1149"/>
                <a:gd name="T28" fmla="*/ 576 w 3628"/>
                <a:gd name="T29" fmla="*/ 740 h 1149"/>
                <a:gd name="T30" fmla="*/ 567 w 3628"/>
                <a:gd name="T31" fmla="*/ 780 h 1149"/>
                <a:gd name="T32" fmla="*/ 554 w 3628"/>
                <a:gd name="T33" fmla="*/ 820 h 1149"/>
                <a:gd name="T34" fmla="*/ 540 w 3628"/>
                <a:gd name="T35" fmla="*/ 857 h 1149"/>
                <a:gd name="T36" fmla="*/ 524 w 3628"/>
                <a:gd name="T37" fmla="*/ 892 h 1149"/>
                <a:gd name="T38" fmla="*/ 504 w 3628"/>
                <a:gd name="T39" fmla="*/ 925 h 1149"/>
                <a:gd name="T40" fmla="*/ 482 w 3628"/>
                <a:gd name="T41" fmla="*/ 958 h 1149"/>
                <a:gd name="T42" fmla="*/ 458 w 3628"/>
                <a:gd name="T43" fmla="*/ 986 h 1149"/>
                <a:gd name="T44" fmla="*/ 429 w 3628"/>
                <a:gd name="T45" fmla="*/ 1014 h 1149"/>
                <a:gd name="T46" fmla="*/ 398 w 3628"/>
                <a:gd name="T47" fmla="*/ 1039 h 1149"/>
                <a:gd name="T48" fmla="*/ 363 w 3628"/>
                <a:gd name="T49" fmla="*/ 1062 h 1149"/>
                <a:gd name="T50" fmla="*/ 323 w 3628"/>
                <a:gd name="T51" fmla="*/ 1081 h 1149"/>
                <a:gd name="T52" fmla="*/ 281 w 3628"/>
                <a:gd name="T53" fmla="*/ 1100 h 1149"/>
                <a:gd name="T54" fmla="*/ 233 w 3628"/>
                <a:gd name="T55" fmla="*/ 1115 h 1149"/>
                <a:gd name="T56" fmla="*/ 182 w 3628"/>
                <a:gd name="T57" fmla="*/ 1128 h 1149"/>
                <a:gd name="T58" fmla="*/ 127 w 3628"/>
                <a:gd name="T59" fmla="*/ 1137 h 1149"/>
                <a:gd name="T60" fmla="*/ 66 w 3628"/>
                <a:gd name="T61" fmla="*/ 1144 h 1149"/>
                <a:gd name="T62" fmla="*/ 0 w 3628"/>
                <a:gd name="T63" fmla="*/ 1149 h 1149"/>
                <a:gd name="T64" fmla="*/ 1792 w 3628"/>
                <a:gd name="T65" fmla="*/ 1149 h 1149"/>
                <a:gd name="T66" fmla="*/ 1837 w 3628"/>
                <a:gd name="T67" fmla="*/ 1149 h 1149"/>
                <a:gd name="T68" fmla="*/ 3628 w 3628"/>
                <a:gd name="T69" fmla="*/ 1149 h 1149"/>
                <a:gd name="T70" fmla="*/ 3563 w 3628"/>
                <a:gd name="T71" fmla="*/ 1144 h 1149"/>
                <a:gd name="T72" fmla="*/ 3503 w 3628"/>
                <a:gd name="T73" fmla="*/ 1137 h 1149"/>
                <a:gd name="T74" fmla="*/ 3446 w 3628"/>
                <a:gd name="T75" fmla="*/ 1128 h 1149"/>
                <a:gd name="T76" fmla="*/ 3395 w 3628"/>
                <a:gd name="T77" fmla="*/ 1115 h 1149"/>
                <a:gd name="T78" fmla="*/ 3349 w 3628"/>
                <a:gd name="T79" fmla="*/ 1100 h 1149"/>
                <a:gd name="T80" fmla="*/ 3306 w 3628"/>
                <a:gd name="T81" fmla="*/ 1081 h 1149"/>
                <a:gd name="T82" fmla="*/ 3266 w 3628"/>
                <a:gd name="T83" fmla="*/ 1062 h 1149"/>
                <a:gd name="T84" fmla="*/ 3231 w 3628"/>
                <a:gd name="T85" fmla="*/ 1039 h 1149"/>
                <a:gd name="T86" fmla="*/ 3199 w 3628"/>
                <a:gd name="T87" fmla="*/ 1014 h 1149"/>
                <a:gd name="T88" fmla="*/ 3172 w 3628"/>
                <a:gd name="T89" fmla="*/ 986 h 1149"/>
                <a:gd name="T90" fmla="*/ 3146 w 3628"/>
                <a:gd name="T91" fmla="*/ 958 h 1149"/>
                <a:gd name="T92" fmla="*/ 3124 w 3628"/>
                <a:gd name="T93" fmla="*/ 925 h 1149"/>
                <a:gd name="T94" fmla="*/ 3104 w 3628"/>
                <a:gd name="T95" fmla="*/ 892 h 1149"/>
                <a:gd name="T96" fmla="*/ 3088 w 3628"/>
                <a:gd name="T97" fmla="*/ 857 h 1149"/>
                <a:gd name="T98" fmla="*/ 3074 w 3628"/>
                <a:gd name="T99" fmla="*/ 820 h 1149"/>
                <a:gd name="T100" fmla="*/ 3063 w 3628"/>
                <a:gd name="T101" fmla="*/ 780 h 1149"/>
                <a:gd name="T102" fmla="*/ 3053 w 3628"/>
                <a:gd name="T103" fmla="*/ 740 h 1149"/>
                <a:gd name="T104" fmla="*/ 3045 w 3628"/>
                <a:gd name="T105" fmla="*/ 698 h 1149"/>
                <a:gd name="T106" fmla="*/ 3040 w 3628"/>
                <a:gd name="T107" fmla="*/ 654 h 1149"/>
                <a:gd name="T108" fmla="*/ 3035 w 3628"/>
                <a:gd name="T109" fmla="*/ 610 h 1149"/>
                <a:gd name="T110" fmla="*/ 3031 w 3628"/>
                <a:gd name="T111" fmla="*/ 564 h 1149"/>
                <a:gd name="T112" fmla="*/ 3030 w 3628"/>
                <a:gd name="T113" fmla="*/ 516 h 1149"/>
                <a:gd name="T114" fmla="*/ 3029 w 3628"/>
                <a:gd name="T115" fmla="*/ 468 h 1149"/>
                <a:gd name="T116" fmla="*/ 3029 w 3628"/>
                <a:gd name="T117" fmla="*/ 419 h 1149"/>
                <a:gd name="T118" fmla="*/ 3030 w 3628"/>
                <a:gd name="T119" fmla="*/ 317 h 1149"/>
                <a:gd name="T120" fmla="*/ 3034 w 3628"/>
                <a:gd name="T121" fmla="*/ 214 h 1149"/>
                <a:gd name="T122" fmla="*/ 3036 w 3628"/>
                <a:gd name="T123" fmla="*/ 108 h 1149"/>
                <a:gd name="T124" fmla="*/ 3037 w 3628"/>
                <a:gd name="T125" fmla="*/ 0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28" h="1149">
                  <a:moveTo>
                    <a:pt x="3037" y="0"/>
                  </a:moveTo>
                  <a:lnTo>
                    <a:pt x="1837" y="0"/>
                  </a:lnTo>
                  <a:lnTo>
                    <a:pt x="1792" y="0"/>
                  </a:lnTo>
                  <a:lnTo>
                    <a:pt x="591" y="0"/>
                  </a:lnTo>
                  <a:lnTo>
                    <a:pt x="592" y="108"/>
                  </a:lnTo>
                  <a:lnTo>
                    <a:pt x="594" y="214"/>
                  </a:lnTo>
                  <a:lnTo>
                    <a:pt x="598" y="317"/>
                  </a:lnTo>
                  <a:lnTo>
                    <a:pt x="600" y="419"/>
                  </a:lnTo>
                  <a:lnTo>
                    <a:pt x="600" y="468"/>
                  </a:lnTo>
                  <a:lnTo>
                    <a:pt x="599" y="516"/>
                  </a:lnTo>
                  <a:lnTo>
                    <a:pt x="597" y="564"/>
                  </a:lnTo>
                  <a:lnTo>
                    <a:pt x="594" y="610"/>
                  </a:lnTo>
                  <a:lnTo>
                    <a:pt x="590" y="654"/>
                  </a:lnTo>
                  <a:lnTo>
                    <a:pt x="584" y="698"/>
                  </a:lnTo>
                  <a:lnTo>
                    <a:pt x="576" y="740"/>
                  </a:lnTo>
                  <a:lnTo>
                    <a:pt x="567" y="780"/>
                  </a:lnTo>
                  <a:lnTo>
                    <a:pt x="554" y="820"/>
                  </a:lnTo>
                  <a:lnTo>
                    <a:pt x="540" y="857"/>
                  </a:lnTo>
                  <a:lnTo>
                    <a:pt x="524" y="892"/>
                  </a:lnTo>
                  <a:lnTo>
                    <a:pt x="504" y="925"/>
                  </a:lnTo>
                  <a:lnTo>
                    <a:pt x="482" y="958"/>
                  </a:lnTo>
                  <a:lnTo>
                    <a:pt x="458" y="986"/>
                  </a:lnTo>
                  <a:lnTo>
                    <a:pt x="429" y="1014"/>
                  </a:lnTo>
                  <a:lnTo>
                    <a:pt x="398" y="1039"/>
                  </a:lnTo>
                  <a:lnTo>
                    <a:pt x="363" y="1062"/>
                  </a:lnTo>
                  <a:lnTo>
                    <a:pt x="323" y="1081"/>
                  </a:lnTo>
                  <a:lnTo>
                    <a:pt x="281" y="1100"/>
                  </a:lnTo>
                  <a:lnTo>
                    <a:pt x="233" y="1115"/>
                  </a:lnTo>
                  <a:lnTo>
                    <a:pt x="182" y="1128"/>
                  </a:lnTo>
                  <a:lnTo>
                    <a:pt x="127" y="1137"/>
                  </a:lnTo>
                  <a:lnTo>
                    <a:pt x="66" y="1144"/>
                  </a:lnTo>
                  <a:lnTo>
                    <a:pt x="0" y="1149"/>
                  </a:lnTo>
                  <a:lnTo>
                    <a:pt x="1792" y="1149"/>
                  </a:lnTo>
                  <a:lnTo>
                    <a:pt x="1837" y="1149"/>
                  </a:lnTo>
                  <a:lnTo>
                    <a:pt x="3628" y="1149"/>
                  </a:lnTo>
                  <a:lnTo>
                    <a:pt x="3563" y="1144"/>
                  </a:lnTo>
                  <a:lnTo>
                    <a:pt x="3503" y="1137"/>
                  </a:lnTo>
                  <a:lnTo>
                    <a:pt x="3446" y="1128"/>
                  </a:lnTo>
                  <a:lnTo>
                    <a:pt x="3395" y="1115"/>
                  </a:lnTo>
                  <a:lnTo>
                    <a:pt x="3349" y="1100"/>
                  </a:lnTo>
                  <a:lnTo>
                    <a:pt x="3306" y="1081"/>
                  </a:lnTo>
                  <a:lnTo>
                    <a:pt x="3266" y="1062"/>
                  </a:lnTo>
                  <a:lnTo>
                    <a:pt x="3231" y="1039"/>
                  </a:lnTo>
                  <a:lnTo>
                    <a:pt x="3199" y="1014"/>
                  </a:lnTo>
                  <a:lnTo>
                    <a:pt x="3172" y="986"/>
                  </a:lnTo>
                  <a:lnTo>
                    <a:pt x="3146" y="958"/>
                  </a:lnTo>
                  <a:lnTo>
                    <a:pt x="3124" y="925"/>
                  </a:lnTo>
                  <a:lnTo>
                    <a:pt x="3104" y="892"/>
                  </a:lnTo>
                  <a:lnTo>
                    <a:pt x="3088" y="857"/>
                  </a:lnTo>
                  <a:lnTo>
                    <a:pt x="3074" y="820"/>
                  </a:lnTo>
                  <a:lnTo>
                    <a:pt x="3063" y="780"/>
                  </a:lnTo>
                  <a:lnTo>
                    <a:pt x="3053" y="740"/>
                  </a:lnTo>
                  <a:lnTo>
                    <a:pt x="3045" y="698"/>
                  </a:lnTo>
                  <a:lnTo>
                    <a:pt x="3040" y="654"/>
                  </a:lnTo>
                  <a:lnTo>
                    <a:pt x="3035" y="610"/>
                  </a:lnTo>
                  <a:lnTo>
                    <a:pt x="3031" y="564"/>
                  </a:lnTo>
                  <a:lnTo>
                    <a:pt x="3030" y="516"/>
                  </a:lnTo>
                  <a:lnTo>
                    <a:pt x="3029" y="468"/>
                  </a:lnTo>
                  <a:lnTo>
                    <a:pt x="3029" y="419"/>
                  </a:lnTo>
                  <a:lnTo>
                    <a:pt x="3030" y="317"/>
                  </a:lnTo>
                  <a:lnTo>
                    <a:pt x="3034" y="214"/>
                  </a:lnTo>
                  <a:lnTo>
                    <a:pt x="3036" y="108"/>
                  </a:lnTo>
                  <a:lnTo>
                    <a:pt x="303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77000">
                  <a:schemeClr val="bg1">
                    <a:lumMod val="85000"/>
                  </a:schemeClr>
                </a:gs>
                <a:gs pos="3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5ED37527-DF87-40A3-B11B-EBD5E87E3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280" y="5034396"/>
              <a:ext cx="1457326" cy="41276"/>
            </a:xfrm>
            <a:custGeom>
              <a:avLst/>
              <a:gdLst>
                <a:gd name="T0" fmla="*/ 53 w 3673"/>
                <a:gd name="T1" fmla="*/ 0 h 105"/>
                <a:gd name="T2" fmla="*/ 3621 w 3673"/>
                <a:gd name="T3" fmla="*/ 0 h 105"/>
                <a:gd name="T4" fmla="*/ 3631 w 3673"/>
                <a:gd name="T5" fmla="*/ 2 h 105"/>
                <a:gd name="T6" fmla="*/ 3640 w 3673"/>
                <a:gd name="T7" fmla="*/ 5 h 105"/>
                <a:gd name="T8" fmla="*/ 3650 w 3673"/>
                <a:gd name="T9" fmla="*/ 10 h 105"/>
                <a:gd name="T10" fmla="*/ 3658 w 3673"/>
                <a:gd name="T11" fmla="*/ 15 h 105"/>
                <a:gd name="T12" fmla="*/ 3664 w 3673"/>
                <a:gd name="T13" fmla="*/ 24 h 105"/>
                <a:gd name="T14" fmla="*/ 3668 w 3673"/>
                <a:gd name="T15" fmla="*/ 33 h 105"/>
                <a:gd name="T16" fmla="*/ 3672 w 3673"/>
                <a:gd name="T17" fmla="*/ 42 h 105"/>
                <a:gd name="T18" fmla="*/ 3673 w 3673"/>
                <a:gd name="T19" fmla="*/ 53 h 105"/>
                <a:gd name="T20" fmla="*/ 3673 w 3673"/>
                <a:gd name="T21" fmla="*/ 53 h 105"/>
                <a:gd name="T22" fmla="*/ 3672 w 3673"/>
                <a:gd name="T23" fmla="*/ 63 h 105"/>
                <a:gd name="T24" fmla="*/ 3668 w 3673"/>
                <a:gd name="T25" fmla="*/ 73 h 105"/>
                <a:gd name="T26" fmla="*/ 3664 w 3673"/>
                <a:gd name="T27" fmla="*/ 81 h 105"/>
                <a:gd name="T28" fmla="*/ 3658 w 3673"/>
                <a:gd name="T29" fmla="*/ 90 h 105"/>
                <a:gd name="T30" fmla="*/ 3650 w 3673"/>
                <a:gd name="T31" fmla="*/ 95 h 105"/>
                <a:gd name="T32" fmla="*/ 3640 w 3673"/>
                <a:gd name="T33" fmla="*/ 100 h 105"/>
                <a:gd name="T34" fmla="*/ 3631 w 3673"/>
                <a:gd name="T35" fmla="*/ 103 h 105"/>
                <a:gd name="T36" fmla="*/ 3621 w 3673"/>
                <a:gd name="T37" fmla="*/ 105 h 105"/>
                <a:gd name="T38" fmla="*/ 53 w 3673"/>
                <a:gd name="T39" fmla="*/ 105 h 105"/>
                <a:gd name="T40" fmla="*/ 42 w 3673"/>
                <a:gd name="T41" fmla="*/ 103 h 105"/>
                <a:gd name="T42" fmla="*/ 32 w 3673"/>
                <a:gd name="T43" fmla="*/ 100 h 105"/>
                <a:gd name="T44" fmla="*/ 24 w 3673"/>
                <a:gd name="T45" fmla="*/ 95 h 105"/>
                <a:gd name="T46" fmla="*/ 16 w 3673"/>
                <a:gd name="T47" fmla="*/ 90 h 105"/>
                <a:gd name="T48" fmla="*/ 9 w 3673"/>
                <a:gd name="T49" fmla="*/ 81 h 105"/>
                <a:gd name="T50" fmla="*/ 4 w 3673"/>
                <a:gd name="T51" fmla="*/ 73 h 105"/>
                <a:gd name="T52" fmla="*/ 2 w 3673"/>
                <a:gd name="T53" fmla="*/ 63 h 105"/>
                <a:gd name="T54" fmla="*/ 0 w 3673"/>
                <a:gd name="T55" fmla="*/ 53 h 105"/>
                <a:gd name="T56" fmla="*/ 0 w 3673"/>
                <a:gd name="T57" fmla="*/ 53 h 105"/>
                <a:gd name="T58" fmla="*/ 2 w 3673"/>
                <a:gd name="T59" fmla="*/ 42 h 105"/>
                <a:gd name="T60" fmla="*/ 4 w 3673"/>
                <a:gd name="T61" fmla="*/ 33 h 105"/>
                <a:gd name="T62" fmla="*/ 9 w 3673"/>
                <a:gd name="T63" fmla="*/ 24 h 105"/>
                <a:gd name="T64" fmla="*/ 16 w 3673"/>
                <a:gd name="T65" fmla="*/ 15 h 105"/>
                <a:gd name="T66" fmla="*/ 24 w 3673"/>
                <a:gd name="T67" fmla="*/ 10 h 105"/>
                <a:gd name="T68" fmla="*/ 32 w 3673"/>
                <a:gd name="T69" fmla="*/ 5 h 105"/>
                <a:gd name="T70" fmla="*/ 42 w 3673"/>
                <a:gd name="T71" fmla="*/ 2 h 105"/>
                <a:gd name="T72" fmla="*/ 53 w 3673"/>
                <a:gd name="T7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73" h="105">
                  <a:moveTo>
                    <a:pt x="53" y="0"/>
                  </a:moveTo>
                  <a:lnTo>
                    <a:pt x="3621" y="0"/>
                  </a:lnTo>
                  <a:lnTo>
                    <a:pt x="3631" y="2"/>
                  </a:lnTo>
                  <a:lnTo>
                    <a:pt x="3640" y="5"/>
                  </a:lnTo>
                  <a:lnTo>
                    <a:pt x="3650" y="10"/>
                  </a:lnTo>
                  <a:lnTo>
                    <a:pt x="3658" y="15"/>
                  </a:lnTo>
                  <a:lnTo>
                    <a:pt x="3664" y="24"/>
                  </a:lnTo>
                  <a:lnTo>
                    <a:pt x="3668" y="33"/>
                  </a:lnTo>
                  <a:lnTo>
                    <a:pt x="3672" y="42"/>
                  </a:lnTo>
                  <a:lnTo>
                    <a:pt x="3673" y="53"/>
                  </a:lnTo>
                  <a:lnTo>
                    <a:pt x="3673" y="53"/>
                  </a:lnTo>
                  <a:lnTo>
                    <a:pt x="3672" y="63"/>
                  </a:lnTo>
                  <a:lnTo>
                    <a:pt x="3668" y="73"/>
                  </a:lnTo>
                  <a:lnTo>
                    <a:pt x="3664" y="81"/>
                  </a:lnTo>
                  <a:lnTo>
                    <a:pt x="3658" y="90"/>
                  </a:lnTo>
                  <a:lnTo>
                    <a:pt x="3650" y="95"/>
                  </a:lnTo>
                  <a:lnTo>
                    <a:pt x="3640" y="100"/>
                  </a:lnTo>
                  <a:lnTo>
                    <a:pt x="3631" y="103"/>
                  </a:lnTo>
                  <a:lnTo>
                    <a:pt x="3621" y="105"/>
                  </a:lnTo>
                  <a:lnTo>
                    <a:pt x="53" y="105"/>
                  </a:lnTo>
                  <a:lnTo>
                    <a:pt x="42" y="103"/>
                  </a:lnTo>
                  <a:lnTo>
                    <a:pt x="32" y="100"/>
                  </a:lnTo>
                  <a:lnTo>
                    <a:pt x="24" y="95"/>
                  </a:lnTo>
                  <a:lnTo>
                    <a:pt x="16" y="90"/>
                  </a:lnTo>
                  <a:lnTo>
                    <a:pt x="9" y="81"/>
                  </a:lnTo>
                  <a:lnTo>
                    <a:pt x="4" y="73"/>
                  </a:lnTo>
                  <a:lnTo>
                    <a:pt x="2" y="6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2" y="42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6" y="15"/>
                  </a:lnTo>
                  <a:lnTo>
                    <a:pt x="24" y="10"/>
                  </a:lnTo>
                  <a:lnTo>
                    <a:pt x="32" y="5"/>
                  </a:lnTo>
                  <a:lnTo>
                    <a:pt x="42" y="2"/>
                  </a:lnTo>
                  <a:lnTo>
                    <a:pt x="53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44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4813714F-1AD5-4974-91F1-D9DA0482C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041" y="1664133"/>
              <a:ext cx="4233864" cy="2935289"/>
            </a:xfrm>
            <a:custGeom>
              <a:avLst/>
              <a:gdLst>
                <a:gd name="T0" fmla="*/ 10459 w 10666"/>
                <a:gd name="T1" fmla="*/ 0 h 7397"/>
                <a:gd name="T2" fmla="*/ 10500 w 10666"/>
                <a:gd name="T3" fmla="*/ 5 h 7397"/>
                <a:gd name="T4" fmla="*/ 10539 w 10666"/>
                <a:gd name="T5" fmla="*/ 16 h 7397"/>
                <a:gd name="T6" fmla="*/ 10575 w 10666"/>
                <a:gd name="T7" fmla="*/ 36 h 7397"/>
                <a:gd name="T8" fmla="*/ 10605 w 10666"/>
                <a:gd name="T9" fmla="*/ 61 h 7397"/>
                <a:gd name="T10" fmla="*/ 10630 w 10666"/>
                <a:gd name="T11" fmla="*/ 91 h 7397"/>
                <a:gd name="T12" fmla="*/ 10650 w 10666"/>
                <a:gd name="T13" fmla="*/ 127 h 7397"/>
                <a:gd name="T14" fmla="*/ 10661 w 10666"/>
                <a:gd name="T15" fmla="*/ 166 h 7397"/>
                <a:gd name="T16" fmla="*/ 10666 w 10666"/>
                <a:gd name="T17" fmla="*/ 207 h 7397"/>
                <a:gd name="T18" fmla="*/ 10665 w 10666"/>
                <a:gd name="T19" fmla="*/ 7211 h 7397"/>
                <a:gd name="T20" fmla="*/ 10657 w 10666"/>
                <a:gd name="T21" fmla="*/ 7251 h 7397"/>
                <a:gd name="T22" fmla="*/ 10641 w 10666"/>
                <a:gd name="T23" fmla="*/ 7288 h 7397"/>
                <a:gd name="T24" fmla="*/ 10619 w 10666"/>
                <a:gd name="T25" fmla="*/ 7321 h 7397"/>
                <a:gd name="T26" fmla="*/ 10591 w 10666"/>
                <a:gd name="T27" fmla="*/ 7350 h 7397"/>
                <a:gd name="T28" fmla="*/ 10557 w 10666"/>
                <a:gd name="T29" fmla="*/ 7372 h 7397"/>
                <a:gd name="T30" fmla="*/ 10520 w 10666"/>
                <a:gd name="T31" fmla="*/ 7388 h 7397"/>
                <a:gd name="T32" fmla="*/ 10480 w 10666"/>
                <a:gd name="T33" fmla="*/ 7396 h 7397"/>
                <a:gd name="T34" fmla="*/ 207 w 10666"/>
                <a:gd name="T35" fmla="*/ 7397 h 7397"/>
                <a:gd name="T36" fmla="*/ 165 w 10666"/>
                <a:gd name="T37" fmla="*/ 7393 h 7397"/>
                <a:gd name="T38" fmla="*/ 126 w 10666"/>
                <a:gd name="T39" fmla="*/ 7381 h 7397"/>
                <a:gd name="T40" fmla="*/ 91 w 10666"/>
                <a:gd name="T41" fmla="*/ 7361 h 7397"/>
                <a:gd name="T42" fmla="*/ 60 w 10666"/>
                <a:gd name="T43" fmla="*/ 7336 h 7397"/>
                <a:gd name="T44" fmla="*/ 34 w 10666"/>
                <a:gd name="T45" fmla="*/ 7306 h 7397"/>
                <a:gd name="T46" fmla="*/ 16 w 10666"/>
                <a:gd name="T47" fmla="*/ 7270 h 7397"/>
                <a:gd name="T48" fmla="*/ 3 w 10666"/>
                <a:gd name="T49" fmla="*/ 7232 h 7397"/>
                <a:gd name="T50" fmla="*/ 0 w 10666"/>
                <a:gd name="T51" fmla="*/ 7190 h 7397"/>
                <a:gd name="T52" fmla="*/ 1 w 10666"/>
                <a:gd name="T53" fmla="*/ 186 h 7397"/>
                <a:gd name="T54" fmla="*/ 9 w 10666"/>
                <a:gd name="T55" fmla="*/ 146 h 7397"/>
                <a:gd name="T56" fmla="*/ 24 w 10666"/>
                <a:gd name="T57" fmla="*/ 109 h 7397"/>
                <a:gd name="T58" fmla="*/ 47 w 10666"/>
                <a:gd name="T59" fmla="*/ 75 h 7397"/>
                <a:gd name="T60" fmla="*/ 75 w 10666"/>
                <a:gd name="T61" fmla="*/ 47 h 7397"/>
                <a:gd name="T62" fmla="*/ 108 w 10666"/>
                <a:gd name="T63" fmla="*/ 25 h 7397"/>
                <a:gd name="T64" fmla="*/ 146 w 10666"/>
                <a:gd name="T65" fmla="*/ 9 h 7397"/>
                <a:gd name="T66" fmla="*/ 186 w 10666"/>
                <a:gd name="T67" fmla="*/ 1 h 7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66" h="7397">
                  <a:moveTo>
                    <a:pt x="207" y="0"/>
                  </a:moveTo>
                  <a:lnTo>
                    <a:pt x="10459" y="0"/>
                  </a:lnTo>
                  <a:lnTo>
                    <a:pt x="10480" y="1"/>
                  </a:lnTo>
                  <a:lnTo>
                    <a:pt x="10500" y="5"/>
                  </a:lnTo>
                  <a:lnTo>
                    <a:pt x="10520" y="9"/>
                  </a:lnTo>
                  <a:lnTo>
                    <a:pt x="10539" y="16"/>
                  </a:lnTo>
                  <a:lnTo>
                    <a:pt x="10557" y="25"/>
                  </a:lnTo>
                  <a:lnTo>
                    <a:pt x="10575" y="36"/>
                  </a:lnTo>
                  <a:lnTo>
                    <a:pt x="10591" y="47"/>
                  </a:lnTo>
                  <a:lnTo>
                    <a:pt x="10605" y="61"/>
                  </a:lnTo>
                  <a:lnTo>
                    <a:pt x="10619" y="75"/>
                  </a:lnTo>
                  <a:lnTo>
                    <a:pt x="10630" y="91"/>
                  </a:lnTo>
                  <a:lnTo>
                    <a:pt x="10641" y="109"/>
                  </a:lnTo>
                  <a:lnTo>
                    <a:pt x="10650" y="127"/>
                  </a:lnTo>
                  <a:lnTo>
                    <a:pt x="10657" y="146"/>
                  </a:lnTo>
                  <a:lnTo>
                    <a:pt x="10661" y="166"/>
                  </a:lnTo>
                  <a:lnTo>
                    <a:pt x="10665" y="186"/>
                  </a:lnTo>
                  <a:lnTo>
                    <a:pt x="10666" y="207"/>
                  </a:lnTo>
                  <a:lnTo>
                    <a:pt x="10666" y="7190"/>
                  </a:lnTo>
                  <a:lnTo>
                    <a:pt x="10665" y="7211"/>
                  </a:lnTo>
                  <a:lnTo>
                    <a:pt x="10661" y="7232"/>
                  </a:lnTo>
                  <a:lnTo>
                    <a:pt x="10657" y="7251"/>
                  </a:lnTo>
                  <a:lnTo>
                    <a:pt x="10650" y="7270"/>
                  </a:lnTo>
                  <a:lnTo>
                    <a:pt x="10641" y="7288"/>
                  </a:lnTo>
                  <a:lnTo>
                    <a:pt x="10630" y="7306"/>
                  </a:lnTo>
                  <a:lnTo>
                    <a:pt x="10619" y="7321"/>
                  </a:lnTo>
                  <a:lnTo>
                    <a:pt x="10605" y="7336"/>
                  </a:lnTo>
                  <a:lnTo>
                    <a:pt x="10591" y="7350"/>
                  </a:lnTo>
                  <a:lnTo>
                    <a:pt x="10575" y="7361"/>
                  </a:lnTo>
                  <a:lnTo>
                    <a:pt x="10557" y="7372"/>
                  </a:lnTo>
                  <a:lnTo>
                    <a:pt x="10539" y="7381"/>
                  </a:lnTo>
                  <a:lnTo>
                    <a:pt x="10520" y="7388"/>
                  </a:lnTo>
                  <a:lnTo>
                    <a:pt x="10500" y="7393"/>
                  </a:lnTo>
                  <a:lnTo>
                    <a:pt x="10480" y="7396"/>
                  </a:lnTo>
                  <a:lnTo>
                    <a:pt x="10459" y="7397"/>
                  </a:lnTo>
                  <a:lnTo>
                    <a:pt x="207" y="7397"/>
                  </a:lnTo>
                  <a:lnTo>
                    <a:pt x="186" y="7396"/>
                  </a:lnTo>
                  <a:lnTo>
                    <a:pt x="165" y="7393"/>
                  </a:lnTo>
                  <a:lnTo>
                    <a:pt x="146" y="7388"/>
                  </a:lnTo>
                  <a:lnTo>
                    <a:pt x="126" y="7381"/>
                  </a:lnTo>
                  <a:lnTo>
                    <a:pt x="108" y="7372"/>
                  </a:lnTo>
                  <a:lnTo>
                    <a:pt x="91" y="7361"/>
                  </a:lnTo>
                  <a:lnTo>
                    <a:pt x="75" y="7350"/>
                  </a:lnTo>
                  <a:lnTo>
                    <a:pt x="60" y="7336"/>
                  </a:lnTo>
                  <a:lnTo>
                    <a:pt x="47" y="7321"/>
                  </a:lnTo>
                  <a:lnTo>
                    <a:pt x="34" y="7306"/>
                  </a:lnTo>
                  <a:lnTo>
                    <a:pt x="24" y="7288"/>
                  </a:lnTo>
                  <a:lnTo>
                    <a:pt x="16" y="7270"/>
                  </a:lnTo>
                  <a:lnTo>
                    <a:pt x="9" y="7251"/>
                  </a:lnTo>
                  <a:lnTo>
                    <a:pt x="3" y="7232"/>
                  </a:lnTo>
                  <a:lnTo>
                    <a:pt x="1" y="7211"/>
                  </a:lnTo>
                  <a:lnTo>
                    <a:pt x="0" y="7190"/>
                  </a:lnTo>
                  <a:lnTo>
                    <a:pt x="0" y="207"/>
                  </a:lnTo>
                  <a:lnTo>
                    <a:pt x="1" y="186"/>
                  </a:lnTo>
                  <a:lnTo>
                    <a:pt x="3" y="166"/>
                  </a:lnTo>
                  <a:lnTo>
                    <a:pt x="9" y="146"/>
                  </a:lnTo>
                  <a:lnTo>
                    <a:pt x="16" y="127"/>
                  </a:lnTo>
                  <a:lnTo>
                    <a:pt x="24" y="109"/>
                  </a:lnTo>
                  <a:lnTo>
                    <a:pt x="34" y="91"/>
                  </a:lnTo>
                  <a:lnTo>
                    <a:pt x="47" y="75"/>
                  </a:lnTo>
                  <a:lnTo>
                    <a:pt x="60" y="61"/>
                  </a:lnTo>
                  <a:lnTo>
                    <a:pt x="75" y="47"/>
                  </a:lnTo>
                  <a:lnTo>
                    <a:pt x="91" y="36"/>
                  </a:lnTo>
                  <a:lnTo>
                    <a:pt x="108" y="25"/>
                  </a:lnTo>
                  <a:lnTo>
                    <a:pt x="126" y="16"/>
                  </a:lnTo>
                  <a:lnTo>
                    <a:pt x="146" y="9"/>
                  </a:lnTo>
                  <a:lnTo>
                    <a:pt x="165" y="5"/>
                  </a:lnTo>
                  <a:lnTo>
                    <a:pt x="186" y="1"/>
                  </a:lnTo>
                  <a:lnTo>
                    <a:pt x="20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4C423E08-144C-4952-B156-DA2D5ABC0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041" y="1664133"/>
              <a:ext cx="4233864" cy="2554289"/>
            </a:xfrm>
            <a:custGeom>
              <a:avLst/>
              <a:gdLst>
                <a:gd name="T0" fmla="*/ 207 w 10666"/>
                <a:gd name="T1" fmla="*/ 0 h 6436"/>
                <a:gd name="T2" fmla="*/ 10459 w 10666"/>
                <a:gd name="T3" fmla="*/ 0 h 6436"/>
                <a:gd name="T4" fmla="*/ 10480 w 10666"/>
                <a:gd name="T5" fmla="*/ 1 h 6436"/>
                <a:gd name="T6" fmla="*/ 10500 w 10666"/>
                <a:gd name="T7" fmla="*/ 5 h 6436"/>
                <a:gd name="T8" fmla="*/ 10520 w 10666"/>
                <a:gd name="T9" fmla="*/ 9 h 6436"/>
                <a:gd name="T10" fmla="*/ 10539 w 10666"/>
                <a:gd name="T11" fmla="*/ 16 h 6436"/>
                <a:gd name="T12" fmla="*/ 10557 w 10666"/>
                <a:gd name="T13" fmla="*/ 25 h 6436"/>
                <a:gd name="T14" fmla="*/ 10575 w 10666"/>
                <a:gd name="T15" fmla="*/ 36 h 6436"/>
                <a:gd name="T16" fmla="*/ 10591 w 10666"/>
                <a:gd name="T17" fmla="*/ 47 h 6436"/>
                <a:gd name="T18" fmla="*/ 10605 w 10666"/>
                <a:gd name="T19" fmla="*/ 61 h 6436"/>
                <a:gd name="T20" fmla="*/ 10619 w 10666"/>
                <a:gd name="T21" fmla="*/ 75 h 6436"/>
                <a:gd name="T22" fmla="*/ 10630 w 10666"/>
                <a:gd name="T23" fmla="*/ 91 h 6436"/>
                <a:gd name="T24" fmla="*/ 10641 w 10666"/>
                <a:gd name="T25" fmla="*/ 109 h 6436"/>
                <a:gd name="T26" fmla="*/ 10650 w 10666"/>
                <a:gd name="T27" fmla="*/ 127 h 6436"/>
                <a:gd name="T28" fmla="*/ 10657 w 10666"/>
                <a:gd name="T29" fmla="*/ 146 h 6436"/>
                <a:gd name="T30" fmla="*/ 10661 w 10666"/>
                <a:gd name="T31" fmla="*/ 166 h 6436"/>
                <a:gd name="T32" fmla="*/ 10665 w 10666"/>
                <a:gd name="T33" fmla="*/ 186 h 6436"/>
                <a:gd name="T34" fmla="*/ 10666 w 10666"/>
                <a:gd name="T35" fmla="*/ 207 h 6436"/>
                <a:gd name="T36" fmla="*/ 10666 w 10666"/>
                <a:gd name="T37" fmla="*/ 6436 h 6436"/>
                <a:gd name="T38" fmla="*/ 0 w 10666"/>
                <a:gd name="T39" fmla="*/ 6436 h 6436"/>
                <a:gd name="T40" fmla="*/ 0 w 10666"/>
                <a:gd name="T41" fmla="*/ 207 h 6436"/>
                <a:gd name="T42" fmla="*/ 1 w 10666"/>
                <a:gd name="T43" fmla="*/ 186 h 6436"/>
                <a:gd name="T44" fmla="*/ 3 w 10666"/>
                <a:gd name="T45" fmla="*/ 166 h 6436"/>
                <a:gd name="T46" fmla="*/ 9 w 10666"/>
                <a:gd name="T47" fmla="*/ 146 h 6436"/>
                <a:gd name="T48" fmla="*/ 16 w 10666"/>
                <a:gd name="T49" fmla="*/ 127 h 6436"/>
                <a:gd name="T50" fmla="*/ 24 w 10666"/>
                <a:gd name="T51" fmla="*/ 109 h 6436"/>
                <a:gd name="T52" fmla="*/ 34 w 10666"/>
                <a:gd name="T53" fmla="*/ 91 h 6436"/>
                <a:gd name="T54" fmla="*/ 47 w 10666"/>
                <a:gd name="T55" fmla="*/ 75 h 6436"/>
                <a:gd name="T56" fmla="*/ 60 w 10666"/>
                <a:gd name="T57" fmla="*/ 61 h 6436"/>
                <a:gd name="T58" fmla="*/ 75 w 10666"/>
                <a:gd name="T59" fmla="*/ 47 h 6436"/>
                <a:gd name="T60" fmla="*/ 91 w 10666"/>
                <a:gd name="T61" fmla="*/ 36 h 6436"/>
                <a:gd name="T62" fmla="*/ 108 w 10666"/>
                <a:gd name="T63" fmla="*/ 25 h 6436"/>
                <a:gd name="T64" fmla="*/ 126 w 10666"/>
                <a:gd name="T65" fmla="*/ 16 h 6436"/>
                <a:gd name="T66" fmla="*/ 146 w 10666"/>
                <a:gd name="T67" fmla="*/ 9 h 6436"/>
                <a:gd name="T68" fmla="*/ 165 w 10666"/>
                <a:gd name="T69" fmla="*/ 5 h 6436"/>
                <a:gd name="T70" fmla="*/ 186 w 10666"/>
                <a:gd name="T71" fmla="*/ 1 h 6436"/>
                <a:gd name="T72" fmla="*/ 207 w 10666"/>
                <a:gd name="T73" fmla="*/ 0 h 6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666" h="6436">
                  <a:moveTo>
                    <a:pt x="207" y="0"/>
                  </a:moveTo>
                  <a:lnTo>
                    <a:pt x="10459" y="0"/>
                  </a:lnTo>
                  <a:lnTo>
                    <a:pt x="10480" y="1"/>
                  </a:lnTo>
                  <a:lnTo>
                    <a:pt x="10500" y="5"/>
                  </a:lnTo>
                  <a:lnTo>
                    <a:pt x="10520" y="9"/>
                  </a:lnTo>
                  <a:lnTo>
                    <a:pt x="10539" y="16"/>
                  </a:lnTo>
                  <a:lnTo>
                    <a:pt x="10557" y="25"/>
                  </a:lnTo>
                  <a:lnTo>
                    <a:pt x="10575" y="36"/>
                  </a:lnTo>
                  <a:lnTo>
                    <a:pt x="10591" y="47"/>
                  </a:lnTo>
                  <a:lnTo>
                    <a:pt x="10605" y="61"/>
                  </a:lnTo>
                  <a:lnTo>
                    <a:pt x="10619" y="75"/>
                  </a:lnTo>
                  <a:lnTo>
                    <a:pt x="10630" y="91"/>
                  </a:lnTo>
                  <a:lnTo>
                    <a:pt x="10641" y="109"/>
                  </a:lnTo>
                  <a:lnTo>
                    <a:pt x="10650" y="127"/>
                  </a:lnTo>
                  <a:lnTo>
                    <a:pt x="10657" y="146"/>
                  </a:lnTo>
                  <a:lnTo>
                    <a:pt x="10661" y="166"/>
                  </a:lnTo>
                  <a:lnTo>
                    <a:pt x="10665" y="186"/>
                  </a:lnTo>
                  <a:lnTo>
                    <a:pt x="10666" y="207"/>
                  </a:lnTo>
                  <a:lnTo>
                    <a:pt x="10666" y="6436"/>
                  </a:lnTo>
                  <a:lnTo>
                    <a:pt x="0" y="6436"/>
                  </a:lnTo>
                  <a:lnTo>
                    <a:pt x="0" y="207"/>
                  </a:lnTo>
                  <a:lnTo>
                    <a:pt x="1" y="186"/>
                  </a:lnTo>
                  <a:lnTo>
                    <a:pt x="3" y="166"/>
                  </a:lnTo>
                  <a:lnTo>
                    <a:pt x="9" y="146"/>
                  </a:lnTo>
                  <a:lnTo>
                    <a:pt x="16" y="127"/>
                  </a:lnTo>
                  <a:lnTo>
                    <a:pt x="24" y="109"/>
                  </a:lnTo>
                  <a:lnTo>
                    <a:pt x="34" y="91"/>
                  </a:lnTo>
                  <a:lnTo>
                    <a:pt x="47" y="75"/>
                  </a:lnTo>
                  <a:lnTo>
                    <a:pt x="60" y="61"/>
                  </a:lnTo>
                  <a:lnTo>
                    <a:pt x="75" y="47"/>
                  </a:lnTo>
                  <a:lnTo>
                    <a:pt x="91" y="36"/>
                  </a:lnTo>
                  <a:lnTo>
                    <a:pt x="108" y="25"/>
                  </a:lnTo>
                  <a:lnTo>
                    <a:pt x="126" y="16"/>
                  </a:lnTo>
                  <a:lnTo>
                    <a:pt x="146" y="9"/>
                  </a:lnTo>
                  <a:lnTo>
                    <a:pt x="165" y="5"/>
                  </a:lnTo>
                  <a:lnTo>
                    <a:pt x="186" y="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Rectangle 10">
              <a:extLst>
                <a:ext uri="{FF2B5EF4-FFF2-40B4-BE49-F238E27FC236}">
                  <a16:creationId xmlns:a16="http://schemas.microsoft.com/office/drawing/2014/main" id="{3F5727D7-920D-4B05-948A-3311BD193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616" y="1829233"/>
              <a:ext cx="3924302" cy="222408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Rectangle 11">
              <a:extLst>
                <a:ext uri="{FF2B5EF4-FFF2-40B4-BE49-F238E27FC236}">
                  <a16:creationId xmlns:a16="http://schemas.microsoft.com/office/drawing/2014/main" id="{9E156F93-7C54-4A3A-88CA-E18A2B928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616" y="1829233"/>
              <a:ext cx="3924302" cy="412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A5233A5F-BE59-4773-9C92-63D4F33CA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553" y="3986647"/>
              <a:ext cx="1874839" cy="66675"/>
            </a:xfrm>
            <a:custGeom>
              <a:avLst/>
              <a:gdLst>
                <a:gd name="T0" fmla="*/ 112 w 4724"/>
                <a:gd name="T1" fmla="*/ 0 h 169"/>
                <a:gd name="T2" fmla="*/ 4569 w 4724"/>
                <a:gd name="T3" fmla="*/ 0 h 169"/>
                <a:gd name="T4" fmla="*/ 4724 w 4724"/>
                <a:gd name="T5" fmla="*/ 169 h 169"/>
                <a:gd name="T6" fmla="*/ 0 w 4724"/>
                <a:gd name="T7" fmla="*/ 169 h 169"/>
                <a:gd name="T8" fmla="*/ 112 w 4724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24" h="169">
                  <a:moveTo>
                    <a:pt x="112" y="0"/>
                  </a:moveTo>
                  <a:lnTo>
                    <a:pt x="4569" y="0"/>
                  </a:lnTo>
                  <a:lnTo>
                    <a:pt x="4724" y="169"/>
                  </a:lnTo>
                  <a:lnTo>
                    <a:pt x="0" y="16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DB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24">
              <a:extLst>
                <a:ext uri="{FF2B5EF4-FFF2-40B4-BE49-F238E27FC236}">
                  <a16:creationId xmlns:a16="http://schemas.microsoft.com/office/drawing/2014/main" id="{66092582-D255-4F27-9E20-FC7D75126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30" y="1664133"/>
              <a:ext cx="2327275" cy="2503490"/>
            </a:xfrm>
            <a:custGeom>
              <a:avLst/>
              <a:gdLst>
                <a:gd name="T0" fmla="*/ 3815 w 5865"/>
                <a:gd name="T1" fmla="*/ 0 h 6311"/>
                <a:gd name="T2" fmla="*/ 5660 w 5865"/>
                <a:gd name="T3" fmla="*/ 0 h 6311"/>
                <a:gd name="T4" fmla="*/ 5681 w 5865"/>
                <a:gd name="T5" fmla="*/ 1 h 6311"/>
                <a:gd name="T6" fmla="*/ 5702 w 5865"/>
                <a:gd name="T7" fmla="*/ 4 h 6311"/>
                <a:gd name="T8" fmla="*/ 5721 w 5865"/>
                <a:gd name="T9" fmla="*/ 9 h 6311"/>
                <a:gd name="T10" fmla="*/ 5740 w 5865"/>
                <a:gd name="T11" fmla="*/ 16 h 6311"/>
                <a:gd name="T12" fmla="*/ 5758 w 5865"/>
                <a:gd name="T13" fmla="*/ 24 h 6311"/>
                <a:gd name="T14" fmla="*/ 5775 w 5865"/>
                <a:gd name="T15" fmla="*/ 34 h 6311"/>
                <a:gd name="T16" fmla="*/ 5791 w 5865"/>
                <a:gd name="T17" fmla="*/ 46 h 6311"/>
                <a:gd name="T18" fmla="*/ 5805 w 5865"/>
                <a:gd name="T19" fmla="*/ 60 h 6311"/>
                <a:gd name="T20" fmla="*/ 5819 w 5865"/>
                <a:gd name="T21" fmla="*/ 74 h 6311"/>
                <a:gd name="T22" fmla="*/ 5830 w 5865"/>
                <a:gd name="T23" fmla="*/ 90 h 6311"/>
                <a:gd name="T24" fmla="*/ 5841 w 5865"/>
                <a:gd name="T25" fmla="*/ 106 h 6311"/>
                <a:gd name="T26" fmla="*/ 5849 w 5865"/>
                <a:gd name="T27" fmla="*/ 125 h 6311"/>
                <a:gd name="T28" fmla="*/ 5856 w 5865"/>
                <a:gd name="T29" fmla="*/ 143 h 6311"/>
                <a:gd name="T30" fmla="*/ 5861 w 5865"/>
                <a:gd name="T31" fmla="*/ 163 h 6311"/>
                <a:gd name="T32" fmla="*/ 5864 w 5865"/>
                <a:gd name="T33" fmla="*/ 182 h 6311"/>
                <a:gd name="T34" fmla="*/ 5865 w 5865"/>
                <a:gd name="T35" fmla="*/ 203 h 6311"/>
                <a:gd name="T36" fmla="*/ 5865 w 5865"/>
                <a:gd name="T37" fmla="*/ 6311 h 6311"/>
                <a:gd name="T38" fmla="*/ 0 w 5865"/>
                <a:gd name="T39" fmla="*/ 6311 h 6311"/>
                <a:gd name="T40" fmla="*/ 3815 w 5865"/>
                <a:gd name="T41" fmla="*/ 0 h 6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65" h="6311">
                  <a:moveTo>
                    <a:pt x="3815" y="0"/>
                  </a:moveTo>
                  <a:lnTo>
                    <a:pt x="5660" y="0"/>
                  </a:lnTo>
                  <a:lnTo>
                    <a:pt x="5681" y="1"/>
                  </a:lnTo>
                  <a:lnTo>
                    <a:pt x="5702" y="4"/>
                  </a:lnTo>
                  <a:lnTo>
                    <a:pt x="5721" y="9"/>
                  </a:lnTo>
                  <a:lnTo>
                    <a:pt x="5740" y="16"/>
                  </a:lnTo>
                  <a:lnTo>
                    <a:pt x="5758" y="24"/>
                  </a:lnTo>
                  <a:lnTo>
                    <a:pt x="5775" y="34"/>
                  </a:lnTo>
                  <a:lnTo>
                    <a:pt x="5791" y="46"/>
                  </a:lnTo>
                  <a:lnTo>
                    <a:pt x="5805" y="60"/>
                  </a:lnTo>
                  <a:lnTo>
                    <a:pt x="5819" y="74"/>
                  </a:lnTo>
                  <a:lnTo>
                    <a:pt x="5830" y="90"/>
                  </a:lnTo>
                  <a:lnTo>
                    <a:pt x="5841" y="106"/>
                  </a:lnTo>
                  <a:lnTo>
                    <a:pt x="5849" y="125"/>
                  </a:lnTo>
                  <a:lnTo>
                    <a:pt x="5856" y="143"/>
                  </a:lnTo>
                  <a:lnTo>
                    <a:pt x="5861" y="163"/>
                  </a:lnTo>
                  <a:lnTo>
                    <a:pt x="5864" y="182"/>
                  </a:lnTo>
                  <a:lnTo>
                    <a:pt x="5865" y="203"/>
                  </a:lnTo>
                  <a:lnTo>
                    <a:pt x="5865" y="6311"/>
                  </a:lnTo>
                  <a:lnTo>
                    <a:pt x="0" y="6311"/>
                  </a:lnTo>
                  <a:lnTo>
                    <a:pt x="3815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36000"/>
                  </a:schemeClr>
                </a:gs>
                <a:gs pos="50000">
                  <a:schemeClr val="bg1">
                    <a:alpha val="13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A1F45A6D-466C-4497-8ECD-DE6B04D6B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20433" y="1879910"/>
            <a:ext cx="751306" cy="75130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28045" y="283135"/>
            <a:ext cx="9264193" cy="11079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ru-RU" sz="3600" dirty="0">
              <a:latin typeface="+mj-lt"/>
            </a:endParaRPr>
          </a:p>
          <a:p>
            <a:pPr algn="ctr"/>
            <a:endParaRPr lang="en-US" sz="36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1313539" y="2797352"/>
            <a:ext cx="4423873" cy="20313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전통 풍습을 통하여 자기 민족  뿌리를  알게 된다</a:t>
            </a:r>
            <a:r>
              <a:rPr lang="en-US" altLang="ko-KR" sz="32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ru-RU" sz="32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BC4C978-44FE-460A-AE62-87C0408DA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47809" y="2148407"/>
            <a:ext cx="285750" cy="214313"/>
            <a:chOff x="2614613" y="809625"/>
            <a:chExt cx="285750" cy="214313"/>
          </a:xfrm>
          <a:solidFill>
            <a:schemeClr val="bg1"/>
          </a:solidFill>
        </p:grpSpPr>
        <p:sp>
          <p:nvSpPr>
            <p:cNvPr id="63" name="Freeform 78">
              <a:extLst>
                <a:ext uri="{FF2B5EF4-FFF2-40B4-BE49-F238E27FC236}">
                  <a16:creationId xmlns:a16="http://schemas.microsoft.com/office/drawing/2014/main" id="{D266A92F-F123-48ED-BA6A-EA2E76EDC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613" y="809625"/>
              <a:ext cx="133350" cy="214313"/>
            </a:xfrm>
            <a:custGeom>
              <a:avLst/>
              <a:gdLst>
                <a:gd name="T0" fmla="*/ 316 w 335"/>
                <a:gd name="T1" fmla="*/ 47 h 540"/>
                <a:gd name="T2" fmla="*/ 325 w 335"/>
                <a:gd name="T3" fmla="*/ 43 h 540"/>
                <a:gd name="T4" fmla="*/ 331 w 335"/>
                <a:gd name="T5" fmla="*/ 37 h 540"/>
                <a:gd name="T6" fmla="*/ 335 w 335"/>
                <a:gd name="T7" fmla="*/ 28 h 540"/>
                <a:gd name="T8" fmla="*/ 335 w 335"/>
                <a:gd name="T9" fmla="*/ 19 h 540"/>
                <a:gd name="T10" fmla="*/ 331 w 335"/>
                <a:gd name="T11" fmla="*/ 10 h 540"/>
                <a:gd name="T12" fmla="*/ 325 w 335"/>
                <a:gd name="T13" fmla="*/ 4 h 540"/>
                <a:gd name="T14" fmla="*/ 316 w 335"/>
                <a:gd name="T15" fmla="*/ 0 h 540"/>
                <a:gd name="T16" fmla="*/ 294 w 335"/>
                <a:gd name="T17" fmla="*/ 0 h 540"/>
                <a:gd name="T18" fmla="*/ 260 w 335"/>
                <a:gd name="T19" fmla="*/ 3 h 540"/>
                <a:gd name="T20" fmla="*/ 227 w 335"/>
                <a:gd name="T21" fmla="*/ 10 h 540"/>
                <a:gd name="T22" fmla="*/ 198 w 335"/>
                <a:gd name="T23" fmla="*/ 20 h 540"/>
                <a:gd name="T24" fmla="*/ 169 w 335"/>
                <a:gd name="T25" fmla="*/ 33 h 540"/>
                <a:gd name="T26" fmla="*/ 142 w 335"/>
                <a:gd name="T27" fmla="*/ 49 h 540"/>
                <a:gd name="T28" fmla="*/ 117 w 335"/>
                <a:gd name="T29" fmla="*/ 68 h 540"/>
                <a:gd name="T30" fmla="*/ 95 w 335"/>
                <a:gd name="T31" fmla="*/ 89 h 540"/>
                <a:gd name="T32" fmla="*/ 75 w 335"/>
                <a:gd name="T33" fmla="*/ 113 h 540"/>
                <a:gd name="T34" fmla="*/ 57 w 335"/>
                <a:gd name="T35" fmla="*/ 141 h 540"/>
                <a:gd name="T36" fmla="*/ 41 w 335"/>
                <a:gd name="T37" fmla="*/ 170 h 540"/>
                <a:gd name="T38" fmla="*/ 27 w 335"/>
                <a:gd name="T39" fmla="*/ 202 h 540"/>
                <a:gd name="T40" fmla="*/ 17 w 335"/>
                <a:gd name="T41" fmla="*/ 236 h 540"/>
                <a:gd name="T42" fmla="*/ 8 w 335"/>
                <a:gd name="T43" fmla="*/ 272 h 540"/>
                <a:gd name="T44" fmla="*/ 3 w 335"/>
                <a:gd name="T45" fmla="*/ 310 h 540"/>
                <a:gd name="T46" fmla="*/ 0 w 335"/>
                <a:gd name="T47" fmla="*/ 351 h 540"/>
                <a:gd name="T48" fmla="*/ 1 w 335"/>
                <a:gd name="T49" fmla="*/ 390 h 540"/>
                <a:gd name="T50" fmla="*/ 7 w 335"/>
                <a:gd name="T51" fmla="*/ 422 h 540"/>
                <a:gd name="T52" fmla="*/ 20 w 335"/>
                <a:gd name="T53" fmla="*/ 452 h 540"/>
                <a:gd name="T54" fmla="*/ 38 w 335"/>
                <a:gd name="T55" fmla="*/ 478 h 540"/>
                <a:gd name="T56" fmla="*/ 61 w 335"/>
                <a:gd name="T57" fmla="*/ 502 h 540"/>
                <a:gd name="T58" fmla="*/ 88 w 335"/>
                <a:gd name="T59" fmla="*/ 520 h 540"/>
                <a:gd name="T60" fmla="*/ 117 w 335"/>
                <a:gd name="T61" fmla="*/ 532 h 540"/>
                <a:gd name="T62" fmla="*/ 150 w 335"/>
                <a:gd name="T63" fmla="*/ 539 h 540"/>
                <a:gd name="T64" fmla="*/ 185 w 335"/>
                <a:gd name="T65" fmla="*/ 539 h 540"/>
                <a:gd name="T66" fmla="*/ 218 w 335"/>
                <a:gd name="T67" fmla="*/ 532 h 540"/>
                <a:gd name="T68" fmla="*/ 248 w 335"/>
                <a:gd name="T69" fmla="*/ 520 h 540"/>
                <a:gd name="T70" fmla="*/ 274 w 335"/>
                <a:gd name="T71" fmla="*/ 502 h 540"/>
                <a:gd name="T72" fmla="*/ 297 w 335"/>
                <a:gd name="T73" fmla="*/ 478 h 540"/>
                <a:gd name="T74" fmla="*/ 315 w 335"/>
                <a:gd name="T75" fmla="*/ 452 h 540"/>
                <a:gd name="T76" fmla="*/ 328 w 335"/>
                <a:gd name="T77" fmla="*/ 422 h 540"/>
                <a:gd name="T78" fmla="*/ 334 w 335"/>
                <a:gd name="T79" fmla="*/ 390 h 540"/>
                <a:gd name="T80" fmla="*/ 334 w 335"/>
                <a:gd name="T81" fmla="*/ 355 h 540"/>
                <a:gd name="T82" fmla="*/ 328 w 335"/>
                <a:gd name="T83" fmla="*/ 322 h 540"/>
                <a:gd name="T84" fmla="*/ 315 w 335"/>
                <a:gd name="T85" fmla="*/ 292 h 540"/>
                <a:gd name="T86" fmla="*/ 297 w 335"/>
                <a:gd name="T87" fmla="*/ 265 h 540"/>
                <a:gd name="T88" fmla="*/ 274 w 335"/>
                <a:gd name="T89" fmla="*/ 242 h 540"/>
                <a:gd name="T90" fmla="*/ 248 w 335"/>
                <a:gd name="T91" fmla="*/ 224 h 540"/>
                <a:gd name="T92" fmla="*/ 218 w 335"/>
                <a:gd name="T93" fmla="*/ 212 h 540"/>
                <a:gd name="T94" fmla="*/ 185 w 335"/>
                <a:gd name="T95" fmla="*/ 204 h 540"/>
                <a:gd name="T96" fmla="*/ 153 w 335"/>
                <a:gd name="T97" fmla="*/ 204 h 540"/>
                <a:gd name="T98" fmla="*/ 126 w 335"/>
                <a:gd name="T99" fmla="*/ 209 h 540"/>
                <a:gd name="T100" fmla="*/ 99 w 335"/>
                <a:gd name="T101" fmla="*/ 218 h 540"/>
                <a:gd name="T102" fmla="*/ 76 w 335"/>
                <a:gd name="T103" fmla="*/ 232 h 540"/>
                <a:gd name="T104" fmla="*/ 73 w 335"/>
                <a:gd name="T105" fmla="*/ 214 h 540"/>
                <a:gd name="T106" fmla="*/ 94 w 335"/>
                <a:gd name="T107" fmla="*/ 170 h 540"/>
                <a:gd name="T108" fmla="*/ 119 w 335"/>
                <a:gd name="T109" fmla="*/ 133 h 540"/>
                <a:gd name="T110" fmla="*/ 150 w 335"/>
                <a:gd name="T111" fmla="*/ 104 h 540"/>
                <a:gd name="T112" fmla="*/ 183 w 335"/>
                <a:gd name="T113" fmla="*/ 80 h 540"/>
                <a:gd name="T114" fmla="*/ 218 w 335"/>
                <a:gd name="T115" fmla="*/ 64 h 540"/>
                <a:gd name="T116" fmla="*/ 255 w 335"/>
                <a:gd name="T117" fmla="*/ 54 h 540"/>
                <a:gd name="T118" fmla="*/ 293 w 335"/>
                <a:gd name="T119" fmla="*/ 49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5" h="540">
                  <a:moveTo>
                    <a:pt x="312" y="47"/>
                  </a:moveTo>
                  <a:lnTo>
                    <a:pt x="316" y="47"/>
                  </a:lnTo>
                  <a:lnTo>
                    <a:pt x="321" y="45"/>
                  </a:lnTo>
                  <a:lnTo>
                    <a:pt x="325" y="43"/>
                  </a:lnTo>
                  <a:lnTo>
                    <a:pt x="329" y="41"/>
                  </a:lnTo>
                  <a:lnTo>
                    <a:pt x="331" y="37"/>
                  </a:lnTo>
                  <a:lnTo>
                    <a:pt x="333" y="33"/>
                  </a:lnTo>
                  <a:lnTo>
                    <a:pt x="335" y="28"/>
                  </a:lnTo>
                  <a:lnTo>
                    <a:pt x="335" y="24"/>
                  </a:lnTo>
                  <a:lnTo>
                    <a:pt x="335" y="19"/>
                  </a:lnTo>
                  <a:lnTo>
                    <a:pt x="333" y="15"/>
                  </a:lnTo>
                  <a:lnTo>
                    <a:pt x="331" y="10"/>
                  </a:lnTo>
                  <a:lnTo>
                    <a:pt x="329" y="6"/>
                  </a:lnTo>
                  <a:lnTo>
                    <a:pt x="325" y="4"/>
                  </a:lnTo>
                  <a:lnTo>
                    <a:pt x="321" y="2"/>
                  </a:lnTo>
                  <a:lnTo>
                    <a:pt x="316" y="0"/>
                  </a:lnTo>
                  <a:lnTo>
                    <a:pt x="312" y="0"/>
                  </a:lnTo>
                  <a:lnTo>
                    <a:pt x="294" y="0"/>
                  </a:lnTo>
                  <a:lnTo>
                    <a:pt x="277" y="1"/>
                  </a:lnTo>
                  <a:lnTo>
                    <a:pt x="260" y="3"/>
                  </a:lnTo>
                  <a:lnTo>
                    <a:pt x="244" y="6"/>
                  </a:lnTo>
                  <a:lnTo>
                    <a:pt x="227" y="10"/>
                  </a:lnTo>
                  <a:lnTo>
                    <a:pt x="213" y="15"/>
                  </a:lnTo>
                  <a:lnTo>
                    <a:pt x="198" y="20"/>
                  </a:lnTo>
                  <a:lnTo>
                    <a:pt x="183" y="26"/>
                  </a:lnTo>
                  <a:lnTo>
                    <a:pt x="169" y="33"/>
                  </a:lnTo>
                  <a:lnTo>
                    <a:pt x="155" y="40"/>
                  </a:lnTo>
                  <a:lnTo>
                    <a:pt x="142" y="49"/>
                  </a:lnTo>
                  <a:lnTo>
                    <a:pt x="130" y="58"/>
                  </a:lnTo>
                  <a:lnTo>
                    <a:pt x="117" y="68"/>
                  </a:lnTo>
                  <a:lnTo>
                    <a:pt x="106" y="78"/>
                  </a:lnTo>
                  <a:lnTo>
                    <a:pt x="95" y="89"/>
                  </a:lnTo>
                  <a:lnTo>
                    <a:pt x="84" y="101"/>
                  </a:lnTo>
                  <a:lnTo>
                    <a:pt x="75" y="113"/>
                  </a:lnTo>
                  <a:lnTo>
                    <a:pt x="65" y="127"/>
                  </a:lnTo>
                  <a:lnTo>
                    <a:pt x="57" y="141"/>
                  </a:lnTo>
                  <a:lnTo>
                    <a:pt x="48" y="154"/>
                  </a:lnTo>
                  <a:lnTo>
                    <a:pt x="41" y="170"/>
                  </a:lnTo>
                  <a:lnTo>
                    <a:pt x="34" y="185"/>
                  </a:lnTo>
                  <a:lnTo>
                    <a:pt x="27" y="202"/>
                  </a:lnTo>
                  <a:lnTo>
                    <a:pt x="22" y="218"/>
                  </a:lnTo>
                  <a:lnTo>
                    <a:pt x="17" y="236"/>
                  </a:lnTo>
                  <a:lnTo>
                    <a:pt x="12" y="254"/>
                  </a:lnTo>
                  <a:lnTo>
                    <a:pt x="8" y="272"/>
                  </a:lnTo>
                  <a:lnTo>
                    <a:pt x="5" y="291"/>
                  </a:lnTo>
                  <a:lnTo>
                    <a:pt x="3" y="310"/>
                  </a:lnTo>
                  <a:lnTo>
                    <a:pt x="1" y="330"/>
                  </a:lnTo>
                  <a:lnTo>
                    <a:pt x="0" y="351"/>
                  </a:lnTo>
                  <a:lnTo>
                    <a:pt x="0" y="371"/>
                  </a:lnTo>
                  <a:lnTo>
                    <a:pt x="1" y="390"/>
                  </a:lnTo>
                  <a:lnTo>
                    <a:pt x="3" y="405"/>
                  </a:lnTo>
                  <a:lnTo>
                    <a:pt x="7" y="422"/>
                  </a:lnTo>
                  <a:lnTo>
                    <a:pt x="12" y="437"/>
                  </a:lnTo>
                  <a:lnTo>
                    <a:pt x="20" y="452"/>
                  </a:lnTo>
                  <a:lnTo>
                    <a:pt x="28" y="466"/>
                  </a:lnTo>
                  <a:lnTo>
                    <a:pt x="38" y="478"/>
                  </a:lnTo>
                  <a:lnTo>
                    <a:pt x="48" y="491"/>
                  </a:lnTo>
                  <a:lnTo>
                    <a:pt x="61" y="502"/>
                  </a:lnTo>
                  <a:lnTo>
                    <a:pt x="74" y="511"/>
                  </a:lnTo>
                  <a:lnTo>
                    <a:pt x="88" y="520"/>
                  </a:lnTo>
                  <a:lnTo>
                    <a:pt x="102" y="527"/>
                  </a:lnTo>
                  <a:lnTo>
                    <a:pt x="117" y="532"/>
                  </a:lnTo>
                  <a:lnTo>
                    <a:pt x="134" y="537"/>
                  </a:lnTo>
                  <a:lnTo>
                    <a:pt x="150" y="539"/>
                  </a:lnTo>
                  <a:lnTo>
                    <a:pt x="168" y="540"/>
                  </a:lnTo>
                  <a:lnTo>
                    <a:pt x="185" y="539"/>
                  </a:lnTo>
                  <a:lnTo>
                    <a:pt x="201" y="537"/>
                  </a:lnTo>
                  <a:lnTo>
                    <a:pt x="218" y="532"/>
                  </a:lnTo>
                  <a:lnTo>
                    <a:pt x="233" y="527"/>
                  </a:lnTo>
                  <a:lnTo>
                    <a:pt x="248" y="520"/>
                  </a:lnTo>
                  <a:lnTo>
                    <a:pt x="261" y="511"/>
                  </a:lnTo>
                  <a:lnTo>
                    <a:pt x="274" y="502"/>
                  </a:lnTo>
                  <a:lnTo>
                    <a:pt x="287" y="491"/>
                  </a:lnTo>
                  <a:lnTo>
                    <a:pt x="297" y="478"/>
                  </a:lnTo>
                  <a:lnTo>
                    <a:pt x="307" y="466"/>
                  </a:lnTo>
                  <a:lnTo>
                    <a:pt x="315" y="452"/>
                  </a:lnTo>
                  <a:lnTo>
                    <a:pt x="323" y="437"/>
                  </a:lnTo>
                  <a:lnTo>
                    <a:pt x="328" y="422"/>
                  </a:lnTo>
                  <a:lnTo>
                    <a:pt x="332" y="405"/>
                  </a:lnTo>
                  <a:lnTo>
                    <a:pt x="334" y="390"/>
                  </a:lnTo>
                  <a:lnTo>
                    <a:pt x="335" y="371"/>
                  </a:lnTo>
                  <a:lnTo>
                    <a:pt x="334" y="355"/>
                  </a:lnTo>
                  <a:lnTo>
                    <a:pt x="332" y="338"/>
                  </a:lnTo>
                  <a:lnTo>
                    <a:pt x="328" y="322"/>
                  </a:lnTo>
                  <a:lnTo>
                    <a:pt x="323" y="307"/>
                  </a:lnTo>
                  <a:lnTo>
                    <a:pt x="315" y="292"/>
                  </a:lnTo>
                  <a:lnTo>
                    <a:pt x="307" y="278"/>
                  </a:lnTo>
                  <a:lnTo>
                    <a:pt x="297" y="265"/>
                  </a:lnTo>
                  <a:lnTo>
                    <a:pt x="287" y="253"/>
                  </a:lnTo>
                  <a:lnTo>
                    <a:pt x="274" y="242"/>
                  </a:lnTo>
                  <a:lnTo>
                    <a:pt x="261" y="233"/>
                  </a:lnTo>
                  <a:lnTo>
                    <a:pt x="248" y="224"/>
                  </a:lnTo>
                  <a:lnTo>
                    <a:pt x="233" y="217"/>
                  </a:lnTo>
                  <a:lnTo>
                    <a:pt x="218" y="212"/>
                  </a:lnTo>
                  <a:lnTo>
                    <a:pt x="201" y="207"/>
                  </a:lnTo>
                  <a:lnTo>
                    <a:pt x="185" y="204"/>
                  </a:lnTo>
                  <a:lnTo>
                    <a:pt x="168" y="204"/>
                  </a:lnTo>
                  <a:lnTo>
                    <a:pt x="153" y="204"/>
                  </a:lnTo>
                  <a:lnTo>
                    <a:pt x="140" y="206"/>
                  </a:lnTo>
                  <a:lnTo>
                    <a:pt x="126" y="209"/>
                  </a:lnTo>
                  <a:lnTo>
                    <a:pt x="112" y="213"/>
                  </a:lnTo>
                  <a:lnTo>
                    <a:pt x="99" y="218"/>
                  </a:lnTo>
                  <a:lnTo>
                    <a:pt x="88" y="224"/>
                  </a:lnTo>
                  <a:lnTo>
                    <a:pt x="76" y="232"/>
                  </a:lnTo>
                  <a:lnTo>
                    <a:pt x="64" y="239"/>
                  </a:lnTo>
                  <a:lnTo>
                    <a:pt x="73" y="214"/>
                  </a:lnTo>
                  <a:lnTo>
                    <a:pt x="83" y="191"/>
                  </a:lnTo>
                  <a:lnTo>
                    <a:pt x="94" y="170"/>
                  </a:lnTo>
                  <a:lnTo>
                    <a:pt x="107" y="150"/>
                  </a:lnTo>
                  <a:lnTo>
                    <a:pt x="119" y="133"/>
                  </a:lnTo>
                  <a:lnTo>
                    <a:pt x="134" y="117"/>
                  </a:lnTo>
                  <a:lnTo>
                    <a:pt x="150" y="104"/>
                  </a:lnTo>
                  <a:lnTo>
                    <a:pt x="166" y="91"/>
                  </a:lnTo>
                  <a:lnTo>
                    <a:pt x="183" y="80"/>
                  </a:lnTo>
                  <a:lnTo>
                    <a:pt x="200" y="72"/>
                  </a:lnTo>
                  <a:lnTo>
                    <a:pt x="218" y="64"/>
                  </a:lnTo>
                  <a:lnTo>
                    <a:pt x="237" y="58"/>
                  </a:lnTo>
                  <a:lnTo>
                    <a:pt x="255" y="54"/>
                  </a:lnTo>
                  <a:lnTo>
                    <a:pt x="274" y="51"/>
                  </a:lnTo>
                  <a:lnTo>
                    <a:pt x="293" y="49"/>
                  </a:lnTo>
                  <a:lnTo>
                    <a:pt x="312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79">
              <a:extLst>
                <a:ext uri="{FF2B5EF4-FFF2-40B4-BE49-F238E27FC236}">
                  <a16:creationId xmlns:a16="http://schemas.microsoft.com/office/drawing/2014/main" id="{6CE1D3D5-5ADE-4089-BF13-E4D2B7AA9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013" y="809625"/>
              <a:ext cx="133350" cy="214313"/>
            </a:xfrm>
            <a:custGeom>
              <a:avLst/>
              <a:gdLst>
                <a:gd name="T0" fmla="*/ 154 w 336"/>
                <a:gd name="T1" fmla="*/ 204 h 540"/>
                <a:gd name="T2" fmla="*/ 126 w 336"/>
                <a:gd name="T3" fmla="*/ 209 h 540"/>
                <a:gd name="T4" fmla="*/ 100 w 336"/>
                <a:gd name="T5" fmla="*/ 218 h 540"/>
                <a:gd name="T6" fmla="*/ 76 w 336"/>
                <a:gd name="T7" fmla="*/ 232 h 540"/>
                <a:gd name="T8" fmla="*/ 73 w 336"/>
                <a:gd name="T9" fmla="*/ 214 h 540"/>
                <a:gd name="T10" fmla="*/ 94 w 336"/>
                <a:gd name="T11" fmla="*/ 170 h 540"/>
                <a:gd name="T12" fmla="*/ 120 w 336"/>
                <a:gd name="T13" fmla="*/ 133 h 540"/>
                <a:gd name="T14" fmla="*/ 150 w 336"/>
                <a:gd name="T15" fmla="*/ 104 h 540"/>
                <a:gd name="T16" fmla="*/ 183 w 336"/>
                <a:gd name="T17" fmla="*/ 80 h 540"/>
                <a:gd name="T18" fmla="*/ 218 w 336"/>
                <a:gd name="T19" fmla="*/ 64 h 540"/>
                <a:gd name="T20" fmla="*/ 255 w 336"/>
                <a:gd name="T21" fmla="*/ 54 h 540"/>
                <a:gd name="T22" fmla="*/ 294 w 336"/>
                <a:gd name="T23" fmla="*/ 49 h 540"/>
                <a:gd name="T24" fmla="*/ 317 w 336"/>
                <a:gd name="T25" fmla="*/ 47 h 540"/>
                <a:gd name="T26" fmla="*/ 325 w 336"/>
                <a:gd name="T27" fmla="*/ 43 h 540"/>
                <a:gd name="T28" fmla="*/ 332 w 336"/>
                <a:gd name="T29" fmla="*/ 37 h 540"/>
                <a:gd name="T30" fmla="*/ 336 w 336"/>
                <a:gd name="T31" fmla="*/ 28 h 540"/>
                <a:gd name="T32" fmla="*/ 336 w 336"/>
                <a:gd name="T33" fmla="*/ 19 h 540"/>
                <a:gd name="T34" fmla="*/ 332 w 336"/>
                <a:gd name="T35" fmla="*/ 10 h 540"/>
                <a:gd name="T36" fmla="*/ 325 w 336"/>
                <a:gd name="T37" fmla="*/ 4 h 540"/>
                <a:gd name="T38" fmla="*/ 317 w 336"/>
                <a:gd name="T39" fmla="*/ 0 h 540"/>
                <a:gd name="T40" fmla="*/ 295 w 336"/>
                <a:gd name="T41" fmla="*/ 0 h 540"/>
                <a:gd name="T42" fmla="*/ 261 w 336"/>
                <a:gd name="T43" fmla="*/ 3 h 540"/>
                <a:gd name="T44" fmla="*/ 228 w 336"/>
                <a:gd name="T45" fmla="*/ 10 h 540"/>
                <a:gd name="T46" fmla="*/ 198 w 336"/>
                <a:gd name="T47" fmla="*/ 20 h 540"/>
                <a:gd name="T48" fmla="*/ 170 w 336"/>
                <a:gd name="T49" fmla="*/ 33 h 540"/>
                <a:gd name="T50" fmla="*/ 142 w 336"/>
                <a:gd name="T51" fmla="*/ 49 h 540"/>
                <a:gd name="T52" fmla="*/ 118 w 336"/>
                <a:gd name="T53" fmla="*/ 68 h 540"/>
                <a:gd name="T54" fmla="*/ 96 w 336"/>
                <a:gd name="T55" fmla="*/ 89 h 540"/>
                <a:gd name="T56" fmla="*/ 75 w 336"/>
                <a:gd name="T57" fmla="*/ 113 h 540"/>
                <a:gd name="T58" fmla="*/ 56 w 336"/>
                <a:gd name="T59" fmla="*/ 141 h 540"/>
                <a:gd name="T60" fmla="*/ 42 w 336"/>
                <a:gd name="T61" fmla="*/ 170 h 540"/>
                <a:gd name="T62" fmla="*/ 28 w 336"/>
                <a:gd name="T63" fmla="*/ 202 h 540"/>
                <a:gd name="T64" fmla="*/ 17 w 336"/>
                <a:gd name="T65" fmla="*/ 236 h 540"/>
                <a:gd name="T66" fmla="*/ 9 w 336"/>
                <a:gd name="T67" fmla="*/ 272 h 540"/>
                <a:gd name="T68" fmla="*/ 3 w 336"/>
                <a:gd name="T69" fmla="*/ 310 h 540"/>
                <a:gd name="T70" fmla="*/ 0 w 336"/>
                <a:gd name="T71" fmla="*/ 351 h 540"/>
                <a:gd name="T72" fmla="*/ 0 w 336"/>
                <a:gd name="T73" fmla="*/ 390 h 540"/>
                <a:gd name="T74" fmla="*/ 8 w 336"/>
                <a:gd name="T75" fmla="*/ 422 h 540"/>
                <a:gd name="T76" fmla="*/ 20 w 336"/>
                <a:gd name="T77" fmla="*/ 452 h 540"/>
                <a:gd name="T78" fmla="*/ 38 w 336"/>
                <a:gd name="T79" fmla="*/ 478 h 540"/>
                <a:gd name="T80" fmla="*/ 61 w 336"/>
                <a:gd name="T81" fmla="*/ 502 h 540"/>
                <a:gd name="T82" fmla="*/ 88 w 336"/>
                <a:gd name="T83" fmla="*/ 520 h 540"/>
                <a:gd name="T84" fmla="*/ 118 w 336"/>
                <a:gd name="T85" fmla="*/ 532 h 540"/>
                <a:gd name="T86" fmla="*/ 151 w 336"/>
                <a:gd name="T87" fmla="*/ 539 h 540"/>
                <a:gd name="T88" fmla="*/ 186 w 336"/>
                <a:gd name="T89" fmla="*/ 539 h 540"/>
                <a:gd name="T90" fmla="*/ 218 w 336"/>
                <a:gd name="T91" fmla="*/ 532 h 540"/>
                <a:gd name="T92" fmla="*/ 248 w 336"/>
                <a:gd name="T93" fmla="*/ 520 h 540"/>
                <a:gd name="T94" fmla="*/ 275 w 336"/>
                <a:gd name="T95" fmla="*/ 502 h 540"/>
                <a:gd name="T96" fmla="*/ 298 w 336"/>
                <a:gd name="T97" fmla="*/ 478 h 540"/>
                <a:gd name="T98" fmla="*/ 316 w 336"/>
                <a:gd name="T99" fmla="*/ 452 h 540"/>
                <a:gd name="T100" fmla="*/ 329 w 336"/>
                <a:gd name="T101" fmla="*/ 422 h 540"/>
                <a:gd name="T102" fmla="*/ 335 w 336"/>
                <a:gd name="T103" fmla="*/ 390 h 540"/>
                <a:gd name="T104" fmla="*/ 335 w 336"/>
                <a:gd name="T105" fmla="*/ 355 h 540"/>
                <a:gd name="T106" fmla="*/ 329 w 336"/>
                <a:gd name="T107" fmla="*/ 322 h 540"/>
                <a:gd name="T108" fmla="*/ 316 w 336"/>
                <a:gd name="T109" fmla="*/ 292 h 540"/>
                <a:gd name="T110" fmla="*/ 298 w 336"/>
                <a:gd name="T111" fmla="*/ 265 h 540"/>
                <a:gd name="T112" fmla="*/ 275 w 336"/>
                <a:gd name="T113" fmla="*/ 242 h 540"/>
                <a:gd name="T114" fmla="*/ 248 w 336"/>
                <a:gd name="T115" fmla="*/ 224 h 540"/>
                <a:gd name="T116" fmla="*/ 218 w 336"/>
                <a:gd name="T117" fmla="*/ 212 h 540"/>
                <a:gd name="T118" fmla="*/ 186 w 336"/>
                <a:gd name="T119" fmla="*/ 20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6" h="540">
                  <a:moveTo>
                    <a:pt x="168" y="204"/>
                  </a:moveTo>
                  <a:lnTo>
                    <a:pt x="154" y="204"/>
                  </a:lnTo>
                  <a:lnTo>
                    <a:pt x="140" y="206"/>
                  </a:lnTo>
                  <a:lnTo>
                    <a:pt x="126" y="209"/>
                  </a:lnTo>
                  <a:lnTo>
                    <a:pt x="112" y="213"/>
                  </a:lnTo>
                  <a:lnTo>
                    <a:pt x="100" y="218"/>
                  </a:lnTo>
                  <a:lnTo>
                    <a:pt x="88" y="224"/>
                  </a:lnTo>
                  <a:lnTo>
                    <a:pt x="76" y="232"/>
                  </a:lnTo>
                  <a:lnTo>
                    <a:pt x="65" y="239"/>
                  </a:lnTo>
                  <a:lnTo>
                    <a:pt x="73" y="214"/>
                  </a:lnTo>
                  <a:lnTo>
                    <a:pt x="83" y="191"/>
                  </a:lnTo>
                  <a:lnTo>
                    <a:pt x="94" y="170"/>
                  </a:lnTo>
                  <a:lnTo>
                    <a:pt x="107" y="150"/>
                  </a:lnTo>
                  <a:lnTo>
                    <a:pt x="120" y="133"/>
                  </a:lnTo>
                  <a:lnTo>
                    <a:pt x="135" y="117"/>
                  </a:lnTo>
                  <a:lnTo>
                    <a:pt x="150" y="104"/>
                  </a:lnTo>
                  <a:lnTo>
                    <a:pt x="167" y="91"/>
                  </a:lnTo>
                  <a:lnTo>
                    <a:pt x="183" y="80"/>
                  </a:lnTo>
                  <a:lnTo>
                    <a:pt x="200" y="72"/>
                  </a:lnTo>
                  <a:lnTo>
                    <a:pt x="218" y="64"/>
                  </a:lnTo>
                  <a:lnTo>
                    <a:pt x="236" y="58"/>
                  </a:lnTo>
                  <a:lnTo>
                    <a:pt x="255" y="54"/>
                  </a:lnTo>
                  <a:lnTo>
                    <a:pt x="275" y="51"/>
                  </a:lnTo>
                  <a:lnTo>
                    <a:pt x="294" y="49"/>
                  </a:lnTo>
                  <a:lnTo>
                    <a:pt x="313" y="47"/>
                  </a:lnTo>
                  <a:lnTo>
                    <a:pt x="317" y="47"/>
                  </a:lnTo>
                  <a:lnTo>
                    <a:pt x="321" y="45"/>
                  </a:lnTo>
                  <a:lnTo>
                    <a:pt x="325" y="43"/>
                  </a:lnTo>
                  <a:lnTo>
                    <a:pt x="330" y="41"/>
                  </a:lnTo>
                  <a:lnTo>
                    <a:pt x="332" y="37"/>
                  </a:lnTo>
                  <a:lnTo>
                    <a:pt x="334" y="33"/>
                  </a:lnTo>
                  <a:lnTo>
                    <a:pt x="336" y="28"/>
                  </a:lnTo>
                  <a:lnTo>
                    <a:pt x="336" y="24"/>
                  </a:lnTo>
                  <a:lnTo>
                    <a:pt x="336" y="19"/>
                  </a:lnTo>
                  <a:lnTo>
                    <a:pt x="334" y="15"/>
                  </a:lnTo>
                  <a:lnTo>
                    <a:pt x="332" y="10"/>
                  </a:lnTo>
                  <a:lnTo>
                    <a:pt x="330" y="6"/>
                  </a:lnTo>
                  <a:lnTo>
                    <a:pt x="325" y="4"/>
                  </a:lnTo>
                  <a:lnTo>
                    <a:pt x="321" y="2"/>
                  </a:lnTo>
                  <a:lnTo>
                    <a:pt x="317" y="0"/>
                  </a:lnTo>
                  <a:lnTo>
                    <a:pt x="313" y="0"/>
                  </a:lnTo>
                  <a:lnTo>
                    <a:pt x="295" y="0"/>
                  </a:lnTo>
                  <a:lnTo>
                    <a:pt x="278" y="1"/>
                  </a:lnTo>
                  <a:lnTo>
                    <a:pt x="261" y="3"/>
                  </a:lnTo>
                  <a:lnTo>
                    <a:pt x="244" y="6"/>
                  </a:lnTo>
                  <a:lnTo>
                    <a:pt x="228" y="10"/>
                  </a:lnTo>
                  <a:lnTo>
                    <a:pt x="213" y="15"/>
                  </a:lnTo>
                  <a:lnTo>
                    <a:pt x="198" y="20"/>
                  </a:lnTo>
                  <a:lnTo>
                    <a:pt x="183" y="26"/>
                  </a:lnTo>
                  <a:lnTo>
                    <a:pt x="170" y="33"/>
                  </a:lnTo>
                  <a:lnTo>
                    <a:pt x="156" y="40"/>
                  </a:lnTo>
                  <a:lnTo>
                    <a:pt x="142" y="49"/>
                  </a:lnTo>
                  <a:lnTo>
                    <a:pt x="131" y="58"/>
                  </a:lnTo>
                  <a:lnTo>
                    <a:pt x="118" y="68"/>
                  </a:lnTo>
                  <a:lnTo>
                    <a:pt x="106" y="78"/>
                  </a:lnTo>
                  <a:lnTo>
                    <a:pt x="96" y="89"/>
                  </a:lnTo>
                  <a:lnTo>
                    <a:pt x="85" y="101"/>
                  </a:lnTo>
                  <a:lnTo>
                    <a:pt x="75" y="113"/>
                  </a:lnTo>
                  <a:lnTo>
                    <a:pt x="66" y="127"/>
                  </a:lnTo>
                  <a:lnTo>
                    <a:pt x="56" y="141"/>
                  </a:lnTo>
                  <a:lnTo>
                    <a:pt x="49" y="154"/>
                  </a:lnTo>
                  <a:lnTo>
                    <a:pt x="42" y="170"/>
                  </a:lnTo>
                  <a:lnTo>
                    <a:pt x="34" y="185"/>
                  </a:lnTo>
                  <a:lnTo>
                    <a:pt x="28" y="202"/>
                  </a:lnTo>
                  <a:lnTo>
                    <a:pt x="22" y="218"/>
                  </a:lnTo>
                  <a:lnTo>
                    <a:pt x="17" y="236"/>
                  </a:lnTo>
                  <a:lnTo>
                    <a:pt x="13" y="254"/>
                  </a:lnTo>
                  <a:lnTo>
                    <a:pt x="9" y="272"/>
                  </a:lnTo>
                  <a:lnTo>
                    <a:pt x="6" y="291"/>
                  </a:lnTo>
                  <a:lnTo>
                    <a:pt x="3" y="310"/>
                  </a:lnTo>
                  <a:lnTo>
                    <a:pt x="1" y="330"/>
                  </a:lnTo>
                  <a:lnTo>
                    <a:pt x="0" y="351"/>
                  </a:lnTo>
                  <a:lnTo>
                    <a:pt x="0" y="371"/>
                  </a:lnTo>
                  <a:lnTo>
                    <a:pt x="0" y="390"/>
                  </a:lnTo>
                  <a:lnTo>
                    <a:pt x="3" y="405"/>
                  </a:lnTo>
                  <a:lnTo>
                    <a:pt x="8" y="422"/>
                  </a:lnTo>
                  <a:lnTo>
                    <a:pt x="13" y="437"/>
                  </a:lnTo>
                  <a:lnTo>
                    <a:pt x="20" y="452"/>
                  </a:lnTo>
                  <a:lnTo>
                    <a:pt x="29" y="466"/>
                  </a:lnTo>
                  <a:lnTo>
                    <a:pt x="38" y="478"/>
                  </a:lnTo>
                  <a:lnTo>
                    <a:pt x="49" y="491"/>
                  </a:lnTo>
                  <a:lnTo>
                    <a:pt x="61" y="502"/>
                  </a:lnTo>
                  <a:lnTo>
                    <a:pt x="74" y="511"/>
                  </a:lnTo>
                  <a:lnTo>
                    <a:pt x="88" y="520"/>
                  </a:lnTo>
                  <a:lnTo>
                    <a:pt x="103" y="527"/>
                  </a:lnTo>
                  <a:lnTo>
                    <a:pt x="118" y="532"/>
                  </a:lnTo>
                  <a:lnTo>
                    <a:pt x="134" y="537"/>
                  </a:lnTo>
                  <a:lnTo>
                    <a:pt x="151" y="539"/>
                  </a:lnTo>
                  <a:lnTo>
                    <a:pt x="168" y="540"/>
                  </a:lnTo>
                  <a:lnTo>
                    <a:pt x="186" y="539"/>
                  </a:lnTo>
                  <a:lnTo>
                    <a:pt x="201" y="537"/>
                  </a:lnTo>
                  <a:lnTo>
                    <a:pt x="218" y="532"/>
                  </a:lnTo>
                  <a:lnTo>
                    <a:pt x="233" y="527"/>
                  </a:lnTo>
                  <a:lnTo>
                    <a:pt x="248" y="520"/>
                  </a:lnTo>
                  <a:lnTo>
                    <a:pt x="262" y="511"/>
                  </a:lnTo>
                  <a:lnTo>
                    <a:pt x="275" y="502"/>
                  </a:lnTo>
                  <a:lnTo>
                    <a:pt x="287" y="491"/>
                  </a:lnTo>
                  <a:lnTo>
                    <a:pt x="298" y="478"/>
                  </a:lnTo>
                  <a:lnTo>
                    <a:pt x="307" y="466"/>
                  </a:lnTo>
                  <a:lnTo>
                    <a:pt x="316" y="452"/>
                  </a:lnTo>
                  <a:lnTo>
                    <a:pt x="323" y="437"/>
                  </a:lnTo>
                  <a:lnTo>
                    <a:pt x="329" y="422"/>
                  </a:lnTo>
                  <a:lnTo>
                    <a:pt x="333" y="405"/>
                  </a:lnTo>
                  <a:lnTo>
                    <a:pt x="335" y="390"/>
                  </a:lnTo>
                  <a:lnTo>
                    <a:pt x="336" y="371"/>
                  </a:lnTo>
                  <a:lnTo>
                    <a:pt x="335" y="355"/>
                  </a:lnTo>
                  <a:lnTo>
                    <a:pt x="333" y="338"/>
                  </a:lnTo>
                  <a:lnTo>
                    <a:pt x="329" y="322"/>
                  </a:lnTo>
                  <a:lnTo>
                    <a:pt x="323" y="307"/>
                  </a:lnTo>
                  <a:lnTo>
                    <a:pt x="316" y="292"/>
                  </a:lnTo>
                  <a:lnTo>
                    <a:pt x="307" y="278"/>
                  </a:lnTo>
                  <a:lnTo>
                    <a:pt x="298" y="265"/>
                  </a:lnTo>
                  <a:lnTo>
                    <a:pt x="287" y="253"/>
                  </a:lnTo>
                  <a:lnTo>
                    <a:pt x="275" y="242"/>
                  </a:lnTo>
                  <a:lnTo>
                    <a:pt x="262" y="233"/>
                  </a:lnTo>
                  <a:lnTo>
                    <a:pt x="248" y="224"/>
                  </a:lnTo>
                  <a:lnTo>
                    <a:pt x="233" y="217"/>
                  </a:lnTo>
                  <a:lnTo>
                    <a:pt x="218" y="212"/>
                  </a:lnTo>
                  <a:lnTo>
                    <a:pt x="201" y="207"/>
                  </a:lnTo>
                  <a:lnTo>
                    <a:pt x="186" y="204"/>
                  </a:lnTo>
                  <a:lnTo>
                    <a:pt x="168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A7BD379A-7CC6-44F9-A78B-577D4BC78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Slide Number Placeholder 3">
            <a:extLst>
              <a:ext uri="{FF2B5EF4-FFF2-40B4-BE49-F238E27FC236}">
                <a16:creationId xmlns:a16="http://schemas.microsoft.com/office/drawing/2014/main" id="{5BA5922D-DC4F-4B44-A465-8BFAD710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</p:spTree>
    <p:extLst>
      <p:ext uri="{BB962C8B-B14F-4D97-AF65-F5344CB8AC3E}">
        <p14:creationId xmlns:p14="http://schemas.microsoft.com/office/powerpoint/2010/main" val="325730597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8902" y="828339"/>
            <a:ext cx="6334999" cy="1837944"/>
          </a:xfrm>
        </p:spPr>
        <p:txBody>
          <a:bodyPr>
            <a:noAutofit/>
          </a:bodyPr>
          <a:lstStyle/>
          <a:p>
            <a:r>
              <a:rPr lang="ko-KR" altLang="en-US" sz="6000" b="1" dirty="0">
                <a:latin typeface="Batang" panose="02030600000101010101" pitchFamily="18" charset="-127"/>
                <a:ea typeface="Batang" panose="02030600000101010101" pitchFamily="18" charset="-127"/>
              </a:rPr>
              <a:t>고려인 전통 풍습</a:t>
            </a:r>
            <a:br>
              <a:rPr lang="ru-RU" sz="6000" dirty="0"/>
            </a:b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4961" y="2246686"/>
            <a:ext cx="10515600" cy="4351338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latin typeface="Batang" panose="02030600000101010101" pitchFamily="18" charset="-127"/>
                <a:ea typeface="Batang" panose="02030600000101010101" pitchFamily="18" charset="-127"/>
              </a:rPr>
              <a:t>가족 풍습</a:t>
            </a:r>
            <a:endParaRPr lang="en-US" altLang="ko-KR" sz="48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US" sz="4800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ko-KR" altLang="en-US" sz="4800" dirty="0">
                <a:latin typeface="Batang" panose="02030600000101010101" pitchFamily="18" charset="-127"/>
                <a:ea typeface="Batang" panose="02030600000101010101" pitchFamily="18" charset="-127"/>
              </a:rPr>
              <a:t>행사 풍습</a:t>
            </a:r>
            <a:endParaRPr lang="en-US" altLang="ko-KR" sz="48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ko-KR" altLang="en-US" sz="4800" dirty="0">
                <a:latin typeface="Batang" panose="02030600000101010101" pitchFamily="18" charset="-127"/>
                <a:ea typeface="Batang" panose="02030600000101010101" pitchFamily="18" charset="-127"/>
              </a:rPr>
              <a:t>명절 풍습</a:t>
            </a:r>
            <a:endParaRPr lang="ru-RU" sz="48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ru-RU" sz="6000"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8E9E76-0170-4D84-BCC3-07E8CC1CF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9FE27-70E1-44B2-A8D4-22B1FBB9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D40AC950-D76D-4541-AED5-69FA8D8FC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292100"/>
            <a:ext cx="9264193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ko-KR" altLang="en-US" sz="6000" dirty="0">
                <a:latin typeface="Batang" panose="02030600000101010101" pitchFamily="18" charset="-127"/>
                <a:ea typeface="Batang" panose="02030600000101010101" pitchFamily="18" charset="-127"/>
              </a:rPr>
              <a:t>가족 풍습</a:t>
            </a:r>
            <a:endParaRPr lang="en-US" sz="6000" dirty="0">
              <a:latin typeface="+mj-lt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72137A7-80FC-401A-9E10-827E089EF3F5}"/>
              </a:ext>
            </a:extLst>
          </p:cNvPr>
          <p:cNvSpPr txBox="1"/>
          <p:nvPr/>
        </p:nvSpPr>
        <p:spPr>
          <a:xfrm>
            <a:off x="959850" y="2062360"/>
            <a:ext cx="4597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57834" y="1488141"/>
            <a:ext cx="99239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buFont typeface="Arial" pitchFamily="34" charset="0"/>
              <a:buChar char="•"/>
            </a:pPr>
            <a:r>
              <a:rPr lang="ko-KR" altLang="en-US" sz="2800" dirty="0">
                <a:latin typeface="Batang" panose="02030600000101010101" pitchFamily="18" charset="-127"/>
                <a:ea typeface="Batang" panose="02030600000101010101" pitchFamily="18" charset="-127"/>
              </a:rPr>
              <a:t>아랫사람이 윗사람과 인사 하거나 물건을 드릴 때</a:t>
            </a:r>
            <a:r>
              <a:rPr lang="en-US" sz="2800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ko-KR" altLang="en-US" sz="2800" dirty="0">
                <a:latin typeface="Batang" panose="02030600000101010101" pitchFamily="18" charset="-127"/>
                <a:ea typeface="Batang" panose="02030600000101010101" pitchFamily="18" charset="-127"/>
              </a:rPr>
              <a:t>혹은 윗사람에게서 무엇을 받을 때는 무조건 두 손으로 해야 한다</a:t>
            </a:r>
            <a:r>
              <a:rPr lang="en-US" sz="28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ru-RU" sz="28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fontAlgn="base" latinLnBrk="1">
              <a:buFont typeface="Arial" pitchFamily="34" charset="0"/>
              <a:buChar char="•"/>
            </a:pPr>
            <a:r>
              <a:rPr lang="ko-KR" altLang="en-US" sz="2800" dirty="0">
                <a:latin typeface="Batang" panose="02030600000101010101" pitchFamily="18" charset="-127"/>
                <a:ea typeface="Batang" panose="02030600000101010101" pitchFamily="18" charset="-127"/>
              </a:rPr>
              <a:t>윗사람이 아랫사람과 같이 술을 마실 때 아랫사람은 고개를 돌려서 마신다</a:t>
            </a:r>
            <a:r>
              <a:rPr lang="en-US" sz="28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ru-RU" sz="28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fontAlgn="base" latinLnBrk="1">
              <a:buFont typeface="Arial" pitchFamily="34" charset="0"/>
              <a:buChar char="•"/>
            </a:pPr>
            <a:r>
              <a:rPr lang="ko-KR" altLang="en-US" sz="2800" dirty="0">
                <a:latin typeface="Batang" panose="02030600000101010101" pitchFamily="18" charset="-127"/>
                <a:ea typeface="Batang" panose="02030600000101010101" pitchFamily="18" charset="-127"/>
              </a:rPr>
              <a:t>윗사람이 방에 들어갈 때 아랫사람은 자리에서 일어서야 한다</a:t>
            </a:r>
            <a:r>
              <a:rPr lang="en-US" sz="28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ru-RU" sz="28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fontAlgn="base" latinLnBrk="1">
              <a:buFont typeface="Arial" pitchFamily="34" charset="0"/>
              <a:buChar char="•"/>
            </a:pPr>
            <a:r>
              <a:rPr lang="ko-KR" altLang="en-US" sz="2800" dirty="0">
                <a:latin typeface="Batang" panose="02030600000101010101" pitchFamily="18" charset="-127"/>
                <a:ea typeface="Batang" panose="02030600000101010101" pitchFamily="18" charset="-127"/>
              </a:rPr>
              <a:t>식사할 때 윗사람이 숟가락을 든 후에 아랫사람이 식사를 할 수 있다</a:t>
            </a:r>
            <a:r>
              <a:rPr lang="en-US" sz="28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ru-RU" sz="28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fontAlgn="base" latinLnBrk="1">
              <a:buFont typeface="Arial" pitchFamily="34" charset="0"/>
              <a:buChar char="•"/>
            </a:pPr>
            <a:r>
              <a:rPr lang="ko-KR" altLang="en-US" sz="2800" dirty="0">
                <a:latin typeface="Batang" panose="02030600000101010101" pitchFamily="18" charset="-127"/>
                <a:ea typeface="Batang" panose="02030600000101010101" pitchFamily="18" charset="-127"/>
              </a:rPr>
              <a:t>음식을 드릴 때도 윗사람부터 시작한다</a:t>
            </a:r>
            <a:r>
              <a:rPr lang="en-US" sz="2800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714493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8" descr="This image is a computer monitor. ">
            <a:extLst>
              <a:ext uri="{FF2B5EF4-FFF2-40B4-BE49-F238E27FC236}">
                <a16:creationId xmlns:a16="http://schemas.microsoft.com/office/drawing/2014/main" id="{A5E46F62-3B87-4BE3-BA72-D0DA40B802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636493" y="1336094"/>
            <a:ext cx="5762171" cy="4643012"/>
            <a:chOff x="2332041" y="1664133"/>
            <a:chExt cx="4233864" cy="3411539"/>
          </a:xfrm>
        </p:grpSpPr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15D0301A-F875-4AC8-A99B-85C526E30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804" y="4581959"/>
              <a:ext cx="1438276" cy="455613"/>
            </a:xfrm>
            <a:custGeom>
              <a:avLst/>
              <a:gdLst>
                <a:gd name="T0" fmla="*/ 3037 w 3628"/>
                <a:gd name="T1" fmla="*/ 0 h 1149"/>
                <a:gd name="T2" fmla="*/ 1837 w 3628"/>
                <a:gd name="T3" fmla="*/ 0 h 1149"/>
                <a:gd name="T4" fmla="*/ 1792 w 3628"/>
                <a:gd name="T5" fmla="*/ 0 h 1149"/>
                <a:gd name="T6" fmla="*/ 591 w 3628"/>
                <a:gd name="T7" fmla="*/ 0 h 1149"/>
                <a:gd name="T8" fmla="*/ 592 w 3628"/>
                <a:gd name="T9" fmla="*/ 108 h 1149"/>
                <a:gd name="T10" fmla="*/ 594 w 3628"/>
                <a:gd name="T11" fmla="*/ 214 h 1149"/>
                <a:gd name="T12" fmla="*/ 598 w 3628"/>
                <a:gd name="T13" fmla="*/ 317 h 1149"/>
                <a:gd name="T14" fmla="*/ 600 w 3628"/>
                <a:gd name="T15" fmla="*/ 419 h 1149"/>
                <a:gd name="T16" fmla="*/ 600 w 3628"/>
                <a:gd name="T17" fmla="*/ 468 h 1149"/>
                <a:gd name="T18" fmla="*/ 599 w 3628"/>
                <a:gd name="T19" fmla="*/ 516 h 1149"/>
                <a:gd name="T20" fmla="*/ 597 w 3628"/>
                <a:gd name="T21" fmla="*/ 564 h 1149"/>
                <a:gd name="T22" fmla="*/ 594 w 3628"/>
                <a:gd name="T23" fmla="*/ 610 h 1149"/>
                <a:gd name="T24" fmla="*/ 590 w 3628"/>
                <a:gd name="T25" fmla="*/ 654 h 1149"/>
                <a:gd name="T26" fmla="*/ 584 w 3628"/>
                <a:gd name="T27" fmla="*/ 698 h 1149"/>
                <a:gd name="T28" fmla="*/ 576 w 3628"/>
                <a:gd name="T29" fmla="*/ 740 h 1149"/>
                <a:gd name="T30" fmla="*/ 567 w 3628"/>
                <a:gd name="T31" fmla="*/ 780 h 1149"/>
                <a:gd name="T32" fmla="*/ 554 w 3628"/>
                <a:gd name="T33" fmla="*/ 820 h 1149"/>
                <a:gd name="T34" fmla="*/ 540 w 3628"/>
                <a:gd name="T35" fmla="*/ 857 h 1149"/>
                <a:gd name="T36" fmla="*/ 524 w 3628"/>
                <a:gd name="T37" fmla="*/ 892 h 1149"/>
                <a:gd name="T38" fmla="*/ 504 w 3628"/>
                <a:gd name="T39" fmla="*/ 925 h 1149"/>
                <a:gd name="T40" fmla="*/ 482 w 3628"/>
                <a:gd name="T41" fmla="*/ 958 h 1149"/>
                <a:gd name="T42" fmla="*/ 458 w 3628"/>
                <a:gd name="T43" fmla="*/ 986 h 1149"/>
                <a:gd name="T44" fmla="*/ 429 w 3628"/>
                <a:gd name="T45" fmla="*/ 1014 h 1149"/>
                <a:gd name="T46" fmla="*/ 398 w 3628"/>
                <a:gd name="T47" fmla="*/ 1039 h 1149"/>
                <a:gd name="T48" fmla="*/ 363 w 3628"/>
                <a:gd name="T49" fmla="*/ 1062 h 1149"/>
                <a:gd name="T50" fmla="*/ 323 w 3628"/>
                <a:gd name="T51" fmla="*/ 1081 h 1149"/>
                <a:gd name="T52" fmla="*/ 281 w 3628"/>
                <a:gd name="T53" fmla="*/ 1100 h 1149"/>
                <a:gd name="T54" fmla="*/ 233 w 3628"/>
                <a:gd name="T55" fmla="*/ 1115 h 1149"/>
                <a:gd name="T56" fmla="*/ 182 w 3628"/>
                <a:gd name="T57" fmla="*/ 1128 h 1149"/>
                <a:gd name="T58" fmla="*/ 127 w 3628"/>
                <a:gd name="T59" fmla="*/ 1137 h 1149"/>
                <a:gd name="T60" fmla="*/ 66 w 3628"/>
                <a:gd name="T61" fmla="*/ 1144 h 1149"/>
                <a:gd name="T62" fmla="*/ 0 w 3628"/>
                <a:gd name="T63" fmla="*/ 1149 h 1149"/>
                <a:gd name="T64" fmla="*/ 1792 w 3628"/>
                <a:gd name="T65" fmla="*/ 1149 h 1149"/>
                <a:gd name="T66" fmla="*/ 1837 w 3628"/>
                <a:gd name="T67" fmla="*/ 1149 h 1149"/>
                <a:gd name="T68" fmla="*/ 3628 w 3628"/>
                <a:gd name="T69" fmla="*/ 1149 h 1149"/>
                <a:gd name="T70" fmla="*/ 3563 w 3628"/>
                <a:gd name="T71" fmla="*/ 1144 h 1149"/>
                <a:gd name="T72" fmla="*/ 3503 w 3628"/>
                <a:gd name="T73" fmla="*/ 1137 h 1149"/>
                <a:gd name="T74" fmla="*/ 3446 w 3628"/>
                <a:gd name="T75" fmla="*/ 1128 h 1149"/>
                <a:gd name="T76" fmla="*/ 3395 w 3628"/>
                <a:gd name="T77" fmla="*/ 1115 h 1149"/>
                <a:gd name="T78" fmla="*/ 3349 w 3628"/>
                <a:gd name="T79" fmla="*/ 1100 h 1149"/>
                <a:gd name="T80" fmla="*/ 3306 w 3628"/>
                <a:gd name="T81" fmla="*/ 1081 h 1149"/>
                <a:gd name="T82" fmla="*/ 3266 w 3628"/>
                <a:gd name="T83" fmla="*/ 1062 h 1149"/>
                <a:gd name="T84" fmla="*/ 3231 w 3628"/>
                <a:gd name="T85" fmla="*/ 1039 h 1149"/>
                <a:gd name="T86" fmla="*/ 3199 w 3628"/>
                <a:gd name="T87" fmla="*/ 1014 h 1149"/>
                <a:gd name="T88" fmla="*/ 3172 w 3628"/>
                <a:gd name="T89" fmla="*/ 986 h 1149"/>
                <a:gd name="T90" fmla="*/ 3146 w 3628"/>
                <a:gd name="T91" fmla="*/ 958 h 1149"/>
                <a:gd name="T92" fmla="*/ 3124 w 3628"/>
                <a:gd name="T93" fmla="*/ 925 h 1149"/>
                <a:gd name="T94" fmla="*/ 3104 w 3628"/>
                <a:gd name="T95" fmla="*/ 892 h 1149"/>
                <a:gd name="T96" fmla="*/ 3088 w 3628"/>
                <a:gd name="T97" fmla="*/ 857 h 1149"/>
                <a:gd name="T98" fmla="*/ 3074 w 3628"/>
                <a:gd name="T99" fmla="*/ 820 h 1149"/>
                <a:gd name="T100" fmla="*/ 3063 w 3628"/>
                <a:gd name="T101" fmla="*/ 780 h 1149"/>
                <a:gd name="T102" fmla="*/ 3053 w 3628"/>
                <a:gd name="T103" fmla="*/ 740 h 1149"/>
                <a:gd name="T104" fmla="*/ 3045 w 3628"/>
                <a:gd name="T105" fmla="*/ 698 h 1149"/>
                <a:gd name="T106" fmla="*/ 3040 w 3628"/>
                <a:gd name="T107" fmla="*/ 654 h 1149"/>
                <a:gd name="T108" fmla="*/ 3035 w 3628"/>
                <a:gd name="T109" fmla="*/ 610 h 1149"/>
                <a:gd name="T110" fmla="*/ 3031 w 3628"/>
                <a:gd name="T111" fmla="*/ 564 h 1149"/>
                <a:gd name="T112" fmla="*/ 3030 w 3628"/>
                <a:gd name="T113" fmla="*/ 516 h 1149"/>
                <a:gd name="T114" fmla="*/ 3029 w 3628"/>
                <a:gd name="T115" fmla="*/ 468 h 1149"/>
                <a:gd name="T116" fmla="*/ 3029 w 3628"/>
                <a:gd name="T117" fmla="*/ 419 h 1149"/>
                <a:gd name="T118" fmla="*/ 3030 w 3628"/>
                <a:gd name="T119" fmla="*/ 317 h 1149"/>
                <a:gd name="T120" fmla="*/ 3034 w 3628"/>
                <a:gd name="T121" fmla="*/ 214 h 1149"/>
                <a:gd name="T122" fmla="*/ 3036 w 3628"/>
                <a:gd name="T123" fmla="*/ 108 h 1149"/>
                <a:gd name="T124" fmla="*/ 3037 w 3628"/>
                <a:gd name="T125" fmla="*/ 0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28" h="1149">
                  <a:moveTo>
                    <a:pt x="3037" y="0"/>
                  </a:moveTo>
                  <a:lnTo>
                    <a:pt x="1837" y="0"/>
                  </a:lnTo>
                  <a:lnTo>
                    <a:pt x="1792" y="0"/>
                  </a:lnTo>
                  <a:lnTo>
                    <a:pt x="591" y="0"/>
                  </a:lnTo>
                  <a:lnTo>
                    <a:pt x="592" y="108"/>
                  </a:lnTo>
                  <a:lnTo>
                    <a:pt x="594" y="214"/>
                  </a:lnTo>
                  <a:lnTo>
                    <a:pt x="598" y="317"/>
                  </a:lnTo>
                  <a:lnTo>
                    <a:pt x="600" y="419"/>
                  </a:lnTo>
                  <a:lnTo>
                    <a:pt x="600" y="468"/>
                  </a:lnTo>
                  <a:lnTo>
                    <a:pt x="599" y="516"/>
                  </a:lnTo>
                  <a:lnTo>
                    <a:pt x="597" y="564"/>
                  </a:lnTo>
                  <a:lnTo>
                    <a:pt x="594" y="610"/>
                  </a:lnTo>
                  <a:lnTo>
                    <a:pt x="590" y="654"/>
                  </a:lnTo>
                  <a:lnTo>
                    <a:pt x="584" y="698"/>
                  </a:lnTo>
                  <a:lnTo>
                    <a:pt x="576" y="740"/>
                  </a:lnTo>
                  <a:lnTo>
                    <a:pt x="567" y="780"/>
                  </a:lnTo>
                  <a:lnTo>
                    <a:pt x="554" y="820"/>
                  </a:lnTo>
                  <a:lnTo>
                    <a:pt x="540" y="857"/>
                  </a:lnTo>
                  <a:lnTo>
                    <a:pt x="524" y="892"/>
                  </a:lnTo>
                  <a:lnTo>
                    <a:pt x="504" y="925"/>
                  </a:lnTo>
                  <a:lnTo>
                    <a:pt x="482" y="958"/>
                  </a:lnTo>
                  <a:lnTo>
                    <a:pt x="458" y="986"/>
                  </a:lnTo>
                  <a:lnTo>
                    <a:pt x="429" y="1014"/>
                  </a:lnTo>
                  <a:lnTo>
                    <a:pt x="398" y="1039"/>
                  </a:lnTo>
                  <a:lnTo>
                    <a:pt x="363" y="1062"/>
                  </a:lnTo>
                  <a:lnTo>
                    <a:pt x="323" y="1081"/>
                  </a:lnTo>
                  <a:lnTo>
                    <a:pt x="281" y="1100"/>
                  </a:lnTo>
                  <a:lnTo>
                    <a:pt x="233" y="1115"/>
                  </a:lnTo>
                  <a:lnTo>
                    <a:pt x="182" y="1128"/>
                  </a:lnTo>
                  <a:lnTo>
                    <a:pt x="127" y="1137"/>
                  </a:lnTo>
                  <a:lnTo>
                    <a:pt x="66" y="1144"/>
                  </a:lnTo>
                  <a:lnTo>
                    <a:pt x="0" y="1149"/>
                  </a:lnTo>
                  <a:lnTo>
                    <a:pt x="1792" y="1149"/>
                  </a:lnTo>
                  <a:lnTo>
                    <a:pt x="1837" y="1149"/>
                  </a:lnTo>
                  <a:lnTo>
                    <a:pt x="3628" y="1149"/>
                  </a:lnTo>
                  <a:lnTo>
                    <a:pt x="3563" y="1144"/>
                  </a:lnTo>
                  <a:lnTo>
                    <a:pt x="3503" y="1137"/>
                  </a:lnTo>
                  <a:lnTo>
                    <a:pt x="3446" y="1128"/>
                  </a:lnTo>
                  <a:lnTo>
                    <a:pt x="3395" y="1115"/>
                  </a:lnTo>
                  <a:lnTo>
                    <a:pt x="3349" y="1100"/>
                  </a:lnTo>
                  <a:lnTo>
                    <a:pt x="3306" y="1081"/>
                  </a:lnTo>
                  <a:lnTo>
                    <a:pt x="3266" y="1062"/>
                  </a:lnTo>
                  <a:lnTo>
                    <a:pt x="3231" y="1039"/>
                  </a:lnTo>
                  <a:lnTo>
                    <a:pt x="3199" y="1014"/>
                  </a:lnTo>
                  <a:lnTo>
                    <a:pt x="3172" y="986"/>
                  </a:lnTo>
                  <a:lnTo>
                    <a:pt x="3146" y="958"/>
                  </a:lnTo>
                  <a:lnTo>
                    <a:pt x="3124" y="925"/>
                  </a:lnTo>
                  <a:lnTo>
                    <a:pt x="3104" y="892"/>
                  </a:lnTo>
                  <a:lnTo>
                    <a:pt x="3088" y="857"/>
                  </a:lnTo>
                  <a:lnTo>
                    <a:pt x="3074" y="820"/>
                  </a:lnTo>
                  <a:lnTo>
                    <a:pt x="3063" y="780"/>
                  </a:lnTo>
                  <a:lnTo>
                    <a:pt x="3053" y="740"/>
                  </a:lnTo>
                  <a:lnTo>
                    <a:pt x="3045" y="698"/>
                  </a:lnTo>
                  <a:lnTo>
                    <a:pt x="3040" y="654"/>
                  </a:lnTo>
                  <a:lnTo>
                    <a:pt x="3035" y="610"/>
                  </a:lnTo>
                  <a:lnTo>
                    <a:pt x="3031" y="564"/>
                  </a:lnTo>
                  <a:lnTo>
                    <a:pt x="3030" y="516"/>
                  </a:lnTo>
                  <a:lnTo>
                    <a:pt x="3029" y="468"/>
                  </a:lnTo>
                  <a:lnTo>
                    <a:pt x="3029" y="419"/>
                  </a:lnTo>
                  <a:lnTo>
                    <a:pt x="3030" y="317"/>
                  </a:lnTo>
                  <a:lnTo>
                    <a:pt x="3034" y="214"/>
                  </a:lnTo>
                  <a:lnTo>
                    <a:pt x="3036" y="108"/>
                  </a:lnTo>
                  <a:lnTo>
                    <a:pt x="303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77000">
                  <a:schemeClr val="bg1">
                    <a:lumMod val="85000"/>
                  </a:schemeClr>
                </a:gs>
                <a:gs pos="3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5ED37527-DF87-40A3-B11B-EBD5E87E3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280" y="5034396"/>
              <a:ext cx="1457326" cy="41276"/>
            </a:xfrm>
            <a:custGeom>
              <a:avLst/>
              <a:gdLst>
                <a:gd name="T0" fmla="*/ 53 w 3673"/>
                <a:gd name="T1" fmla="*/ 0 h 105"/>
                <a:gd name="T2" fmla="*/ 3621 w 3673"/>
                <a:gd name="T3" fmla="*/ 0 h 105"/>
                <a:gd name="T4" fmla="*/ 3631 w 3673"/>
                <a:gd name="T5" fmla="*/ 2 h 105"/>
                <a:gd name="T6" fmla="*/ 3640 w 3673"/>
                <a:gd name="T7" fmla="*/ 5 h 105"/>
                <a:gd name="T8" fmla="*/ 3650 w 3673"/>
                <a:gd name="T9" fmla="*/ 10 h 105"/>
                <a:gd name="T10" fmla="*/ 3658 w 3673"/>
                <a:gd name="T11" fmla="*/ 15 h 105"/>
                <a:gd name="T12" fmla="*/ 3664 w 3673"/>
                <a:gd name="T13" fmla="*/ 24 h 105"/>
                <a:gd name="T14" fmla="*/ 3668 w 3673"/>
                <a:gd name="T15" fmla="*/ 33 h 105"/>
                <a:gd name="T16" fmla="*/ 3672 w 3673"/>
                <a:gd name="T17" fmla="*/ 42 h 105"/>
                <a:gd name="T18" fmla="*/ 3673 w 3673"/>
                <a:gd name="T19" fmla="*/ 53 h 105"/>
                <a:gd name="T20" fmla="*/ 3673 w 3673"/>
                <a:gd name="T21" fmla="*/ 53 h 105"/>
                <a:gd name="T22" fmla="*/ 3672 w 3673"/>
                <a:gd name="T23" fmla="*/ 63 h 105"/>
                <a:gd name="T24" fmla="*/ 3668 w 3673"/>
                <a:gd name="T25" fmla="*/ 73 h 105"/>
                <a:gd name="T26" fmla="*/ 3664 w 3673"/>
                <a:gd name="T27" fmla="*/ 81 h 105"/>
                <a:gd name="T28" fmla="*/ 3658 w 3673"/>
                <a:gd name="T29" fmla="*/ 90 h 105"/>
                <a:gd name="T30" fmla="*/ 3650 w 3673"/>
                <a:gd name="T31" fmla="*/ 95 h 105"/>
                <a:gd name="T32" fmla="*/ 3640 w 3673"/>
                <a:gd name="T33" fmla="*/ 100 h 105"/>
                <a:gd name="T34" fmla="*/ 3631 w 3673"/>
                <a:gd name="T35" fmla="*/ 103 h 105"/>
                <a:gd name="T36" fmla="*/ 3621 w 3673"/>
                <a:gd name="T37" fmla="*/ 105 h 105"/>
                <a:gd name="T38" fmla="*/ 53 w 3673"/>
                <a:gd name="T39" fmla="*/ 105 h 105"/>
                <a:gd name="T40" fmla="*/ 42 w 3673"/>
                <a:gd name="T41" fmla="*/ 103 h 105"/>
                <a:gd name="T42" fmla="*/ 32 w 3673"/>
                <a:gd name="T43" fmla="*/ 100 h 105"/>
                <a:gd name="T44" fmla="*/ 24 w 3673"/>
                <a:gd name="T45" fmla="*/ 95 h 105"/>
                <a:gd name="T46" fmla="*/ 16 w 3673"/>
                <a:gd name="T47" fmla="*/ 90 h 105"/>
                <a:gd name="T48" fmla="*/ 9 w 3673"/>
                <a:gd name="T49" fmla="*/ 81 h 105"/>
                <a:gd name="T50" fmla="*/ 4 w 3673"/>
                <a:gd name="T51" fmla="*/ 73 h 105"/>
                <a:gd name="T52" fmla="*/ 2 w 3673"/>
                <a:gd name="T53" fmla="*/ 63 h 105"/>
                <a:gd name="T54" fmla="*/ 0 w 3673"/>
                <a:gd name="T55" fmla="*/ 53 h 105"/>
                <a:gd name="T56" fmla="*/ 0 w 3673"/>
                <a:gd name="T57" fmla="*/ 53 h 105"/>
                <a:gd name="T58" fmla="*/ 2 w 3673"/>
                <a:gd name="T59" fmla="*/ 42 h 105"/>
                <a:gd name="T60" fmla="*/ 4 w 3673"/>
                <a:gd name="T61" fmla="*/ 33 h 105"/>
                <a:gd name="T62" fmla="*/ 9 w 3673"/>
                <a:gd name="T63" fmla="*/ 24 h 105"/>
                <a:gd name="T64" fmla="*/ 16 w 3673"/>
                <a:gd name="T65" fmla="*/ 15 h 105"/>
                <a:gd name="T66" fmla="*/ 24 w 3673"/>
                <a:gd name="T67" fmla="*/ 10 h 105"/>
                <a:gd name="T68" fmla="*/ 32 w 3673"/>
                <a:gd name="T69" fmla="*/ 5 h 105"/>
                <a:gd name="T70" fmla="*/ 42 w 3673"/>
                <a:gd name="T71" fmla="*/ 2 h 105"/>
                <a:gd name="T72" fmla="*/ 53 w 3673"/>
                <a:gd name="T7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73" h="105">
                  <a:moveTo>
                    <a:pt x="53" y="0"/>
                  </a:moveTo>
                  <a:lnTo>
                    <a:pt x="3621" y="0"/>
                  </a:lnTo>
                  <a:lnTo>
                    <a:pt x="3631" y="2"/>
                  </a:lnTo>
                  <a:lnTo>
                    <a:pt x="3640" y="5"/>
                  </a:lnTo>
                  <a:lnTo>
                    <a:pt x="3650" y="10"/>
                  </a:lnTo>
                  <a:lnTo>
                    <a:pt x="3658" y="15"/>
                  </a:lnTo>
                  <a:lnTo>
                    <a:pt x="3664" y="24"/>
                  </a:lnTo>
                  <a:lnTo>
                    <a:pt x="3668" y="33"/>
                  </a:lnTo>
                  <a:lnTo>
                    <a:pt x="3672" y="42"/>
                  </a:lnTo>
                  <a:lnTo>
                    <a:pt x="3673" y="53"/>
                  </a:lnTo>
                  <a:lnTo>
                    <a:pt x="3673" y="53"/>
                  </a:lnTo>
                  <a:lnTo>
                    <a:pt x="3672" y="63"/>
                  </a:lnTo>
                  <a:lnTo>
                    <a:pt x="3668" y="73"/>
                  </a:lnTo>
                  <a:lnTo>
                    <a:pt x="3664" y="81"/>
                  </a:lnTo>
                  <a:lnTo>
                    <a:pt x="3658" y="90"/>
                  </a:lnTo>
                  <a:lnTo>
                    <a:pt x="3650" y="95"/>
                  </a:lnTo>
                  <a:lnTo>
                    <a:pt x="3640" y="100"/>
                  </a:lnTo>
                  <a:lnTo>
                    <a:pt x="3631" y="103"/>
                  </a:lnTo>
                  <a:lnTo>
                    <a:pt x="3621" y="105"/>
                  </a:lnTo>
                  <a:lnTo>
                    <a:pt x="53" y="105"/>
                  </a:lnTo>
                  <a:lnTo>
                    <a:pt x="42" y="103"/>
                  </a:lnTo>
                  <a:lnTo>
                    <a:pt x="32" y="100"/>
                  </a:lnTo>
                  <a:lnTo>
                    <a:pt x="24" y="95"/>
                  </a:lnTo>
                  <a:lnTo>
                    <a:pt x="16" y="90"/>
                  </a:lnTo>
                  <a:lnTo>
                    <a:pt x="9" y="81"/>
                  </a:lnTo>
                  <a:lnTo>
                    <a:pt x="4" y="73"/>
                  </a:lnTo>
                  <a:lnTo>
                    <a:pt x="2" y="6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2" y="42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6" y="15"/>
                  </a:lnTo>
                  <a:lnTo>
                    <a:pt x="24" y="10"/>
                  </a:lnTo>
                  <a:lnTo>
                    <a:pt x="32" y="5"/>
                  </a:lnTo>
                  <a:lnTo>
                    <a:pt x="42" y="2"/>
                  </a:lnTo>
                  <a:lnTo>
                    <a:pt x="53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44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4813714F-1AD5-4974-91F1-D9DA0482C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041" y="1664133"/>
              <a:ext cx="4233864" cy="2935289"/>
            </a:xfrm>
            <a:custGeom>
              <a:avLst/>
              <a:gdLst>
                <a:gd name="T0" fmla="*/ 10459 w 10666"/>
                <a:gd name="T1" fmla="*/ 0 h 7397"/>
                <a:gd name="T2" fmla="*/ 10500 w 10666"/>
                <a:gd name="T3" fmla="*/ 5 h 7397"/>
                <a:gd name="T4" fmla="*/ 10539 w 10666"/>
                <a:gd name="T5" fmla="*/ 16 h 7397"/>
                <a:gd name="T6" fmla="*/ 10575 w 10666"/>
                <a:gd name="T7" fmla="*/ 36 h 7397"/>
                <a:gd name="T8" fmla="*/ 10605 w 10666"/>
                <a:gd name="T9" fmla="*/ 61 h 7397"/>
                <a:gd name="T10" fmla="*/ 10630 w 10666"/>
                <a:gd name="T11" fmla="*/ 91 h 7397"/>
                <a:gd name="T12" fmla="*/ 10650 w 10666"/>
                <a:gd name="T13" fmla="*/ 127 h 7397"/>
                <a:gd name="T14" fmla="*/ 10661 w 10666"/>
                <a:gd name="T15" fmla="*/ 166 h 7397"/>
                <a:gd name="T16" fmla="*/ 10666 w 10666"/>
                <a:gd name="T17" fmla="*/ 207 h 7397"/>
                <a:gd name="T18" fmla="*/ 10665 w 10666"/>
                <a:gd name="T19" fmla="*/ 7211 h 7397"/>
                <a:gd name="T20" fmla="*/ 10657 w 10666"/>
                <a:gd name="T21" fmla="*/ 7251 h 7397"/>
                <a:gd name="T22" fmla="*/ 10641 w 10666"/>
                <a:gd name="T23" fmla="*/ 7288 h 7397"/>
                <a:gd name="T24" fmla="*/ 10619 w 10666"/>
                <a:gd name="T25" fmla="*/ 7321 h 7397"/>
                <a:gd name="T26" fmla="*/ 10591 w 10666"/>
                <a:gd name="T27" fmla="*/ 7350 h 7397"/>
                <a:gd name="T28" fmla="*/ 10557 w 10666"/>
                <a:gd name="T29" fmla="*/ 7372 h 7397"/>
                <a:gd name="T30" fmla="*/ 10520 w 10666"/>
                <a:gd name="T31" fmla="*/ 7388 h 7397"/>
                <a:gd name="T32" fmla="*/ 10480 w 10666"/>
                <a:gd name="T33" fmla="*/ 7396 h 7397"/>
                <a:gd name="T34" fmla="*/ 207 w 10666"/>
                <a:gd name="T35" fmla="*/ 7397 h 7397"/>
                <a:gd name="T36" fmla="*/ 165 w 10666"/>
                <a:gd name="T37" fmla="*/ 7393 h 7397"/>
                <a:gd name="T38" fmla="*/ 126 w 10666"/>
                <a:gd name="T39" fmla="*/ 7381 h 7397"/>
                <a:gd name="T40" fmla="*/ 91 w 10666"/>
                <a:gd name="T41" fmla="*/ 7361 h 7397"/>
                <a:gd name="T42" fmla="*/ 60 w 10666"/>
                <a:gd name="T43" fmla="*/ 7336 h 7397"/>
                <a:gd name="T44" fmla="*/ 34 w 10666"/>
                <a:gd name="T45" fmla="*/ 7306 h 7397"/>
                <a:gd name="T46" fmla="*/ 16 w 10666"/>
                <a:gd name="T47" fmla="*/ 7270 h 7397"/>
                <a:gd name="T48" fmla="*/ 3 w 10666"/>
                <a:gd name="T49" fmla="*/ 7232 h 7397"/>
                <a:gd name="T50" fmla="*/ 0 w 10666"/>
                <a:gd name="T51" fmla="*/ 7190 h 7397"/>
                <a:gd name="T52" fmla="*/ 1 w 10666"/>
                <a:gd name="T53" fmla="*/ 186 h 7397"/>
                <a:gd name="T54" fmla="*/ 9 w 10666"/>
                <a:gd name="T55" fmla="*/ 146 h 7397"/>
                <a:gd name="T56" fmla="*/ 24 w 10666"/>
                <a:gd name="T57" fmla="*/ 109 h 7397"/>
                <a:gd name="T58" fmla="*/ 47 w 10666"/>
                <a:gd name="T59" fmla="*/ 75 h 7397"/>
                <a:gd name="T60" fmla="*/ 75 w 10666"/>
                <a:gd name="T61" fmla="*/ 47 h 7397"/>
                <a:gd name="T62" fmla="*/ 108 w 10666"/>
                <a:gd name="T63" fmla="*/ 25 h 7397"/>
                <a:gd name="T64" fmla="*/ 146 w 10666"/>
                <a:gd name="T65" fmla="*/ 9 h 7397"/>
                <a:gd name="T66" fmla="*/ 186 w 10666"/>
                <a:gd name="T67" fmla="*/ 1 h 7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66" h="7397">
                  <a:moveTo>
                    <a:pt x="207" y="0"/>
                  </a:moveTo>
                  <a:lnTo>
                    <a:pt x="10459" y="0"/>
                  </a:lnTo>
                  <a:lnTo>
                    <a:pt x="10480" y="1"/>
                  </a:lnTo>
                  <a:lnTo>
                    <a:pt x="10500" y="5"/>
                  </a:lnTo>
                  <a:lnTo>
                    <a:pt x="10520" y="9"/>
                  </a:lnTo>
                  <a:lnTo>
                    <a:pt x="10539" y="16"/>
                  </a:lnTo>
                  <a:lnTo>
                    <a:pt x="10557" y="25"/>
                  </a:lnTo>
                  <a:lnTo>
                    <a:pt x="10575" y="36"/>
                  </a:lnTo>
                  <a:lnTo>
                    <a:pt x="10591" y="47"/>
                  </a:lnTo>
                  <a:lnTo>
                    <a:pt x="10605" y="61"/>
                  </a:lnTo>
                  <a:lnTo>
                    <a:pt x="10619" y="75"/>
                  </a:lnTo>
                  <a:lnTo>
                    <a:pt x="10630" y="91"/>
                  </a:lnTo>
                  <a:lnTo>
                    <a:pt x="10641" y="109"/>
                  </a:lnTo>
                  <a:lnTo>
                    <a:pt x="10650" y="127"/>
                  </a:lnTo>
                  <a:lnTo>
                    <a:pt x="10657" y="146"/>
                  </a:lnTo>
                  <a:lnTo>
                    <a:pt x="10661" y="166"/>
                  </a:lnTo>
                  <a:lnTo>
                    <a:pt x="10665" y="186"/>
                  </a:lnTo>
                  <a:lnTo>
                    <a:pt x="10666" y="207"/>
                  </a:lnTo>
                  <a:lnTo>
                    <a:pt x="10666" y="7190"/>
                  </a:lnTo>
                  <a:lnTo>
                    <a:pt x="10665" y="7211"/>
                  </a:lnTo>
                  <a:lnTo>
                    <a:pt x="10661" y="7232"/>
                  </a:lnTo>
                  <a:lnTo>
                    <a:pt x="10657" y="7251"/>
                  </a:lnTo>
                  <a:lnTo>
                    <a:pt x="10650" y="7270"/>
                  </a:lnTo>
                  <a:lnTo>
                    <a:pt x="10641" y="7288"/>
                  </a:lnTo>
                  <a:lnTo>
                    <a:pt x="10630" y="7306"/>
                  </a:lnTo>
                  <a:lnTo>
                    <a:pt x="10619" y="7321"/>
                  </a:lnTo>
                  <a:lnTo>
                    <a:pt x="10605" y="7336"/>
                  </a:lnTo>
                  <a:lnTo>
                    <a:pt x="10591" y="7350"/>
                  </a:lnTo>
                  <a:lnTo>
                    <a:pt x="10575" y="7361"/>
                  </a:lnTo>
                  <a:lnTo>
                    <a:pt x="10557" y="7372"/>
                  </a:lnTo>
                  <a:lnTo>
                    <a:pt x="10539" y="7381"/>
                  </a:lnTo>
                  <a:lnTo>
                    <a:pt x="10520" y="7388"/>
                  </a:lnTo>
                  <a:lnTo>
                    <a:pt x="10500" y="7393"/>
                  </a:lnTo>
                  <a:lnTo>
                    <a:pt x="10480" y="7396"/>
                  </a:lnTo>
                  <a:lnTo>
                    <a:pt x="10459" y="7397"/>
                  </a:lnTo>
                  <a:lnTo>
                    <a:pt x="207" y="7397"/>
                  </a:lnTo>
                  <a:lnTo>
                    <a:pt x="186" y="7396"/>
                  </a:lnTo>
                  <a:lnTo>
                    <a:pt x="165" y="7393"/>
                  </a:lnTo>
                  <a:lnTo>
                    <a:pt x="146" y="7388"/>
                  </a:lnTo>
                  <a:lnTo>
                    <a:pt x="126" y="7381"/>
                  </a:lnTo>
                  <a:lnTo>
                    <a:pt x="108" y="7372"/>
                  </a:lnTo>
                  <a:lnTo>
                    <a:pt x="91" y="7361"/>
                  </a:lnTo>
                  <a:lnTo>
                    <a:pt x="75" y="7350"/>
                  </a:lnTo>
                  <a:lnTo>
                    <a:pt x="60" y="7336"/>
                  </a:lnTo>
                  <a:lnTo>
                    <a:pt x="47" y="7321"/>
                  </a:lnTo>
                  <a:lnTo>
                    <a:pt x="34" y="7306"/>
                  </a:lnTo>
                  <a:lnTo>
                    <a:pt x="24" y="7288"/>
                  </a:lnTo>
                  <a:lnTo>
                    <a:pt x="16" y="7270"/>
                  </a:lnTo>
                  <a:lnTo>
                    <a:pt x="9" y="7251"/>
                  </a:lnTo>
                  <a:lnTo>
                    <a:pt x="3" y="7232"/>
                  </a:lnTo>
                  <a:lnTo>
                    <a:pt x="1" y="7211"/>
                  </a:lnTo>
                  <a:lnTo>
                    <a:pt x="0" y="7190"/>
                  </a:lnTo>
                  <a:lnTo>
                    <a:pt x="0" y="207"/>
                  </a:lnTo>
                  <a:lnTo>
                    <a:pt x="1" y="186"/>
                  </a:lnTo>
                  <a:lnTo>
                    <a:pt x="3" y="166"/>
                  </a:lnTo>
                  <a:lnTo>
                    <a:pt x="9" y="146"/>
                  </a:lnTo>
                  <a:lnTo>
                    <a:pt x="16" y="127"/>
                  </a:lnTo>
                  <a:lnTo>
                    <a:pt x="24" y="109"/>
                  </a:lnTo>
                  <a:lnTo>
                    <a:pt x="34" y="91"/>
                  </a:lnTo>
                  <a:lnTo>
                    <a:pt x="47" y="75"/>
                  </a:lnTo>
                  <a:lnTo>
                    <a:pt x="60" y="61"/>
                  </a:lnTo>
                  <a:lnTo>
                    <a:pt x="75" y="47"/>
                  </a:lnTo>
                  <a:lnTo>
                    <a:pt x="91" y="36"/>
                  </a:lnTo>
                  <a:lnTo>
                    <a:pt x="108" y="25"/>
                  </a:lnTo>
                  <a:lnTo>
                    <a:pt x="126" y="16"/>
                  </a:lnTo>
                  <a:lnTo>
                    <a:pt x="146" y="9"/>
                  </a:lnTo>
                  <a:lnTo>
                    <a:pt x="165" y="5"/>
                  </a:lnTo>
                  <a:lnTo>
                    <a:pt x="186" y="1"/>
                  </a:lnTo>
                  <a:lnTo>
                    <a:pt x="20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4C423E08-144C-4952-B156-DA2D5ABC0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041" y="1664133"/>
              <a:ext cx="4233864" cy="2554289"/>
            </a:xfrm>
            <a:custGeom>
              <a:avLst/>
              <a:gdLst>
                <a:gd name="T0" fmla="*/ 207 w 10666"/>
                <a:gd name="T1" fmla="*/ 0 h 6436"/>
                <a:gd name="T2" fmla="*/ 10459 w 10666"/>
                <a:gd name="T3" fmla="*/ 0 h 6436"/>
                <a:gd name="T4" fmla="*/ 10480 w 10666"/>
                <a:gd name="T5" fmla="*/ 1 h 6436"/>
                <a:gd name="T6" fmla="*/ 10500 w 10666"/>
                <a:gd name="T7" fmla="*/ 5 h 6436"/>
                <a:gd name="T8" fmla="*/ 10520 w 10666"/>
                <a:gd name="T9" fmla="*/ 9 h 6436"/>
                <a:gd name="T10" fmla="*/ 10539 w 10666"/>
                <a:gd name="T11" fmla="*/ 16 h 6436"/>
                <a:gd name="T12" fmla="*/ 10557 w 10666"/>
                <a:gd name="T13" fmla="*/ 25 h 6436"/>
                <a:gd name="T14" fmla="*/ 10575 w 10666"/>
                <a:gd name="T15" fmla="*/ 36 h 6436"/>
                <a:gd name="T16" fmla="*/ 10591 w 10666"/>
                <a:gd name="T17" fmla="*/ 47 h 6436"/>
                <a:gd name="T18" fmla="*/ 10605 w 10666"/>
                <a:gd name="T19" fmla="*/ 61 h 6436"/>
                <a:gd name="T20" fmla="*/ 10619 w 10666"/>
                <a:gd name="T21" fmla="*/ 75 h 6436"/>
                <a:gd name="T22" fmla="*/ 10630 w 10666"/>
                <a:gd name="T23" fmla="*/ 91 h 6436"/>
                <a:gd name="T24" fmla="*/ 10641 w 10666"/>
                <a:gd name="T25" fmla="*/ 109 h 6436"/>
                <a:gd name="T26" fmla="*/ 10650 w 10666"/>
                <a:gd name="T27" fmla="*/ 127 h 6436"/>
                <a:gd name="T28" fmla="*/ 10657 w 10666"/>
                <a:gd name="T29" fmla="*/ 146 h 6436"/>
                <a:gd name="T30" fmla="*/ 10661 w 10666"/>
                <a:gd name="T31" fmla="*/ 166 h 6436"/>
                <a:gd name="T32" fmla="*/ 10665 w 10666"/>
                <a:gd name="T33" fmla="*/ 186 h 6436"/>
                <a:gd name="T34" fmla="*/ 10666 w 10666"/>
                <a:gd name="T35" fmla="*/ 207 h 6436"/>
                <a:gd name="T36" fmla="*/ 10666 w 10666"/>
                <a:gd name="T37" fmla="*/ 6436 h 6436"/>
                <a:gd name="T38" fmla="*/ 0 w 10666"/>
                <a:gd name="T39" fmla="*/ 6436 h 6436"/>
                <a:gd name="T40" fmla="*/ 0 w 10666"/>
                <a:gd name="T41" fmla="*/ 207 h 6436"/>
                <a:gd name="T42" fmla="*/ 1 w 10666"/>
                <a:gd name="T43" fmla="*/ 186 h 6436"/>
                <a:gd name="T44" fmla="*/ 3 w 10666"/>
                <a:gd name="T45" fmla="*/ 166 h 6436"/>
                <a:gd name="T46" fmla="*/ 9 w 10666"/>
                <a:gd name="T47" fmla="*/ 146 h 6436"/>
                <a:gd name="T48" fmla="*/ 16 w 10666"/>
                <a:gd name="T49" fmla="*/ 127 h 6436"/>
                <a:gd name="T50" fmla="*/ 24 w 10666"/>
                <a:gd name="T51" fmla="*/ 109 h 6436"/>
                <a:gd name="T52" fmla="*/ 34 w 10666"/>
                <a:gd name="T53" fmla="*/ 91 h 6436"/>
                <a:gd name="T54" fmla="*/ 47 w 10666"/>
                <a:gd name="T55" fmla="*/ 75 h 6436"/>
                <a:gd name="T56" fmla="*/ 60 w 10666"/>
                <a:gd name="T57" fmla="*/ 61 h 6436"/>
                <a:gd name="T58" fmla="*/ 75 w 10666"/>
                <a:gd name="T59" fmla="*/ 47 h 6436"/>
                <a:gd name="T60" fmla="*/ 91 w 10666"/>
                <a:gd name="T61" fmla="*/ 36 h 6436"/>
                <a:gd name="T62" fmla="*/ 108 w 10666"/>
                <a:gd name="T63" fmla="*/ 25 h 6436"/>
                <a:gd name="T64" fmla="*/ 126 w 10666"/>
                <a:gd name="T65" fmla="*/ 16 h 6436"/>
                <a:gd name="T66" fmla="*/ 146 w 10666"/>
                <a:gd name="T67" fmla="*/ 9 h 6436"/>
                <a:gd name="T68" fmla="*/ 165 w 10666"/>
                <a:gd name="T69" fmla="*/ 5 h 6436"/>
                <a:gd name="T70" fmla="*/ 186 w 10666"/>
                <a:gd name="T71" fmla="*/ 1 h 6436"/>
                <a:gd name="T72" fmla="*/ 207 w 10666"/>
                <a:gd name="T73" fmla="*/ 0 h 6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666" h="6436">
                  <a:moveTo>
                    <a:pt x="207" y="0"/>
                  </a:moveTo>
                  <a:lnTo>
                    <a:pt x="10459" y="0"/>
                  </a:lnTo>
                  <a:lnTo>
                    <a:pt x="10480" y="1"/>
                  </a:lnTo>
                  <a:lnTo>
                    <a:pt x="10500" y="5"/>
                  </a:lnTo>
                  <a:lnTo>
                    <a:pt x="10520" y="9"/>
                  </a:lnTo>
                  <a:lnTo>
                    <a:pt x="10539" y="16"/>
                  </a:lnTo>
                  <a:lnTo>
                    <a:pt x="10557" y="25"/>
                  </a:lnTo>
                  <a:lnTo>
                    <a:pt x="10575" y="36"/>
                  </a:lnTo>
                  <a:lnTo>
                    <a:pt x="10591" y="47"/>
                  </a:lnTo>
                  <a:lnTo>
                    <a:pt x="10605" y="61"/>
                  </a:lnTo>
                  <a:lnTo>
                    <a:pt x="10619" y="75"/>
                  </a:lnTo>
                  <a:lnTo>
                    <a:pt x="10630" y="91"/>
                  </a:lnTo>
                  <a:lnTo>
                    <a:pt x="10641" y="109"/>
                  </a:lnTo>
                  <a:lnTo>
                    <a:pt x="10650" y="127"/>
                  </a:lnTo>
                  <a:lnTo>
                    <a:pt x="10657" y="146"/>
                  </a:lnTo>
                  <a:lnTo>
                    <a:pt x="10661" y="166"/>
                  </a:lnTo>
                  <a:lnTo>
                    <a:pt x="10665" y="186"/>
                  </a:lnTo>
                  <a:lnTo>
                    <a:pt x="10666" y="207"/>
                  </a:lnTo>
                  <a:lnTo>
                    <a:pt x="10666" y="6436"/>
                  </a:lnTo>
                  <a:lnTo>
                    <a:pt x="0" y="6436"/>
                  </a:lnTo>
                  <a:lnTo>
                    <a:pt x="0" y="207"/>
                  </a:lnTo>
                  <a:lnTo>
                    <a:pt x="1" y="186"/>
                  </a:lnTo>
                  <a:lnTo>
                    <a:pt x="3" y="166"/>
                  </a:lnTo>
                  <a:lnTo>
                    <a:pt x="9" y="146"/>
                  </a:lnTo>
                  <a:lnTo>
                    <a:pt x="16" y="127"/>
                  </a:lnTo>
                  <a:lnTo>
                    <a:pt x="24" y="109"/>
                  </a:lnTo>
                  <a:lnTo>
                    <a:pt x="34" y="91"/>
                  </a:lnTo>
                  <a:lnTo>
                    <a:pt x="47" y="75"/>
                  </a:lnTo>
                  <a:lnTo>
                    <a:pt x="60" y="61"/>
                  </a:lnTo>
                  <a:lnTo>
                    <a:pt x="75" y="47"/>
                  </a:lnTo>
                  <a:lnTo>
                    <a:pt x="91" y="36"/>
                  </a:lnTo>
                  <a:lnTo>
                    <a:pt x="108" y="25"/>
                  </a:lnTo>
                  <a:lnTo>
                    <a:pt x="126" y="16"/>
                  </a:lnTo>
                  <a:lnTo>
                    <a:pt x="146" y="9"/>
                  </a:lnTo>
                  <a:lnTo>
                    <a:pt x="165" y="5"/>
                  </a:lnTo>
                  <a:lnTo>
                    <a:pt x="186" y="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Rectangle 10">
              <a:extLst>
                <a:ext uri="{FF2B5EF4-FFF2-40B4-BE49-F238E27FC236}">
                  <a16:creationId xmlns:a16="http://schemas.microsoft.com/office/drawing/2014/main" id="{3F5727D7-920D-4B05-948A-3311BD193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616" y="1829233"/>
              <a:ext cx="3924302" cy="222408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Rectangle 11">
              <a:extLst>
                <a:ext uri="{FF2B5EF4-FFF2-40B4-BE49-F238E27FC236}">
                  <a16:creationId xmlns:a16="http://schemas.microsoft.com/office/drawing/2014/main" id="{9E156F93-7C54-4A3A-88CA-E18A2B928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616" y="1829233"/>
              <a:ext cx="3924302" cy="412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A5233A5F-BE59-4773-9C92-63D4F33CA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553" y="3986647"/>
              <a:ext cx="1874839" cy="66675"/>
            </a:xfrm>
            <a:custGeom>
              <a:avLst/>
              <a:gdLst>
                <a:gd name="T0" fmla="*/ 112 w 4724"/>
                <a:gd name="T1" fmla="*/ 0 h 169"/>
                <a:gd name="T2" fmla="*/ 4569 w 4724"/>
                <a:gd name="T3" fmla="*/ 0 h 169"/>
                <a:gd name="T4" fmla="*/ 4724 w 4724"/>
                <a:gd name="T5" fmla="*/ 169 h 169"/>
                <a:gd name="T6" fmla="*/ 0 w 4724"/>
                <a:gd name="T7" fmla="*/ 169 h 169"/>
                <a:gd name="T8" fmla="*/ 112 w 4724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24" h="169">
                  <a:moveTo>
                    <a:pt x="112" y="0"/>
                  </a:moveTo>
                  <a:lnTo>
                    <a:pt x="4569" y="0"/>
                  </a:lnTo>
                  <a:lnTo>
                    <a:pt x="4724" y="169"/>
                  </a:lnTo>
                  <a:lnTo>
                    <a:pt x="0" y="16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DB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24">
              <a:extLst>
                <a:ext uri="{FF2B5EF4-FFF2-40B4-BE49-F238E27FC236}">
                  <a16:creationId xmlns:a16="http://schemas.microsoft.com/office/drawing/2014/main" id="{66092582-D255-4F27-9E20-FC7D75126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30" y="1664133"/>
              <a:ext cx="2327275" cy="2503490"/>
            </a:xfrm>
            <a:custGeom>
              <a:avLst/>
              <a:gdLst>
                <a:gd name="T0" fmla="*/ 3815 w 5865"/>
                <a:gd name="T1" fmla="*/ 0 h 6311"/>
                <a:gd name="T2" fmla="*/ 5660 w 5865"/>
                <a:gd name="T3" fmla="*/ 0 h 6311"/>
                <a:gd name="T4" fmla="*/ 5681 w 5865"/>
                <a:gd name="T5" fmla="*/ 1 h 6311"/>
                <a:gd name="T6" fmla="*/ 5702 w 5865"/>
                <a:gd name="T7" fmla="*/ 4 h 6311"/>
                <a:gd name="T8" fmla="*/ 5721 w 5865"/>
                <a:gd name="T9" fmla="*/ 9 h 6311"/>
                <a:gd name="T10" fmla="*/ 5740 w 5865"/>
                <a:gd name="T11" fmla="*/ 16 h 6311"/>
                <a:gd name="T12" fmla="*/ 5758 w 5865"/>
                <a:gd name="T13" fmla="*/ 24 h 6311"/>
                <a:gd name="T14" fmla="*/ 5775 w 5865"/>
                <a:gd name="T15" fmla="*/ 34 h 6311"/>
                <a:gd name="T16" fmla="*/ 5791 w 5865"/>
                <a:gd name="T17" fmla="*/ 46 h 6311"/>
                <a:gd name="T18" fmla="*/ 5805 w 5865"/>
                <a:gd name="T19" fmla="*/ 60 h 6311"/>
                <a:gd name="T20" fmla="*/ 5819 w 5865"/>
                <a:gd name="T21" fmla="*/ 74 h 6311"/>
                <a:gd name="T22" fmla="*/ 5830 w 5865"/>
                <a:gd name="T23" fmla="*/ 90 h 6311"/>
                <a:gd name="T24" fmla="*/ 5841 w 5865"/>
                <a:gd name="T25" fmla="*/ 106 h 6311"/>
                <a:gd name="T26" fmla="*/ 5849 w 5865"/>
                <a:gd name="T27" fmla="*/ 125 h 6311"/>
                <a:gd name="T28" fmla="*/ 5856 w 5865"/>
                <a:gd name="T29" fmla="*/ 143 h 6311"/>
                <a:gd name="T30" fmla="*/ 5861 w 5865"/>
                <a:gd name="T31" fmla="*/ 163 h 6311"/>
                <a:gd name="T32" fmla="*/ 5864 w 5865"/>
                <a:gd name="T33" fmla="*/ 182 h 6311"/>
                <a:gd name="T34" fmla="*/ 5865 w 5865"/>
                <a:gd name="T35" fmla="*/ 203 h 6311"/>
                <a:gd name="T36" fmla="*/ 5865 w 5865"/>
                <a:gd name="T37" fmla="*/ 6311 h 6311"/>
                <a:gd name="T38" fmla="*/ 0 w 5865"/>
                <a:gd name="T39" fmla="*/ 6311 h 6311"/>
                <a:gd name="T40" fmla="*/ 3815 w 5865"/>
                <a:gd name="T41" fmla="*/ 0 h 6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65" h="6311">
                  <a:moveTo>
                    <a:pt x="3815" y="0"/>
                  </a:moveTo>
                  <a:lnTo>
                    <a:pt x="5660" y="0"/>
                  </a:lnTo>
                  <a:lnTo>
                    <a:pt x="5681" y="1"/>
                  </a:lnTo>
                  <a:lnTo>
                    <a:pt x="5702" y="4"/>
                  </a:lnTo>
                  <a:lnTo>
                    <a:pt x="5721" y="9"/>
                  </a:lnTo>
                  <a:lnTo>
                    <a:pt x="5740" y="16"/>
                  </a:lnTo>
                  <a:lnTo>
                    <a:pt x="5758" y="24"/>
                  </a:lnTo>
                  <a:lnTo>
                    <a:pt x="5775" y="34"/>
                  </a:lnTo>
                  <a:lnTo>
                    <a:pt x="5791" y="46"/>
                  </a:lnTo>
                  <a:lnTo>
                    <a:pt x="5805" y="60"/>
                  </a:lnTo>
                  <a:lnTo>
                    <a:pt x="5819" y="74"/>
                  </a:lnTo>
                  <a:lnTo>
                    <a:pt x="5830" y="90"/>
                  </a:lnTo>
                  <a:lnTo>
                    <a:pt x="5841" y="106"/>
                  </a:lnTo>
                  <a:lnTo>
                    <a:pt x="5849" y="125"/>
                  </a:lnTo>
                  <a:lnTo>
                    <a:pt x="5856" y="143"/>
                  </a:lnTo>
                  <a:lnTo>
                    <a:pt x="5861" y="163"/>
                  </a:lnTo>
                  <a:lnTo>
                    <a:pt x="5864" y="182"/>
                  </a:lnTo>
                  <a:lnTo>
                    <a:pt x="5865" y="203"/>
                  </a:lnTo>
                  <a:lnTo>
                    <a:pt x="5865" y="6311"/>
                  </a:lnTo>
                  <a:lnTo>
                    <a:pt x="0" y="6311"/>
                  </a:lnTo>
                  <a:lnTo>
                    <a:pt x="3815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36000"/>
                  </a:schemeClr>
                </a:gs>
                <a:gs pos="50000">
                  <a:schemeClr val="bg1">
                    <a:alpha val="13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A1F45A6D-466C-4497-8ECD-DE6B04D6B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20433" y="1879910"/>
            <a:ext cx="751306" cy="75130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28045" y="283135"/>
            <a:ext cx="9264193" cy="11079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ru-RU" sz="3600" dirty="0">
              <a:latin typeface="+mj-lt"/>
            </a:endParaRPr>
          </a:p>
          <a:p>
            <a:pPr algn="ctr"/>
            <a:endParaRPr lang="en-US" sz="36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1259751" y="2886999"/>
            <a:ext cx="4621096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ko-KR" altLang="en-US" sz="44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행사</a:t>
            </a:r>
            <a:r>
              <a:rPr lang="en-US" altLang="ko-KR" sz="44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= </a:t>
            </a:r>
            <a:r>
              <a:rPr lang="ko-KR" altLang="en-US" sz="44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잔치→구일</a:t>
            </a:r>
            <a:endParaRPr lang="ru-RU" sz="44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61">
            <a:extLst>
              <a:ext uri="{FF2B5EF4-FFF2-40B4-BE49-F238E27FC236}">
                <a16:creationId xmlns:a16="http://schemas.microsoft.com/office/drawing/2014/main" id="{0BC4C978-44FE-460A-AE62-87C0408DA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47809" y="2148407"/>
            <a:ext cx="285750" cy="214313"/>
            <a:chOff x="2614613" y="809625"/>
            <a:chExt cx="285750" cy="214313"/>
          </a:xfrm>
          <a:solidFill>
            <a:schemeClr val="bg1"/>
          </a:solidFill>
        </p:grpSpPr>
        <p:sp>
          <p:nvSpPr>
            <p:cNvPr id="63" name="Freeform 78">
              <a:extLst>
                <a:ext uri="{FF2B5EF4-FFF2-40B4-BE49-F238E27FC236}">
                  <a16:creationId xmlns:a16="http://schemas.microsoft.com/office/drawing/2014/main" id="{D266A92F-F123-48ED-BA6A-EA2E76EDC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613" y="809625"/>
              <a:ext cx="133350" cy="214313"/>
            </a:xfrm>
            <a:custGeom>
              <a:avLst/>
              <a:gdLst>
                <a:gd name="T0" fmla="*/ 316 w 335"/>
                <a:gd name="T1" fmla="*/ 47 h 540"/>
                <a:gd name="T2" fmla="*/ 325 w 335"/>
                <a:gd name="T3" fmla="*/ 43 h 540"/>
                <a:gd name="T4" fmla="*/ 331 w 335"/>
                <a:gd name="T5" fmla="*/ 37 h 540"/>
                <a:gd name="T6" fmla="*/ 335 w 335"/>
                <a:gd name="T7" fmla="*/ 28 h 540"/>
                <a:gd name="T8" fmla="*/ 335 w 335"/>
                <a:gd name="T9" fmla="*/ 19 h 540"/>
                <a:gd name="T10" fmla="*/ 331 w 335"/>
                <a:gd name="T11" fmla="*/ 10 h 540"/>
                <a:gd name="T12" fmla="*/ 325 w 335"/>
                <a:gd name="T13" fmla="*/ 4 h 540"/>
                <a:gd name="T14" fmla="*/ 316 w 335"/>
                <a:gd name="T15" fmla="*/ 0 h 540"/>
                <a:gd name="T16" fmla="*/ 294 w 335"/>
                <a:gd name="T17" fmla="*/ 0 h 540"/>
                <a:gd name="T18" fmla="*/ 260 w 335"/>
                <a:gd name="T19" fmla="*/ 3 h 540"/>
                <a:gd name="T20" fmla="*/ 227 w 335"/>
                <a:gd name="T21" fmla="*/ 10 h 540"/>
                <a:gd name="T22" fmla="*/ 198 w 335"/>
                <a:gd name="T23" fmla="*/ 20 h 540"/>
                <a:gd name="T24" fmla="*/ 169 w 335"/>
                <a:gd name="T25" fmla="*/ 33 h 540"/>
                <a:gd name="T26" fmla="*/ 142 w 335"/>
                <a:gd name="T27" fmla="*/ 49 h 540"/>
                <a:gd name="T28" fmla="*/ 117 w 335"/>
                <a:gd name="T29" fmla="*/ 68 h 540"/>
                <a:gd name="T30" fmla="*/ 95 w 335"/>
                <a:gd name="T31" fmla="*/ 89 h 540"/>
                <a:gd name="T32" fmla="*/ 75 w 335"/>
                <a:gd name="T33" fmla="*/ 113 h 540"/>
                <a:gd name="T34" fmla="*/ 57 w 335"/>
                <a:gd name="T35" fmla="*/ 141 h 540"/>
                <a:gd name="T36" fmla="*/ 41 w 335"/>
                <a:gd name="T37" fmla="*/ 170 h 540"/>
                <a:gd name="T38" fmla="*/ 27 w 335"/>
                <a:gd name="T39" fmla="*/ 202 h 540"/>
                <a:gd name="T40" fmla="*/ 17 w 335"/>
                <a:gd name="T41" fmla="*/ 236 h 540"/>
                <a:gd name="T42" fmla="*/ 8 w 335"/>
                <a:gd name="T43" fmla="*/ 272 h 540"/>
                <a:gd name="T44" fmla="*/ 3 w 335"/>
                <a:gd name="T45" fmla="*/ 310 h 540"/>
                <a:gd name="T46" fmla="*/ 0 w 335"/>
                <a:gd name="T47" fmla="*/ 351 h 540"/>
                <a:gd name="T48" fmla="*/ 1 w 335"/>
                <a:gd name="T49" fmla="*/ 390 h 540"/>
                <a:gd name="T50" fmla="*/ 7 w 335"/>
                <a:gd name="T51" fmla="*/ 422 h 540"/>
                <a:gd name="T52" fmla="*/ 20 w 335"/>
                <a:gd name="T53" fmla="*/ 452 h 540"/>
                <a:gd name="T54" fmla="*/ 38 w 335"/>
                <a:gd name="T55" fmla="*/ 478 h 540"/>
                <a:gd name="T56" fmla="*/ 61 w 335"/>
                <a:gd name="T57" fmla="*/ 502 h 540"/>
                <a:gd name="T58" fmla="*/ 88 w 335"/>
                <a:gd name="T59" fmla="*/ 520 h 540"/>
                <a:gd name="T60" fmla="*/ 117 w 335"/>
                <a:gd name="T61" fmla="*/ 532 h 540"/>
                <a:gd name="T62" fmla="*/ 150 w 335"/>
                <a:gd name="T63" fmla="*/ 539 h 540"/>
                <a:gd name="T64" fmla="*/ 185 w 335"/>
                <a:gd name="T65" fmla="*/ 539 h 540"/>
                <a:gd name="T66" fmla="*/ 218 w 335"/>
                <a:gd name="T67" fmla="*/ 532 h 540"/>
                <a:gd name="T68" fmla="*/ 248 w 335"/>
                <a:gd name="T69" fmla="*/ 520 h 540"/>
                <a:gd name="T70" fmla="*/ 274 w 335"/>
                <a:gd name="T71" fmla="*/ 502 h 540"/>
                <a:gd name="T72" fmla="*/ 297 w 335"/>
                <a:gd name="T73" fmla="*/ 478 h 540"/>
                <a:gd name="T74" fmla="*/ 315 w 335"/>
                <a:gd name="T75" fmla="*/ 452 h 540"/>
                <a:gd name="T76" fmla="*/ 328 w 335"/>
                <a:gd name="T77" fmla="*/ 422 h 540"/>
                <a:gd name="T78" fmla="*/ 334 w 335"/>
                <a:gd name="T79" fmla="*/ 390 h 540"/>
                <a:gd name="T80" fmla="*/ 334 w 335"/>
                <a:gd name="T81" fmla="*/ 355 h 540"/>
                <a:gd name="T82" fmla="*/ 328 w 335"/>
                <a:gd name="T83" fmla="*/ 322 h 540"/>
                <a:gd name="T84" fmla="*/ 315 w 335"/>
                <a:gd name="T85" fmla="*/ 292 h 540"/>
                <a:gd name="T86" fmla="*/ 297 w 335"/>
                <a:gd name="T87" fmla="*/ 265 h 540"/>
                <a:gd name="T88" fmla="*/ 274 w 335"/>
                <a:gd name="T89" fmla="*/ 242 h 540"/>
                <a:gd name="T90" fmla="*/ 248 w 335"/>
                <a:gd name="T91" fmla="*/ 224 h 540"/>
                <a:gd name="T92" fmla="*/ 218 w 335"/>
                <a:gd name="T93" fmla="*/ 212 h 540"/>
                <a:gd name="T94" fmla="*/ 185 w 335"/>
                <a:gd name="T95" fmla="*/ 204 h 540"/>
                <a:gd name="T96" fmla="*/ 153 w 335"/>
                <a:gd name="T97" fmla="*/ 204 h 540"/>
                <a:gd name="T98" fmla="*/ 126 w 335"/>
                <a:gd name="T99" fmla="*/ 209 h 540"/>
                <a:gd name="T100" fmla="*/ 99 w 335"/>
                <a:gd name="T101" fmla="*/ 218 h 540"/>
                <a:gd name="T102" fmla="*/ 76 w 335"/>
                <a:gd name="T103" fmla="*/ 232 h 540"/>
                <a:gd name="T104" fmla="*/ 73 w 335"/>
                <a:gd name="T105" fmla="*/ 214 h 540"/>
                <a:gd name="T106" fmla="*/ 94 w 335"/>
                <a:gd name="T107" fmla="*/ 170 h 540"/>
                <a:gd name="T108" fmla="*/ 119 w 335"/>
                <a:gd name="T109" fmla="*/ 133 h 540"/>
                <a:gd name="T110" fmla="*/ 150 w 335"/>
                <a:gd name="T111" fmla="*/ 104 h 540"/>
                <a:gd name="T112" fmla="*/ 183 w 335"/>
                <a:gd name="T113" fmla="*/ 80 h 540"/>
                <a:gd name="T114" fmla="*/ 218 w 335"/>
                <a:gd name="T115" fmla="*/ 64 h 540"/>
                <a:gd name="T116" fmla="*/ 255 w 335"/>
                <a:gd name="T117" fmla="*/ 54 h 540"/>
                <a:gd name="T118" fmla="*/ 293 w 335"/>
                <a:gd name="T119" fmla="*/ 49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5" h="540">
                  <a:moveTo>
                    <a:pt x="312" y="47"/>
                  </a:moveTo>
                  <a:lnTo>
                    <a:pt x="316" y="47"/>
                  </a:lnTo>
                  <a:lnTo>
                    <a:pt x="321" y="45"/>
                  </a:lnTo>
                  <a:lnTo>
                    <a:pt x="325" y="43"/>
                  </a:lnTo>
                  <a:lnTo>
                    <a:pt x="329" y="41"/>
                  </a:lnTo>
                  <a:lnTo>
                    <a:pt x="331" y="37"/>
                  </a:lnTo>
                  <a:lnTo>
                    <a:pt x="333" y="33"/>
                  </a:lnTo>
                  <a:lnTo>
                    <a:pt x="335" y="28"/>
                  </a:lnTo>
                  <a:lnTo>
                    <a:pt x="335" y="24"/>
                  </a:lnTo>
                  <a:lnTo>
                    <a:pt x="335" y="19"/>
                  </a:lnTo>
                  <a:lnTo>
                    <a:pt x="333" y="15"/>
                  </a:lnTo>
                  <a:lnTo>
                    <a:pt x="331" y="10"/>
                  </a:lnTo>
                  <a:lnTo>
                    <a:pt x="329" y="6"/>
                  </a:lnTo>
                  <a:lnTo>
                    <a:pt x="325" y="4"/>
                  </a:lnTo>
                  <a:lnTo>
                    <a:pt x="321" y="2"/>
                  </a:lnTo>
                  <a:lnTo>
                    <a:pt x="316" y="0"/>
                  </a:lnTo>
                  <a:lnTo>
                    <a:pt x="312" y="0"/>
                  </a:lnTo>
                  <a:lnTo>
                    <a:pt x="294" y="0"/>
                  </a:lnTo>
                  <a:lnTo>
                    <a:pt x="277" y="1"/>
                  </a:lnTo>
                  <a:lnTo>
                    <a:pt x="260" y="3"/>
                  </a:lnTo>
                  <a:lnTo>
                    <a:pt x="244" y="6"/>
                  </a:lnTo>
                  <a:lnTo>
                    <a:pt x="227" y="10"/>
                  </a:lnTo>
                  <a:lnTo>
                    <a:pt x="213" y="15"/>
                  </a:lnTo>
                  <a:lnTo>
                    <a:pt x="198" y="20"/>
                  </a:lnTo>
                  <a:lnTo>
                    <a:pt x="183" y="26"/>
                  </a:lnTo>
                  <a:lnTo>
                    <a:pt x="169" y="33"/>
                  </a:lnTo>
                  <a:lnTo>
                    <a:pt x="155" y="40"/>
                  </a:lnTo>
                  <a:lnTo>
                    <a:pt x="142" y="49"/>
                  </a:lnTo>
                  <a:lnTo>
                    <a:pt x="130" y="58"/>
                  </a:lnTo>
                  <a:lnTo>
                    <a:pt x="117" y="68"/>
                  </a:lnTo>
                  <a:lnTo>
                    <a:pt x="106" y="78"/>
                  </a:lnTo>
                  <a:lnTo>
                    <a:pt x="95" y="89"/>
                  </a:lnTo>
                  <a:lnTo>
                    <a:pt x="84" y="101"/>
                  </a:lnTo>
                  <a:lnTo>
                    <a:pt x="75" y="113"/>
                  </a:lnTo>
                  <a:lnTo>
                    <a:pt x="65" y="127"/>
                  </a:lnTo>
                  <a:lnTo>
                    <a:pt x="57" y="141"/>
                  </a:lnTo>
                  <a:lnTo>
                    <a:pt x="48" y="154"/>
                  </a:lnTo>
                  <a:lnTo>
                    <a:pt x="41" y="170"/>
                  </a:lnTo>
                  <a:lnTo>
                    <a:pt x="34" y="185"/>
                  </a:lnTo>
                  <a:lnTo>
                    <a:pt x="27" y="202"/>
                  </a:lnTo>
                  <a:lnTo>
                    <a:pt x="22" y="218"/>
                  </a:lnTo>
                  <a:lnTo>
                    <a:pt x="17" y="236"/>
                  </a:lnTo>
                  <a:lnTo>
                    <a:pt x="12" y="254"/>
                  </a:lnTo>
                  <a:lnTo>
                    <a:pt x="8" y="272"/>
                  </a:lnTo>
                  <a:lnTo>
                    <a:pt x="5" y="291"/>
                  </a:lnTo>
                  <a:lnTo>
                    <a:pt x="3" y="310"/>
                  </a:lnTo>
                  <a:lnTo>
                    <a:pt x="1" y="330"/>
                  </a:lnTo>
                  <a:lnTo>
                    <a:pt x="0" y="351"/>
                  </a:lnTo>
                  <a:lnTo>
                    <a:pt x="0" y="371"/>
                  </a:lnTo>
                  <a:lnTo>
                    <a:pt x="1" y="390"/>
                  </a:lnTo>
                  <a:lnTo>
                    <a:pt x="3" y="405"/>
                  </a:lnTo>
                  <a:lnTo>
                    <a:pt x="7" y="422"/>
                  </a:lnTo>
                  <a:lnTo>
                    <a:pt x="12" y="437"/>
                  </a:lnTo>
                  <a:lnTo>
                    <a:pt x="20" y="452"/>
                  </a:lnTo>
                  <a:lnTo>
                    <a:pt x="28" y="466"/>
                  </a:lnTo>
                  <a:lnTo>
                    <a:pt x="38" y="478"/>
                  </a:lnTo>
                  <a:lnTo>
                    <a:pt x="48" y="491"/>
                  </a:lnTo>
                  <a:lnTo>
                    <a:pt x="61" y="502"/>
                  </a:lnTo>
                  <a:lnTo>
                    <a:pt x="74" y="511"/>
                  </a:lnTo>
                  <a:lnTo>
                    <a:pt x="88" y="520"/>
                  </a:lnTo>
                  <a:lnTo>
                    <a:pt x="102" y="527"/>
                  </a:lnTo>
                  <a:lnTo>
                    <a:pt x="117" y="532"/>
                  </a:lnTo>
                  <a:lnTo>
                    <a:pt x="134" y="537"/>
                  </a:lnTo>
                  <a:lnTo>
                    <a:pt x="150" y="539"/>
                  </a:lnTo>
                  <a:lnTo>
                    <a:pt x="168" y="540"/>
                  </a:lnTo>
                  <a:lnTo>
                    <a:pt x="185" y="539"/>
                  </a:lnTo>
                  <a:lnTo>
                    <a:pt x="201" y="537"/>
                  </a:lnTo>
                  <a:lnTo>
                    <a:pt x="218" y="532"/>
                  </a:lnTo>
                  <a:lnTo>
                    <a:pt x="233" y="527"/>
                  </a:lnTo>
                  <a:lnTo>
                    <a:pt x="248" y="520"/>
                  </a:lnTo>
                  <a:lnTo>
                    <a:pt x="261" y="511"/>
                  </a:lnTo>
                  <a:lnTo>
                    <a:pt x="274" y="502"/>
                  </a:lnTo>
                  <a:lnTo>
                    <a:pt x="287" y="491"/>
                  </a:lnTo>
                  <a:lnTo>
                    <a:pt x="297" y="478"/>
                  </a:lnTo>
                  <a:lnTo>
                    <a:pt x="307" y="466"/>
                  </a:lnTo>
                  <a:lnTo>
                    <a:pt x="315" y="452"/>
                  </a:lnTo>
                  <a:lnTo>
                    <a:pt x="323" y="437"/>
                  </a:lnTo>
                  <a:lnTo>
                    <a:pt x="328" y="422"/>
                  </a:lnTo>
                  <a:lnTo>
                    <a:pt x="332" y="405"/>
                  </a:lnTo>
                  <a:lnTo>
                    <a:pt x="334" y="390"/>
                  </a:lnTo>
                  <a:lnTo>
                    <a:pt x="335" y="371"/>
                  </a:lnTo>
                  <a:lnTo>
                    <a:pt x="334" y="355"/>
                  </a:lnTo>
                  <a:lnTo>
                    <a:pt x="332" y="338"/>
                  </a:lnTo>
                  <a:lnTo>
                    <a:pt x="328" y="322"/>
                  </a:lnTo>
                  <a:lnTo>
                    <a:pt x="323" y="307"/>
                  </a:lnTo>
                  <a:lnTo>
                    <a:pt x="315" y="292"/>
                  </a:lnTo>
                  <a:lnTo>
                    <a:pt x="307" y="278"/>
                  </a:lnTo>
                  <a:lnTo>
                    <a:pt x="297" y="265"/>
                  </a:lnTo>
                  <a:lnTo>
                    <a:pt x="287" y="253"/>
                  </a:lnTo>
                  <a:lnTo>
                    <a:pt x="274" y="242"/>
                  </a:lnTo>
                  <a:lnTo>
                    <a:pt x="261" y="233"/>
                  </a:lnTo>
                  <a:lnTo>
                    <a:pt x="248" y="224"/>
                  </a:lnTo>
                  <a:lnTo>
                    <a:pt x="233" y="217"/>
                  </a:lnTo>
                  <a:lnTo>
                    <a:pt x="218" y="212"/>
                  </a:lnTo>
                  <a:lnTo>
                    <a:pt x="201" y="207"/>
                  </a:lnTo>
                  <a:lnTo>
                    <a:pt x="185" y="204"/>
                  </a:lnTo>
                  <a:lnTo>
                    <a:pt x="168" y="204"/>
                  </a:lnTo>
                  <a:lnTo>
                    <a:pt x="153" y="204"/>
                  </a:lnTo>
                  <a:lnTo>
                    <a:pt x="140" y="206"/>
                  </a:lnTo>
                  <a:lnTo>
                    <a:pt x="126" y="209"/>
                  </a:lnTo>
                  <a:lnTo>
                    <a:pt x="112" y="213"/>
                  </a:lnTo>
                  <a:lnTo>
                    <a:pt x="99" y="218"/>
                  </a:lnTo>
                  <a:lnTo>
                    <a:pt x="88" y="224"/>
                  </a:lnTo>
                  <a:lnTo>
                    <a:pt x="76" y="232"/>
                  </a:lnTo>
                  <a:lnTo>
                    <a:pt x="64" y="239"/>
                  </a:lnTo>
                  <a:lnTo>
                    <a:pt x="73" y="214"/>
                  </a:lnTo>
                  <a:lnTo>
                    <a:pt x="83" y="191"/>
                  </a:lnTo>
                  <a:lnTo>
                    <a:pt x="94" y="170"/>
                  </a:lnTo>
                  <a:lnTo>
                    <a:pt x="107" y="150"/>
                  </a:lnTo>
                  <a:lnTo>
                    <a:pt x="119" y="133"/>
                  </a:lnTo>
                  <a:lnTo>
                    <a:pt x="134" y="117"/>
                  </a:lnTo>
                  <a:lnTo>
                    <a:pt x="150" y="104"/>
                  </a:lnTo>
                  <a:lnTo>
                    <a:pt x="166" y="91"/>
                  </a:lnTo>
                  <a:lnTo>
                    <a:pt x="183" y="80"/>
                  </a:lnTo>
                  <a:lnTo>
                    <a:pt x="200" y="72"/>
                  </a:lnTo>
                  <a:lnTo>
                    <a:pt x="218" y="64"/>
                  </a:lnTo>
                  <a:lnTo>
                    <a:pt x="237" y="58"/>
                  </a:lnTo>
                  <a:lnTo>
                    <a:pt x="255" y="54"/>
                  </a:lnTo>
                  <a:lnTo>
                    <a:pt x="274" y="51"/>
                  </a:lnTo>
                  <a:lnTo>
                    <a:pt x="293" y="49"/>
                  </a:lnTo>
                  <a:lnTo>
                    <a:pt x="312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79">
              <a:extLst>
                <a:ext uri="{FF2B5EF4-FFF2-40B4-BE49-F238E27FC236}">
                  <a16:creationId xmlns:a16="http://schemas.microsoft.com/office/drawing/2014/main" id="{6CE1D3D5-5ADE-4089-BF13-E4D2B7AA9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013" y="809625"/>
              <a:ext cx="133350" cy="214313"/>
            </a:xfrm>
            <a:custGeom>
              <a:avLst/>
              <a:gdLst>
                <a:gd name="T0" fmla="*/ 154 w 336"/>
                <a:gd name="T1" fmla="*/ 204 h 540"/>
                <a:gd name="T2" fmla="*/ 126 w 336"/>
                <a:gd name="T3" fmla="*/ 209 h 540"/>
                <a:gd name="T4" fmla="*/ 100 w 336"/>
                <a:gd name="T5" fmla="*/ 218 h 540"/>
                <a:gd name="T6" fmla="*/ 76 w 336"/>
                <a:gd name="T7" fmla="*/ 232 h 540"/>
                <a:gd name="T8" fmla="*/ 73 w 336"/>
                <a:gd name="T9" fmla="*/ 214 h 540"/>
                <a:gd name="T10" fmla="*/ 94 w 336"/>
                <a:gd name="T11" fmla="*/ 170 h 540"/>
                <a:gd name="T12" fmla="*/ 120 w 336"/>
                <a:gd name="T13" fmla="*/ 133 h 540"/>
                <a:gd name="T14" fmla="*/ 150 w 336"/>
                <a:gd name="T15" fmla="*/ 104 h 540"/>
                <a:gd name="T16" fmla="*/ 183 w 336"/>
                <a:gd name="T17" fmla="*/ 80 h 540"/>
                <a:gd name="T18" fmla="*/ 218 w 336"/>
                <a:gd name="T19" fmla="*/ 64 h 540"/>
                <a:gd name="T20" fmla="*/ 255 w 336"/>
                <a:gd name="T21" fmla="*/ 54 h 540"/>
                <a:gd name="T22" fmla="*/ 294 w 336"/>
                <a:gd name="T23" fmla="*/ 49 h 540"/>
                <a:gd name="T24" fmla="*/ 317 w 336"/>
                <a:gd name="T25" fmla="*/ 47 h 540"/>
                <a:gd name="T26" fmla="*/ 325 w 336"/>
                <a:gd name="T27" fmla="*/ 43 h 540"/>
                <a:gd name="T28" fmla="*/ 332 w 336"/>
                <a:gd name="T29" fmla="*/ 37 h 540"/>
                <a:gd name="T30" fmla="*/ 336 w 336"/>
                <a:gd name="T31" fmla="*/ 28 h 540"/>
                <a:gd name="T32" fmla="*/ 336 w 336"/>
                <a:gd name="T33" fmla="*/ 19 h 540"/>
                <a:gd name="T34" fmla="*/ 332 w 336"/>
                <a:gd name="T35" fmla="*/ 10 h 540"/>
                <a:gd name="T36" fmla="*/ 325 w 336"/>
                <a:gd name="T37" fmla="*/ 4 h 540"/>
                <a:gd name="T38" fmla="*/ 317 w 336"/>
                <a:gd name="T39" fmla="*/ 0 h 540"/>
                <a:gd name="T40" fmla="*/ 295 w 336"/>
                <a:gd name="T41" fmla="*/ 0 h 540"/>
                <a:gd name="T42" fmla="*/ 261 w 336"/>
                <a:gd name="T43" fmla="*/ 3 h 540"/>
                <a:gd name="T44" fmla="*/ 228 w 336"/>
                <a:gd name="T45" fmla="*/ 10 h 540"/>
                <a:gd name="T46" fmla="*/ 198 w 336"/>
                <a:gd name="T47" fmla="*/ 20 h 540"/>
                <a:gd name="T48" fmla="*/ 170 w 336"/>
                <a:gd name="T49" fmla="*/ 33 h 540"/>
                <a:gd name="T50" fmla="*/ 142 w 336"/>
                <a:gd name="T51" fmla="*/ 49 h 540"/>
                <a:gd name="T52" fmla="*/ 118 w 336"/>
                <a:gd name="T53" fmla="*/ 68 h 540"/>
                <a:gd name="T54" fmla="*/ 96 w 336"/>
                <a:gd name="T55" fmla="*/ 89 h 540"/>
                <a:gd name="T56" fmla="*/ 75 w 336"/>
                <a:gd name="T57" fmla="*/ 113 h 540"/>
                <a:gd name="T58" fmla="*/ 56 w 336"/>
                <a:gd name="T59" fmla="*/ 141 h 540"/>
                <a:gd name="T60" fmla="*/ 42 w 336"/>
                <a:gd name="T61" fmla="*/ 170 h 540"/>
                <a:gd name="T62" fmla="*/ 28 w 336"/>
                <a:gd name="T63" fmla="*/ 202 h 540"/>
                <a:gd name="T64" fmla="*/ 17 w 336"/>
                <a:gd name="T65" fmla="*/ 236 h 540"/>
                <a:gd name="T66" fmla="*/ 9 w 336"/>
                <a:gd name="T67" fmla="*/ 272 h 540"/>
                <a:gd name="T68" fmla="*/ 3 w 336"/>
                <a:gd name="T69" fmla="*/ 310 h 540"/>
                <a:gd name="T70" fmla="*/ 0 w 336"/>
                <a:gd name="T71" fmla="*/ 351 h 540"/>
                <a:gd name="T72" fmla="*/ 0 w 336"/>
                <a:gd name="T73" fmla="*/ 390 h 540"/>
                <a:gd name="T74" fmla="*/ 8 w 336"/>
                <a:gd name="T75" fmla="*/ 422 h 540"/>
                <a:gd name="T76" fmla="*/ 20 w 336"/>
                <a:gd name="T77" fmla="*/ 452 h 540"/>
                <a:gd name="T78" fmla="*/ 38 w 336"/>
                <a:gd name="T79" fmla="*/ 478 h 540"/>
                <a:gd name="T80" fmla="*/ 61 w 336"/>
                <a:gd name="T81" fmla="*/ 502 h 540"/>
                <a:gd name="T82" fmla="*/ 88 w 336"/>
                <a:gd name="T83" fmla="*/ 520 h 540"/>
                <a:gd name="T84" fmla="*/ 118 w 336"/>
                <a:gd name="T85" fmla="*/ 532 h 540"/>
                <a:gd name="T86" fmla="*/ 151 w 336"/>
                <a:gd name="T87" fmla="*/ 539 h 540"/>
                <a:gd name="T88" fmla="*/ 186 w 336"/>
                <a:gd name="T89" fmla="*/ 539 h 540"/>
                <a:gd name="T90" fmla="*/ 218 w 336"/>
                <a:gd name="T91" fmla="*/ 532 h 540"/>
                <a:gd name="T92" fmla="*/ 248 w 336"/>
                <a:gd name="T93" fmla="*/ 520 h 540"/>
                <a:gd name="T94" fmla="*/ 275 w 336"/>
                <a:gd name="T95" fmla="*/ 502 h 540"/>
                <a:gd name="T96" fmla="*/ 298 w 336"/>
                <a:gd name="T97" fmla="*/ 478 h 540"/>
                <a:gd name="T98" fmla="*/ 316 w 336"/>
                <a:gd name="T99" fmla="*/ 452 h 540"/>
                <a:gd name="T100" fmla="*/ 329 w 336"/>
                <a:gd name="T101" fmla="*/ 422 h 540"/>
                <a:gd name="T102" fmla="*/ 335 w 336"/>
                <a:gd name="T103" fmla="*/ 390 h 540"/>
                <a:gd name="T104" fmla="*/ 335 w 336"/>
                <a:gd name="T105" fmla="*/ 355 h 540"/>
                <a:gd name="T106" fmla="*/ 329 w 336"/>
                <a:gd name="T107" fmla="*/ 322 h 540"/>
                <a:gd name="T108" fmla="*/ 316 w 336"/>
                <a:gd name="T109" fmla="*/ 292 h 540"/>
                <a:gd name="T110" fmla="*/ 298 w 336"/>
                <a:gd name="T111" fmla="*/ 265 h 540"/>
                <a:gd name="T112" fmla="*/ 275 w 336"/>
                <a:gd name="T113" fmla="*/ 242 h 540"/>
                <a:gd name="T114" fmla="*/ 248 w 336"/>
                <a:gd name="T115" fmla="*/ 224 h 540"/>
                <a:gd name="T116" fmla="*/ 218 w 336"/>
                <a:gd name="T117" fmla="*/ 212 h 540"/>
                <a:gd name="T118" fmla="*/ 186 w 336"/>
                <a:gd name="T119" fmla="*/ 20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6" h="540">
                  <a:moveTo>
                    <a:pt x="168" y="204"/>
                  </a:moveTo>
                  <a:lnTo>
                    <a:pt x="154" y="204"/>
                  </a:lnTo>
                  <a:lnTo>
                    <a:pt x="140" y="206"/>
                  </a:lnTo>
                  <a:lnTo>
                    <a:pt x="126" y="209"/>
                  </a:lnTo>
                  <a:lnTo>
                    <a:pt x="112" y="213"/>
                  </a:lnTo>
                  <a:lnTo>
                    <a:pt x="100" y="218"/>
                  </a:lnTo>
                  <a:lnTo>
                    <a:pt x="88" y="224"/>
                  </a:lnTo>
                  <a:lnTo>
                    <a:pt x="76" y="232"/>
                  </a:lnTo>
                  <a:lnTo>
                    <a:pt x="65" y="239"/>
                  </a:lnTo>
                  <a:lnTo>
                    <a:pt x="73" y="214"/>
                  </a:lnTo>
                  <a:lnTo>
                    <a:pt x="83" y="191"/>
                  </a:lnTo>
                  <a:lnTo>
                    <a:pt x="94" y="170"/>
                  </a:lnTo>
                  <a:lnTo>
                    <a:pt x="107" y="150"/>
                  </a:lnTo>
                  <a:lnTo>
                    <a:pt x="120" y="133"/>
                  </a:lnTo>
                  <a:lnTo>
                    <a:pt x="135" y="117"/>
                  </a:lnTo>
                  <a:lnTo>
                    <a:pt x="150" y="104"/>
                  </a:lnTo>
                  <a:lnTo>
                    <a:pt x="167" y="91"/>
                  </a:lnTo>
                  <a:lnTo>
                    <a:pt x="183" y="80"/>
                  </a:lnTo>
                  <a:lnTo>
                    <a:pt x="200" y="72"/>
                  </a:lnTo>
                  <a:lnTo>
                    <a:pt x="218" y="64"/>
                  </a:lnTo>
                  <a:lnTo>
                    <a:pt x="236" y="58"/>
                  </a:lnTo>
                  <a:lnTo>
                    <a:pt x="255" y="54"/>
                  </a:lnTo>
                  <a:lnTo>
                    <a:pt x="275" y="51"/>
                  </a:lnTo>
                  <a:lnTo>
                    <a:pt x="294" y="49"/>
                  </a:lnTo>
                  <a:lnTo>
                    <a:pt x="313" y="47"/>
                  </a:lnTo>
                  <a:lnTo>
                    <a:pt x="317" y="47"/>
                  </a:lnTo>
                  <a:lnTo>
                    <a:pt x="321" y="45"/>
                  </a:lnTo>
                  <a:lnTo>
                    <a:pt x="325" y="43"/>
                  </a:lnTo>
                  <a:lnTo>
                    <a:pt x="330" y="41"/>
                  </a:lnTo>
                  <a:lnTo>
                    <a:pt x="332" y="37"/>
                  </a:lnTo>
                  <a:lnTo>
                    <a:pt x="334" y="33"/>
                  </a:lnTo>
                  <a:lnTo>
                    <a:pt x="336" y="28"/>
                  </a:lnTo>
                  <a:lnTo>
                    <a:pt x="336" y="24"/>
                  </a:lnTo>
                  <a:lnTo>
                    <a:pt x="336" y="19"/>
                  </a:lnTo>
                  <a:lnTo>
                    <a:pt x="334" y="15"/>
                  </a:lnTo>
                  <a:lnTo>
                    <a:pt x="332" y="10"/>
                  </a:lnTo>
                  <a:lnTo>
                    <a:pt x="330" y="6"/>
                  </a:lnTo>
                  <a:lnTo>
                    <a:pt x="325" y="4"/>
                  </a:lnTo>
                  <a:lnTo>
                    <a:pt x="321" y="2"/>
                  </a:lnTo>
                  <a:lnTo>
                    <a:pt x="317" y="0"/>
                  </a:lnTo>
                  <a:lnTo>
                    <a:pt x="313" y="0"/>
                  </a:lnTo>
                  <a:lnTo>
                    <a:pt x="295" y="0"/>
                  </a:lnTo>
                  <a:lnTo>
                    <a:pt x="278" y="1"/>
                  </a:lnTo>
                  <a:lnTo>
                    <a:pt x="261" y="3"/>
                  </a:lnTo>
                  <a:lnTo>
                    <a:pt x="244" y="6"/>
                  </a:lnTo>
                  <a:lnTo>
                    <a:pt x="228" y="10"/>
                  </a:lnTo>
                  <a:lnTo>
                    <a:pt x="213" y="15"/>
                  </a:lnTo>
                  <a:lnTo>
                    <a:pt x="198" y="20"/>
                  </a:lnTo>
                  <a:lnTo>
                    <a:pt x="183" y="26"/>
                  </a:lnTo>
                  <a:lnTo>
                    <a:pt x="170" y="33"/>
                  </a:lnTo>
                  <a:lnTo>
                    <a:pt x="156" y="40"/>
                  </a:lnTo>
                  <a:lnTo>
                    <a:pt x="142" y="49"/>
                  </a:lnTo>
                  <a:lnTo>
                    <a:pt x="131" y="58"/>
                  </a:lnTo>
                  <a:lnTo>
                    <a:pt x="118" y="68"/>
                  </a:lnTo>
                  <a:lnTo>
                    <a:pt x="106" y="78"/>
                  </a:lnTo>
                  <a:lnTo>
                    <a:pt x="96" y="89"/>
                  </a:lnTo>
                  <a:lnTo>
                    <a:pt x="85" y="101"/>
                  </a:lnTo>
                  <a:lnTo>
                    <a:pt x="75" y="113"/>
                  </a:lnTo>
                  <a:lnTo>
                    <a:pt x="66" y="127"/>
                  </a:lnTo>
                  <a:lnTo>
                    <a:pt x="56" y="141"/>
                  </a:lnTo>
                  <a:lnTo>
                    <a:pt x="49" y="154"/>
                  </a:lnTo>
                  <a:lnTo>
                    <a:pt x="42" y="170"/>
                  </a:lnTo>
                  <a:lnTo>
                    <a:pt x="34" y="185"/>
                  </a:lnTo>
                  <a:lnTo>
                    <a:pt x="28" y="202"/>
                  </a:lnTo>
                  <a:lnTo>
                    <a:pt x="22" y="218"/>
                  </a:lnTo>
                  <a:lnTo>
                    <a:pt x="17" y="236"/>
                  </a:lnTo>
                  <a:lnTo>
                    <a:pt x="13" y="254"/>
                  </a:lnTo>
                  <a:lnTo>
                    <a:pt x="9" y="272"/>
                  </a:lnTo>
                  <a:lnTo>
                    <a:pt x="6" y="291"/>
                  </a:lnTo>
                  <a:lnTo>
                    <a:pt x="3" y="310"/>
                  </a:lnTo>
                  <a:lnTo>
                    <a:pt x="1" y="330"/>
                  </a:lnTo>
                  <a:lnTo>
                    <a:pt x="0" y="351"/>
                  </a:lnTo>
                  <a:lnTo>
                    <a:pt x="0" y="371"/>
                  </a:lnTo>
                  <a:lnTo>
                    <a:pt x="0" y="390"/>
                  </a:lnTo>
                  <a:lnTo>
                    <a:pt x="3" y="405"/>
                  </a:lnTo>
                  <a:lnTo>
                    <a:pt x="8" y="422"/>
                  </a:lnTo>
                  <a:lnTo>
                    <a:pt x="13" y="437"/>
                  </a:lnTo>
                  <a:lnTo>
                    <a:pt x="20" y="452"/>
                  </a:lnTo>
                  <a:lnTo>
                    <a:pt x="29" y="466"/>
                  </a:lnTo>
                  <a:lnTo>
                    <a:pt x="38" y="478"/>
                  </a:lnTo>
                  <a:lnTo>
                    <a:pt x="49" y="491"/>
                  </a:lnTo>
                  <a:lnTo>
                    <a:pt x="61" y="502"/>
                  </a:lnTo>
                  <a:lnTo>
                    <a:pt x="74" y="511"/>
                  </a:lnTo>
                  <a:lnTo>
                    <a:pt x="88" y="520"/>
                  </a:lnTo>
                  <a:lnTo>
                    <a:pt x="103" y="527"/>
                  </a:lnTo>
                  <a:lnTo>
                    <a:pt x="118" y="532"/>
                  </a:lnTo>
                  <a:lnTo>
                    <a:pt x="134" y="537"/>
                  </a:lnTo>
                  <a:lnTo>
                    <a:pt x="151" y="539"/>
                  </a:lnTo>
                  <a:lnTo>
                    <a:pt x="168" y="540"/>
                  </a:lnTo>
                  <a:lnTo>
                    <a:pt x="186" y="539"/>
                  </a:lnTo>
                  <a:lnTo>
                    <a:pt x="201" y="537"/>
                  </a:lnTo>
                  <a:lnTo>
                    <a:pt x="218" y="532"/>
                  </a:lnTo>
                  <a:lnTo>
                    <a:pt x="233" y="527"/>
                  </a:lnTo>
                  <a:lnTo>
                    <a:pt x="248" y="520"/>
                  </a:lnTo>
                  <a:lnTo>
                    <a:pt x="262" y="511"/>
                  </a:lnTo>
                  <a:lnTo>
                    <a:pt x="275" y="502"/>
                  </a:lnTo>
                  <a:lnTo>
                    <a:pt x="287" y="491"/>
                  </a:lnTo>
                  <a:lnTo>
                    <a:pt x="298" y="478"/>
                  </a:lnTo>
                  <a:lnTo>
                    <a:pt x="307" y="466"/>
                  </a:lnTo>
                  <a:lnTo>
                    <a:pt x="316" y="452"/>
                  </a:lnTo>
                  <a:lnTo>
                    <a:pt x="323" y="437"/>
                  </a:lnTo>
                  <a:lnTo>
                    <a:pt x="329" y="422"/>
                  </a:lnTo>
                  <a:lnTo>
                    <a:pt x="333" y="405"/>
                  </a:lnTo>
                  <a:lnTo>
                    <a:pt x="335" y="390"/>
                  </a:lnTo>
                  <a:lnTo>
                    <a:pt x="336" y="371"/>
                  </a:lnTo>
                  <a:lnTo>
                    <a:pt x="335" y="355"/>
                  </a:lnTo>
                  <a:lnTo>
                    <a:pt x="333" y="338"/>
                  </a:lnTo>
                  <a:lnTo>
                    <a:pt x="329" y="322"/>
                  </a:lnTo>
                  <a:lnTo>
                    <a:pt x="323" y="307"/>
                  </a:lnTo>
                  <a:lnTo>
                    <a:pt x="316" y="292"/>
                  </a:lnTo>
                  <a:lnTo>
                    <a:pt x="307" y="278"/>
                  </a:lnTo>
                  <a:lnTo>
                    <a:pt x="298" y="265"/>
                  </a:lnTo>
                  <a:lnTo>
                    <a:pt x="287" y="253"/>
                  </a:lnTo>
                  <a:lnTo>
                    <a:pt x="275" y="242"/>
                  </a:lnTo>
                  <a:lnTo>
                    <a:pt x="262" y="233"/>
                  </a:lnTo>
                  <a:lnTo>
                    <a:pt x="248" y="224"/>
                  </a:lnTo>
                  <a:lnTo>
                    <a:pt x="233" y="217"/>
                  </a:lnTo>
                  <a:lnTo>
                    <a:pt x="218" y="212"/>
                  </a:lnTo>
                  <a:lnTo>
                    <a:pt x="201" y="207"/>
                  </a:lnTo>
                  <a:lnTo>
                    <a:pt x="186" y="204"/>
                  </a:lnTo>
                  <a:lnTo>
                    <a:pt x="168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A7BD379A-7CC6-44F9-A78B-577D4BC78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Slide Number Placeholder 3">
            <a:extLst>
              <a:ext uri="{FF2B5EF4-FFF2-40B4-BE49-F238E27FC236}">
                <a16:creationId xmlns:a16="http://schemas.microsoft.com/office/drawing/2014/main" id="{5BA5922D-DC4F-4B44-A465-8BFAD710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</p:spTree>
    <p:extLst>
      <p:ext uri="{BB962C8B-B14F-4D97-AF65-F5344CB8AC3E}">
        <p14:creationId xmlns:p14="http://schemas.microsoft.com/office/powerpoint/2010/main" val="325730597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8E9E76-0170-4D84-BCC3-07E8CC1CF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9FE27-70E1-44B2-A8D4-22B1FBB9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515E1EA5-44B4-4F71-9348-C1ED402144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63904" y="292100"/>
            <a:ext cx="9264193" cy="116955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ko-KR" altLang="en-US" sz="4000" b="1" dirty="0">
                <a:latin typeface="Batang" panose="02030600000101010101" pitchFamily="18" charset="-127"/>
                <a:ea typeface="Batang" panose="02030600000101010101" pitchFamily="18" charset="-127"/>
              </a:rPr>
              <a:t>행사</a:t>
            </a:r>
            <a:r>
              <a:rPr lang="en-US" altLang="ko-KR" sz="4000" b="1" dirty="0"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4000" b="1" dirty="0">
                <a:latin typeface="Batang" panose="02030600000101010101" pitchFamily="18" charset="-127"/>
                <a:ea typeface="Batang" panose="02030600000101010101" pitchFamily="18" charset="-127"/>
              </a:rPr>
              <a:t>구일</a:t>
            </a:r>
            <a:r>
              <a:rPr lang="en-US" altLang="ko-KR" sz="4000" b="1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4000" b="1" dirty="0">
                <a:latin typeface="Batang" panose="02030600000101010101" pitchFamily="18" charset="-127"/>
                <a:ea typeface="Batang" panose="02030600000101010101" pitchFamily="18" charset="-127"/>
              </a:rPr>
              <a:t> 풍습</a:t>
            </a:r>
            <a:endParaRPr lang="en-US" altLang="ko-KR" sz="40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en-US" sz="36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F686F-91C6-49D1-A69F-A2D1290E7E30}"/>
              </a:ext>
            </a:extLst>
          </p:cNvPr>
          <p:cNvSpPr txBox="1"/>
          <p:nvPr/>
        </p:nvSpPr>
        <p:spPr>
          <a:xfrm>
            <a:off x="1401151" y="975790"/>
            <a:ext cx="92641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네 가지 상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床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endParaRPr lang="en-US" sz="2400" dirty="0"/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D88C3CC7-FF16-4EE6-8784-43FED74DD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9454356" y="638960"/>
            <a:ext cx="1562100" cy="391318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ko-KR" altLang="en-US" sz="4000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장례</a:t>
            </a:r>
            <a:r>
              <a:rPr lang="en-US" altLang="ko-KR" sz="4000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4000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장사</a:t>
            </a:r>
            <a:r>
              <a:rPr lang="en-US" altLang="ko-KR" sz="4000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ko-KR" altLang="en-US" sz="4000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와 제사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2" name="Rectangle: Top Corners Rounded 41">
            <a:extLst>
              <a:ext uri="{FF2B5EF4-FFF2-40B4-BE49-F238E27FC236}">
                <a16:creationId xmlns:a16="http://schemas.microsoft.com/office/drawing/2014/main" id="{F030E608-FD0D-40AE-86BB-0A2CCB27B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9454357" y="3226746"/>
            <a:ext cx="1562100" cy="391318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: Top Corners Rounded 45">
            <a:extLst>
              <a:ext uri="{FF2B5EF4-FFF2-40B4-BE49-F238E27FC236}">
                <a16:creationId xmlns:a16="http://schemas.microsoft.com/office/drawing/2014/main" id="{B0A604A2-1672-42C6-B255-324211739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1175545" y="3226748"/>
            <a:ext cx="1562100" cy="391318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: Top Corners Rounded 46">
            <a:extLst>
              <a:ext uri="{FF2B5EF4-FFF2-40B4-BE49-F238E27FC236}">
                <a16:creationId xmlns:a16="http://schemas.microsoft.com/office/drawing/2014/main" id="{7757CDEF-630C-40F7-970E-216E60E63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1175544" y="638961"/>
            <a:ext cx="1562100" cy="391318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0C01E23-90C8-4759-A5BC-F3CE0BC2D0F9}"/>
              </a:ext>
            </a:extLst>
          </p:cNvPr>
          <p:cNvSpPr txBox="1"/>
          <p:nvPr/>
        </p:nvSpPr>
        <p:spPr>
          <a:xfrm>
            <a:off x="346121" y="2122888"/>
            <a:ext cx="323322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4400" dirty="0">
                <a:latin typeface="Batang" panose="02030600000101010101" pitchFamily="18" charset="-127"/>
                <a:ea typeface="Batang" panose="02030600000101010101" pitchFamily="18" charset="-127"/>
              </a:rPr>
              <a:t>돐이 </a:t>
            </a:r>
            <a:r>
              <a:rPr lang="en-US" altLang="ko-KR" sz="4400" dirty="0">
                <a:latin typeface="Batang" panose="02030600000101010101" pitchFamily="18" charset="-127"/>
                <a:ea typeface="Batang" panose="02030600000101010101" pitchFamily="18" charset="-127"/>
              </a:rPr>
              <a:t>[</a:t>
            </a:r>
            <a:r>
              <a:rPr lang="ko-KR" altLang="en-US" sz="4400" dirty="0">
                <a:latin typeface="Batang" panose="02030600000101010101" pitchFamily="18" charset="-127"/>
                <a:ea typeface="Batang" panose="02030600000101010101" pitchFamily="18" charset="-127"/>
              </a:rPr>
              <a:t>돌시</a:t>
            </a:r>
            <a:r>
              <a:rPr lang="en-US" altLang="ko-KR" sz="4400" dirty="0">
                <a:latin typeface="Batang" panose="02030600000101010101" pitchFamily="18" charset="-127"/>
                <a:ea typeface="Batang" panose="02030600000101010101" pitchFamily="18" charset="-127"/>
              </a:rPr>
              <a:t>]</a:t>
            </a:r>
            <a:endParaRPr lang="en-US" altLang="ko-KR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sz="16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DC3D59-6312-4B09-A47E-217DF86E4CEC}"/>
              </a:ext>
            </a:extLst>
          </p:cNvPr>
          <p:cNvSpPr txBox="1"/>
          <p:nvPr/>
        </p:nvSpPr>
        <p:spPr>
          <a:xfrm>
            <a:off x="346121" y="4724390"/>
            <a:ext cx="323322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4400" dirty="0">
                <a:latin typeface="Batang" panose="02030600000101010101" pitchFamily="18" charset="-127"/>
                <a:ea typeface="Batang" panose="02030600000101010101" pitchFamily="18" charset="-127"/>
              </a:rPr>
              <a:t>잔치</a:t>
            </a:r>
            <a:r>
              <a:rPr lang="ko-KR" altLang="en-US" sz="4000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lang="en-US" altLang="ko-KR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sz="16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36AAE29-2C92-4992-B0FE-57B88E4FBC85}"/>
              </a:ext>
            </a:extLst>
          </p:cNvPr>
          <p:cNvSpPr txBox="1"/>
          <p:nvPr/>
        </p:nvSpPr>
        <p:spPr>
          <a:xfrm>
            <a:off x="8612651" y="4724390"/>
            <a:ext cx="323322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ko-KR" altLang="en-US" sz="4400" dirty="0">
                <a:latin typeface="Batang" panose="02030600000101010101" pitchFamily="18" charset="-127"/>
                <a:ea typeface="Batang" panose="02030600000101010101" pitchFamily="18" charset="-127"/>
              </a:rPr>
              <a:t>환갑</a:t>
            </a:r>
            <a:endParaRPr lang="en-US" sz="4400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3778718" y="1645379"/>
            <a:ext cx="4343400" cy="4362633"/>
            <a:chOff x="3778718" y="1645379"/>
            <a:chExt cx="4343400" cy="436263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E266B6E-A3E1-4E83-A284-AE89ACE4B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778718" y="1645379"/>
              <a:ext cx="4343400" cy="4362633"/>
              <a:chOff x="3913188" y="1580968"/>
              <a:chExt cx="4343400" cy="4362633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430D05E-E542-4A7A-820D-1D7456314943}"/>
                  </a:ext>
                </a:extLst>
              </p:cNvPr>
              <p:cNvGrpSpPr/>
              <p:nvPr/>
            </p:nvGrpSpPr>
            <p:grpSpPr>
              <a:xfrm>
                <a:off x="3913188" y="1580968"/>
                <a:ext cx="4343400" cy="4362633"/>
                <a:chOff x="3913188" y="1580968"/>
                <a:chExt cx="4343400" cy="4362633"/>
              </a:xfrm>
              <a:effectLst/>
            </p:grpSpPr>
            <p:sp>
              <p:nvSpPr>
                <p:cNvPr id="16" name="Freeform 5">
                  <a:extLst>
                    <a:ext uri="{FF2B5EF4-FFF2-40B4-BE49-F238E27FC236}">
                      <a16:creationId xmlns:a16="http://schemas.microsoft.com/office/drawing/2014/main" id="{21FBD271-8B92-4637-8B26-873FB982AA1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3188" y="1600200"/>
                  <a:ext cx="2008188" cy="2020888"/>
                </a:xfrm>
                <a:custGeom>
                  <a:avLst/>
                  <a:gdLst>
                    <a:gd name="T0" fmla="*/ 55 w 172"/>
                    <a:gd name="T1" fmla="*/ 173 h 173"/>
                    <a:gd name="T2" fmla="*/ 0 w 172"/>
                    <a:gd name="T3" fmla="*/ 173 h 173"/>
                    <a:gd name="T4" fmla="*/ 172 w 172"/>
                    <a:gd name="T5" fmla="*/ 0 h 173"/>
                    <a:gd name="T6" fmla="*/ 172 w 172"/>
                    <a:gd name="T7" fmla="*/ 55 h 173"/>
                    <a:gd name="T8" fmla="*/ 55 w 172"/>
                    <a:gd name="T9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2" h="173">
                      <a:moveTo>
                        <a:pt x="55" y="173"/>
                      </a:moveTo>
                      <a:cubicBezTo>
                        <a:pt x="0" y="173"/>
                        <a:pt x="0" y="173"/>
                        <a:pt x="0" y="173"/>
                      </a:cubicBezTo>
                      <a:cubicBezTo>
                        <a:pt x="7" y="80"/>
                        <a:pt x="80" y="7"/>
                        <a:pt x="172" y="0"/>
                      </a:cubicBezTo>
                      <a:cubicBezTo>
                        <a:pt x="172" y="55"/>
                        <a:pt x="172" y="55"/>
                        <a:pt x="172" y="55"/>
                      </a:cubicBezTo>
                      <a:cubicBezTo>
                        <a:pt x="110" y="61"/>
                        <a:pt x="61" y="111"/>
                        <a:pt x="55" y="17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" name="Freeform 6">
                  <a:extLst>
                    <a:ext uri="{FF2B5EF4-FFF2-40B4-BE49-F238E27FC236}">
                      <a16:creationId xmlns:a16="http://schemas.microsoft.com/office/drawing/2014/main" id="{73F932C8-AF28-4A7B-BDA9-82D3B71F3E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35700" y="3935413"/>
                  <a:ext cx="2020888" cy="2008188"/>
                </a:xfrm>
                <a:custGeom>
                  <a:avLst/>
                  <a:gdLst>
                    <a:gd name="T0" fmla="*/ 118 w 173"/>
                    <a:gd name="T1" fmla="*/ 0 h 172"/>
                    <a:gd name="T2" fmla="*/ 173 w 173"/>
                    <a:gd name="T3" fmla="*/ 0 h 172"/>
                    <a:gd name="T4" fmla="*/ 0 w 173"/>
                    <a:gd name="T5" fmla="*/ 172 h 172"/>
                    <a:gd name="T6" fmla="*/ 0 w 173"/>
                    <a:gd name="T7" fmla="*/ 117 h 172"/>
                    <a:gd name="T8" fmla="*/ 118 w 173"/>
                    <a:gd name="T9" fmla="*/ 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3" h="172">
                      <a:moveTo>
                        <a:pt x="118" y="0"/>
                      </a:moveTo>
                      <a:cubicBezTo>
                        <a:pt x="173" y="0"/>
                        <a:pt x="173" y="0"/>
                        <a:pt x="173" y="0"/>
                      </a:cubicBezTo>
                      <a:cubicBezTo>
                        <a:pt x="166" y="92"/>
                        <a:pt x="93" y="166"/>
                        <a:pt x="0" y="172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62" y="111"/>
                        <a:pt x="112" y="62"/>
                        <a:pt x="1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" name="Freeform 7">
                  <a:extLst>
                    <a:ext uri="{FF2B5EF4-FFF2-40B4-BE49-F238E27FC236}">
                      <a16:creationId xmlns:a16="http://schemas.microsoft.com/office/drawing/2014/main" id="{6D8DACB5-7050-41E1-9B1A-9174CA70A4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3188" y="3935413"/>
                  <a:ext cx="2008188" cy="2008188"/>
                </a:xfrm>
                <a:custGeom>
                  <a:avLst/>
                  <a:gdLst>
                    <a:gd name="T0" fmla="*/ 172 w 172"/>
                    <a:gd name="T1" fmla="*/ 117 h 172"/>
                    <a:gd name="T2" fmla="*/ 172 w 172"/>
                    <a:gd name="T3" fmla="*/ 172 h 172"/>
                    <a:gd name="T4" fmla="*/ 0 w 172"/>
                    <a:gd name="T5" fmla="*/ 0 h 172"/>
                    <a:gd name="T6" fmla="*/ 55 w 172"/>
                    <a:gd name="T7" fmla="*/ 0 h 172"/>
                    <a:gd name="T8" fmla="*/ 172 w 172"/>
                    <a:gd name="T9" fmla="*/ 117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2" h="172">
                      <a:moveTo>
                        <a:pt x="172" y="117"/>
                      </a:moveTo>
                      <a:cubicBezTo>
                        <a:pt x="172" y="172"/>
                        <a:pt x="172" y="172"/>
                        <a:pt x="172" y="172"/>
                      </a:cubicBezTo>
                      <a:cubicBezTo>
                        <a:pt x="80" y="166"/>
                        <a:pt x="7" y="92"/>
                        <a:pt x="0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62"/>
                        <a:pt x="110" y="111"/>
                        <a:pt x="172" y="11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" name="Freeform 8">
                  <a:extLst>
                    <a:ext uri="{FF2B5EF4-FFF2-40B4-BE49-F238E27FC236}">
                      <a16:creationId xmlns:a16="http://schemas.microsoft.com/office/drawing/2014/main" id="{911C8ACA-A542-4D08-9126-B96D0F71B4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35700" y="1580968"/>
                  <a:ext cx="2020888" cy="2020888"/>
                </a:xfrm>
                <a:custGeom>
                  <a:avLst/>
                  <a:gdLst>
                    <a:gd name="T0" fmla="*/ 0 w 173"/>
                    <a:gd name="T1" fmla="*/ 55 h 173"/>
                    <a:gd name="T2" fmla="*/ 0 w 173"/>
                    <a:gd name="T3" fmla="*/ 0 h 173"/>
                    <a:gd name="T4" fmla="*/ 173 w 173"/>
                    <a:gd name="T5" fmla="*/ 173 h 173"/>
                    <a:gd name="T6" fmla="*/ 118 w 173"/>
                    <a:gd name="T7" fmla="*/ 173 h 173"/>
                    <a:gd name="T8" fmla="*/ 0 w 173"/>
                    <a:gd name="T9" fmla="*/ 55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3" h="173">
                      <a:moveTo>
                        <a:pt x="0" y="55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93" y="7"/>
                        <a:pt x="166" y="80"/>
                        <a:pt x="173" y="173"/>
                      </a:cubicBezTo>
                      <a:cubicBezTo>
                        <a:pt x="118" y="173"/>
                        <a:pt x="118" y="173"/>
                        <a:pt x="118" y="173"/>
                      </a:cubicBezTo>
                      <a:cubicBezTo>
                        <a:pt x="112" y="111"/>
                        <a:pt x="62" y="61"/>
                        <a:pt x="0" y="55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0" name="Freeform 31">
                <a:extLst>
                  <a:ext uri="{FF2B5EF4-FFF2-40B4-BE49-F238E27FC236}">
                    <a16:creationId xmlns:a16="http://schemas.microsoft.com/office/drawing/2014/main" id="{745DC8CE-88A3-43D3-9F62-45AA3B8D08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flipV="1">
                <a:off x="4518819" y="2194720"/>
                <a:ext cx="3154361" cy="3154361"/>
              </a:xfrm>
              <a:custGeom>
                <a:avLst/>
                <a:gdLst>
                  <a:gd name="connsiteX0" fmla="*/ 1577181 w 3154361"/>
                  <a:gd name="connsiteY0" fmla="*/ 3154361 h 3154361"/>
                  <a:gd name="connsiteX1" fmla="*/ 1780203 w 3154361"/>
                  <a:gd name="connsiteY1" fmla="*/ 2804324 h 3154361"/>
                  <a:gd name="connsiteX2" fmla="*/ 1797438 w 3154361"/>
                  <a:gd name="connsiteY2" fmla="*/ 2802025 h 3154361"/>
                  <a:gd name="connsiteX3" fmla="*/ 2796180 w 3154361"/>
                  <a:gd name="connsiteY3" fmla="*/ 1827945 h 3154361"/>
                  <a:gd name="connsiteX4" fmla="*/ 2803383 w 3154361"/>
                  <a:gd name="connsiteY4" fmla="*/ 1780748 h 3154361"/>
                  <a:gd name="connsiteX5" fmla="*/ 3154361 w 3154361"/>
                  <a:gd name="connsiteY5" fmla="*/ 1577181 h 3154361"/>
                  <a:gd name="connsiteX6" fmla="*/ 2803383 w 3154361"/>
                  <a:gd name="connsiteY6" fmla="*/ 1373614 h 3154361"/>
                  <a:gd name="connsiteX7" fmla="*/ 2796180 w 3154361"/>
                  <a:gd name="connsiteY7" fmla="*/ 1326414 h 3154361"/>
                  <a:gd name="connsiteX8" fmla="*/ 1797438 w 3154361"/>
                  <a:gd name="connsiteY8" fmla="*/ 352335 h 3154361"/>
                  <a:gd name="connsiteX9" fmla="*/ 1780201 w 3154361"/>
                  <a:gd name="connsiteY9" fmla="*/ 350035 h 3154361"/>
                  <a:gd name="connsiteX10" fmla="*/ 1577181 w 3154361"/>
                  <a:gd name="connsiteY10" fmla="*/ 0 h 3154361"/>
                  <a:gd name="connsiteX11" fmla="*/ 1374161 w 3154361"/>
                  <a:gd name="connsiteY11" fmla="*/ 350035 h 3154361"/>
                  <a:gd name="connsiteX12" fmla="*/ 1356922 w 3154361"/>
                  <a:gd name="connsiteY12" fmla="*/ 352335 h 3154361"/>
                  <a:gd name="connsiteX13" fmla="*/ 358181 w 3154361"/>
                  <a:gd name="connsiteY13" fmla="*/ 1326414 h 3154361"/>
                  <a:gd name="connsiteX14" fmla="*/ 350977 w 3154361"/>
                  <a:gd name="connsiteY14" fmla="*/ 1373613 h 3154361"/>
                  <a:gd name="connsiteX15" fmla="*/ 0 w 3154361"/>
                  <a:gd name="connsiteY15" fmla="*/ 1577180 h 3154361"/>
                  <a:gd name="connsiteX16" fmla="*/ 350977 w 3154361"/>
                  <a:gd name="connsiteY16" fmla="*/ 1780746 h 3154361"/>
                  <a:gd name="connsiteX17" fmla="*/ 358181 w 3154361"/>
                  <a:gd name="connsiteY17" fmla="*/ 1827946 h 3154361"/>
                  <a:gd name="connsiteX18" fmla="*/ 1356922 w 3154361"/>
                  <a:gd name="connsiteY18" fmla="*/ 2802025 h 3154361"/>
                  <a:gd name="connsiteX19" fmla="*/ 1374159 w 3154361"/>
                  <a:gd name="connsiteY19" fmla="*/ 2804324 h 3154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154361" h="3154361">
                    <a:moveTo>
                      <a:pt x="1577181" y="3154361"/>
                    </a:moveTo>
                    <a:lnTo>
                      <a:pt x="1780203" y="2804324"/>
                    </a:lnTo>
                    <a:lnTo>
                      <a:pt x="1797438" y="2802025"/>
                    </a:lnTo>
                    <a:cubicBezTo>
                      <a:pt x="2297871" y="2712635"/>
                      <a:pt x="2694658" y="2324067"/>
                      <a:pt x="2796180" y="1827945"/>
                    </a:cubicBezTo>
                    <a:lnTo>
                      <a:pt x="2803383" y="1780748"/>
                    </a:lnTo>
                    <a:lnTo>
                      <a:pt x="3154361" y="1577181"/>
                    </a:lnTo>
                    <a:lnTo>
                      <a:pt x="2803383" y="1373614"/>
                    </a:lnTo>
                    <a:lnTo>
                      <a:pt x="2796180" y="1326414"/>
                    </a:lnTo>
                    <a:cubicBezTo>
                      <a:pt x="2694658" y="830292"/>
                      <a:pt x="2297871" y="441725"/>
                      <a:pt x="1797438" y="352335"/>
                    </a:cubicBezTo>
                    <a:lnTo>
                      <a:pt x="1780201" y="350035"/>
                    </a:lnTo>
                    <a:lnTo>
                      <a:pt x="1577181" y="0"/>
                    </a:lnTo>
                    <a:lnTo>
                      <a:pt x="1374161" y="350035"/>
                    </a:lnTo>
                    <a:lnTo>
                      <a:pt x="1356922" y="352335"/>
                    </a:lnTo>
                    <a:cubicBezTo>
                      <a:pt x="856490" y="441724"/>
                      <a:pt x="459702" y="830291"/>
                      <a:pt x="358181" y="1326414"/>
                    </a:cubicBezTo>
                    <a:lnTo>
                      <a:pt x="350977" y="1373613"/>
                    </a:lnTo>
                    <a:lnTo>
                      <a:pt x="0" y="1577180"/>
                    </a:lnTo>
                    <a:lnTo>
                      <a:pt x="350977" y="1780746"/>
                    </a:lnTo>
                    <a:lnTo>
                      <a:pt x="358181" y="1827946"/>
                    </a:lnTo>
                    <a:cubicBezTo>
                      <a:pt x="459702" y="2324067"/>
                      <a:pt x="856490" y="2712635"/>
                      <a:pt x="1356922" y="2802025"/>
                    </a:cubicBezTo>
                    <a:lnTo>
                      <a:pt x="1374159" y="2804324"/>
                    </a:lnTo>
                    <a:close/>
                  </a:path>
                </a:pathLst>
              </a:custGeom>
              <a:noFill/>
              <a:ln w="19050">
                <a:solidFill>
                  <a:srgbClr val="7F7F7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3" name="Group 52" descr="This image is an icon of binoculars. ">
              <a:extLst>
                <a:ext uri="{FF2B5EF4-FFF2-40B4-BE49-F238E27FC236}">
                  <a16:creationId xmlns:a16="http://schemas.microsoft.com/office/drawing/2014/main" id="{7AA411C8-A30F-4E87-8335-8474FCDB2DB9}"/>
                </a:ext>
              </a:extLst>
            </p:cNvPr>
            <p:cNvGrpSpPr/>
            <p:nvPr/>
          </p:nvGrpSpPr>
          <p:grpSpPr>
            <a:xfrm>
              <a:off x="5568443" y="3355068"/>
              <a:ext cx="804102" cy="746032"/>
              <a:chOff x="9879013" y="2500313"/>
              <a:chExt cx="285750" cy="265113"/>
            </a:xfrm>
            <a:solidFill>
              <a:schemeClr val="bg2">
                <a:lumMod val="90000"/>
              </a:schemeClr>
            </a:solidFill>
          </p:grpSpPr>
          <p:sp>
            <p:nvSpPr>
              <p:cNvPr id="54" name="Freeform 3859">
                <a:extLst>
                  <a:ext uri="{FF2B5EF4-FFF2-40B4-BE49-F238E27FC236}">
                    <a16:creationId xmlns:a16="http://schemas.microsoft.com/office/drawing/2014/main" id="{5609F4E5-2960-4AFA-A9AD-3C7EBEFE8B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31413" y="2500313"/>
                <a:ext cx="133350" cy="265113"/>
              </a:xfrm>
              <a:custGeom>
                <a:avLst/>
                <a:gdLst>
                  <a:gd name="T0" fmla="*/ 156 w 420"/>
                  <a:gd name="T1" fmla="*/ 795 h 832"/>
                  <a:gd name="T2" fmla="*/ 95 w 420"/>
                  <a:gd name="T3" fmla="*/ 761 h 832"/>
                  <a:gd name="T4" fmla="*/ 51 w 420"/>
                  <a:gd name="T5" fmla="*/ 708 h 832"/>
                  <a:gd name="T6" fmla="*/ 31 w 420"/>
                  <a:gd name="T7" fmla="*/ 640 h 832"/>
                  <a:gd name="T8" fmla="*/ 38 w 420"/>
                  <a:gd name="T9" fmla="*/ 576 h 832"/>
                  <a:gd name="T10" fmla="*/ 73 w 420"/>
                  <a:gd name="T11" fmla="*/ 517 h 832"/>
                  <a:gd name="T12" fmla="*/ 128 w 420"/>
                  <a:gd name="T13" fmla="*/ 469 h 832"/>
                  <a:gd name="T14" fmla="*/ 186 w 420"/>
                  <a:gd name="T15" fmla="*/ 446 h 832"/>
                  <a:gd name="T16" fmla="*/ 224 w 420"/>
                  <a:gd name="T17" fmla="*/ 444 h 832"/>
                  <a:gd name="T18" fmla="*/ 263 w 420"/>
                  <a:gd name="T19" fmla="*/ 451 h 832"/>
                  <a:gd name="T20" fmla="*/ 300 w 420"/>
                  <a:gd name="T21" fmla="*/ 470 h 832"/>
                  <a:gd name="T22" fmla="*/ 344 w 420"/>
                  <a:gd name="T23" fmla="*/ 505 h 832"/>
                  <a:gd name="T24" fmla="*/ 378 w 420"/>
                  <a:gd name="T25" fmla="*/ 556 h 832"/>
                  <a:gd name="T26" fmla="*/ 390 w 420"/>
                  <a:gd name="T27" fmla="*/ 609 h 832"/>
                  <a:gd name="T28" fmla="*/ 383 w 420"/>
                  <a:gd name="T29" fmla="*/ 676 h 832"/>
                  <a:gd name="T30" fmla="*/ 350 w 420"/>
                  <a:gd name="T31" fmla="*/ 737 h 832"/>
                  <a:gd name="T32" fmla="*/ 296 w 420"/>
                  <a:gd name="T33" fmla="*/ 781 h 832"/>
                  <a:gd name="T34" fmla="*/ 228 w 420"/>
                  <a:gd name="T35" fmla="*/ 802 h 832"/>
                  <a:gd name="T36" fmla="*/ 388 w 420"/>
                  <a:gd name="T37" fmla="*/ 508 h 832"/>
                  <a:gd name="T38" fmla="*/ 208 w 420"/>
                  <a:gd name="T39" fmla="*/ 178 h 832"/>
                  <a:gd name="T40" fmla="*/ 145 w 420"/>
                  <a:gd name="T41" fmla="*/ 20 h 832"/>
                  <a:gd name="T42" fmla="*/ 109 w 420"/>
                  <a:gd name="T43" fmla="*/ 4 h 832"/>
                  <a:gd name="T44" fmla="*/ 66 w 420"/>
                  <a:gd name="T45" fmla="*/ 0 h 832"/>
                  <a:gd name="T46" fmla="*/ 27 w 420"/>
                  <a:gd name="T47" fmla="*/ 11 h 832"/>
                  <a:gd name="T48" fmla="*/ 2 w 420"/>
                  <a:gd name="T49" fmla="*/ 28 h 832"/>
                  <a:gd name="T50" fmla="*/ 0 w 420"/>
                  <a:gd name="T51" fmla="*/ 263 h 832"/>
                  <a:gd name="T52" fmla="*/ 55 w 420"/>
                  <a:gd name="T53" fmla="*/ 273 h 832"/>
                  <a:gd name="T54" fmla="*/ 97 w 420"/>
                  <a:gd name="T55" fmla="*/ 293 h 832"/>
                  <a:gd name="T56" fmla="*/ 125 w 420"/>
                  <a:gd name="T57" fmla="*/ 320 h 832"/>
                  <a:gd name="T58" fmla="*/ 135 w 420"/>
                  <a:gd name="T59" fmla="*/ 352 h 832"/>
                  <a:gd name="T60" fmla="*/ 131 w 420"/>
                  <a:gd name="T61" fmla="*/ 362 h 832"/>
                  <a:gd name="T62" fmla="*/ 120 w 420"/>
                  <a:gd name="T63" fmla="*/ 367 h 832"/>
                  <a:gd name="T64" fmla="*/ 109 w 420"/>
                  <a:gd name="T65" fmla="*/ 362 h 832"/>
                  <a:gd name="T66" fmla="*/ 105 w 420"/>
                  <a:gd name="T67" fmla="*/ 352 h 832"/>
                  <a:gd name="T68" fmla="*/ 97 w 420"/>
                  <a:gd name="T69" fmla="*/ 333 h 832"/>
                  <a:gd name="T70" fmla="*/ 76 w 420"/>
                  <a:gd name="T71" fmla="*/ 315 h 832"/>
                  <a:gd name="T72" fmla="*/ 0 w 420"/>
                  <a:gd name="T73" fmla="*/ 293 h 832"/>
                  <a:gd name="T74" fmla="*/ 2 w 420"/>
                  <a:gd name="T75" fmla="*/ 648 h 832"/>
                  <a:gd name="T76" fmla="*/ 27 w 420"/>
                  <a:gd name="T77" fmla="*/ 725 h 832"/>
                  <a:gd name="T78" fmla="*/ 78 w 420"/>
                  <a:gd name="T79" fmla="*/ 786 h 832"/>
                  <a:gd name="T80" fmla="*/ 149 w 420"/>
                  <a:gd name="T81" fmla="*/ 823 h 832"/>
                  <a:gd name="T82" fmla="*/ 221 w 420"/>
                  <a:gd name="T83" fmla="*/ 832 h 832"/>
                  <a:gd name="T84" fmla="*/ 272 w 420"/>
                  <a:gd name="T85" fmla="*/ 823 h 832"/>
                  <a:gd name="T86" fmla="*/ 344 w 420"/>
                  <a:gd name="T87" fmla="*/ 785 h 832"/>
                  <a:gd name="T88" fmla="*/ 396 w 420"/>
                  <a:gd name="T89" fmla="*/ 723 h 832"/>
                  <a:gd name="T90" fmla="*/ 418 w 420"/>
                  <a:gd name="T91" fmla="*/ 654 h 832"/>
                  <a:gd name="T92" fmla="*/ 420 w 420"/>
                  <a:gd name="T93" fmla="*/ 608 h 832"/>
                  <a:gd name="T94" fmla="*/ 408 w 420"/>
                  <a:gd name="T95" fmla="*/ 552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20" h="832">
                    <a:moveTo>
                      <a:pt x="210" y="802"/>
                    </a:moveTo>
                    <a:lnTo>
                      <a:pt x="192" y="802"/>
                    </a:lnTo>
                    <a:lnTo>
                      <a:pt x="174" y="799"/>
                    </a:lnTo>
                    <a:lnTo>
                      <a:pt x="156" y="795"/>
                    </a:lnTo>
                    <a:lnTo>
                      <a:pt x="140" y="788"/>
                    </a:lnTo>
                    <a:lnTo>
                      <a:pt x="124" y="781"/>
                    </a:lnTo>
                    <a:lnTo>
                      <a:pt x="109" y="772"/>
                    </a:lnTo>
                    <a:lnTo>
                      <a:pt x="95" y="761"/>
                    </a:lnTo>
                    <a:lnTo>
                      <a:pt x="82" y="749"/>
                    </a:lnTo>
                    <a:lnTo>
                      <a:pt x="71" y="737"/>
                    </a:lnTo>
                    <a:lnTo>
                      <a:pt x="61" y="723"/>
                    </a:lnTo>
                    <a:lnTo>
                      <a:pt x="51" y="708"/>
                    </a:lnTo>
                    <a:lnTo>
                      <a:pt x="44" y="693"/>
                    </a:lnTo>
                    <a:lnTo>
                      <a:pt x="38" y="676"/>
                    </a:lnTo>
                    <a:lnTo>
                      <a:pt x="33" y="658"/>
                    </a:lnTo>
                    <a:lnTo>
                      <a:pt x="31" y="640"/>
                    </a:lnTo>
                    <a:lnTo>
                      <a:pt x="30" y="622"/>
                    </a:lnTo>
                    <a:lnTo>
                      <a:pt x="31" y="607"/>
                    </a:lnTo>
                    <a:lnTo>
                      <a:pt x="34" y="592"/>
                    </a:lnTo>
                    <a:lnTo>
                      <a:pt x="38" y="576"/>
                    </a:lnTo>
                    <a:lnTo>
                      <a:pt x="45" y="561"/>
                    </a:lnTo>
                    <a:lnTo>
                      <a:pt x="52" y="546"/>
                    </a:lnTo>
                    <a:lnTo>
                      <a:pt x="62" y="531"/>
                    </a:lnTo>
                    <a:lnTo>
                      <a:pt x="73" y="517"/>
                    </a:lnTo>
                    <a:lnTo>
                      <a:pt x="85" y="503"/>
                    </a:lnTo>
                    <a:lnTo>
                      <a:pt x="97" y="490"/>
                    </a:lnTo>
                    <a:lnTo>
                      <a:pt x="112" y="479"/>
                    </a:lnTo>
                    <a:lnTo>
                      <a:pt x="128" y="469"/>
                    </a:lnTo>
                    <a:lnTo>
                      <a:pt x="144" y="460"/>
                    </a:lnTo>
                    <a:lnTo>
                      <a:pt x="161" y="454"/>
                    </a:lnTo>
                    <a:lnTo>
                      <a:pt x="178" y="448"/>
                    </a:lnTo>
                    <a:lnTo>
                      <a:pt x="186" y="446"/>
                    </a:lnTo>
                    <a:lnTo>
                      <a:pt x="196" y="445"/>
                    </a:lnTo>
                    <a:lnTo>
                      <a:pt x="205" y="444"/>
                    </a:lnTo>
                    <a:lnTo>
                      <a:pt x="214" y="444"/>
                    </a:lnTo>
                    <a:lnTo>
                      <a:pt x="224" y="444"/>
                    </a:lnTo>
                    <a:lnTo>
                      <a:pt x="234" y="445"/>
                    </a:lnTo>
                    <a:lnTo>
                      <a:pt x="243" y="447"/>
                    </a:lnTo>
                    <a:lnTo>
                      <a:pt x="253" y="449"/>
                    </a:lnTo>
                    <a:lnTo>
                      <a:pt x="263" y="451"/>
                    </a:lnTo>
                    <a:lnTo>
                      <a:pt x="272" y="456"/>
                    </a:lnTo>
                    <a:lnTo>
                      <a:pt x="281" y="459"/>
                    </a:lnTo>
                    <a:lnTo>
                      <a:pt x="291" y="464"/>
                    </a:lnTo>
                    <a:lnTo>
                      <a:pt x="300" y="470"/>
                    </a:lnTo>
                    <a:lnTo>
                      <a:pt x="309" y="475"/>
                    </a:lnTo>
                    <a:lnTo>
                      <a:pt x="317" y="481"/>
                    </a:lnTo>
                    <a:lnTo>
                      <a:pt x="327" y="489"/>
                    </a:lnTo>
                    <a:lnTo>
                      <a:pt x="344" y="505"/>
                    </a:lnTo>
                    <a:lnTo>
                      <a:pt x="360" y="522"/>
                    </a:lnTo>
                    <a:lnTo>
                      <a:pt x="367" y="534"/>
                    </a:lnTo>
                    <a:lnTo>
                      <a:pt x="373" y="545"/>
                    </a:lnTo>
                    <a:lnTo>
                      <a:pt x="378" y="556"/>
                    </a:lnTo>
                    <a:lnTo>
                      <a:pt x="383" y="569"/>
                    </a:lnTo>
                    <a:lnTo>
                      <a:pt x="386" y="582"/>
                    </a:lnTo>
                    <a:lnTo>
                      <a:pt x="388" y="595"/>
                    </a:lnTo>
                    <a:lnTo>
                      <a:pt x="390" y="609"/>
                    </a:lnTo>
                    <a:lnTo>
                      <a:pt x="390" y="622"/>
                    </a:lnTo>
                    <a:lnTo>
                      <a:pt x="389" y="640"/>
                    </a:lnTo>
                    <a:lnTo>
                      <a:pt x="387" y="658"/>
                    </a:lnTo>
                    <a:lnTo>
                      <a:pt x="383" y="676"/>
                    </a:lnTo>
                    <a:lnTo>
                      <a:pt x="376" y="693"/>
                    </a:lnTo>
                    <a:lnTo>
                      <a:pt x="369" y="708"/>
                    </a:lnTo>
                    <a:lnTo>
                      <a:pt x="359" y="723"/>
                    </a:lnTo>
                    <a:lnTo>
                      <a:pt x="350" y="737"/>
                    </a:lnTo>
                    <a:lnTo>
                      <a:pt x="338" y="749"/>
                    </a:lnTo>
                    <a:lnTo>
                      <a:pt x="325" y="761"/>
                    </a:lnTo>
                    <a:lnTo>
                      <a:pt x="311" y="772"/>
                    </a:lnTo>
                    <a:lnTo>
                      <a:pt x="296" y="781"/>
                    </a:lnTo>
                    <a:lnTo>
                      <a:pt x="280" y="788"/>
                    </a:lnTo>
                    <a:lnTo>
                      <a:pt x="264" y="795"/>
                    </a:lnTo>
                    <a:lnTo>
                      <a:pt x="247" y="799"/>
                    </a:lnTo>
                    <a:lnTo>
                      <a:pt x="228" y="802"/>
                    </a:lnTo>
                    <a:lnTo>
                      <a:pt x="210" y="802"/>
                    </a:lnTo>
                    <a:close/>
                    <a:moveTo>
                      <a:pt x="390" y="515"/>
                    </a:moveTo>
                    <a:lnTo>
                      <a:pt x="389" y="511"/>
                    </a:lnTo>
                    <a:lnTo>
                      <a:pt x="388" y="508"/>
                    </a:lnTo>
                    <a:lnTo>
                      <a:pt x="269" y="240"/>
                    </a:lnTo>
                    <a:lnTo>
                      <a:pt x="268" y="238"/>
                    </a:lnTo>
                    <a:lnTo>
                      <a:pt x="266" y="236"/>
                    </a:lnTo>
                    <a:lnTo>
                      <a:pt x="208" y="178"/>
                    </a:lnTo>
                    <a:lnTo>
                      <a:pt x="154" y="31"/>
                    </a:lnTo>
                    <a:lnTo>
                      <a:pt x="153" y="28"/>
                    </a:lnTo>
                    <a:lnTo>
                      <a:pt x="151" y="26"/>
                    </a:lnTo>
                    <a:lnTo>
                      <a:pt x="145" y="20"/>
                    </a:lnTo>
                    <a:lnTo>
                      <a:pt x="137" y="15"/>
                    </a:lnTo>
                    <a:lnTo>
                      <a:pt x="129" y="11"/>
                    </a:lnTo>
                    <a:lnTo>
                      <a:pt x="119" y="6"/>
                    </a:lnTo>
                    <a:lnTo>
                      <a:pt x="109" y="4"/>
                    </a:lnTo>
                    <a:lnTo>
                      <a:pt x="100" y="2"/>
                    </a:lnTo>
                    <a:lnTo>
                      <a:pt x="89" y="0"/>
                    </a:lnTo>
                    <a:lnTo>
                      <a:pt x="77" y="0"/>
                    </a:lnTo>
                    <a:lnTo>
                      <a:pt x="66" y="0"/>
                    </a:lnTo>
                    <a:lnTo>
                      <a:pt x="56" y="2"/>
                    </a:lnTo>
                    <a:lnTo>
                      <a:pt x="45" y="4"/>
                    </a:lnTo>
                    <a:lnTo>
                      <a:pt x="35" y="6"/>
                    </a:lnTo>
                    <a:lnTo>
                      <a:pt x="27" y="11"/>
                    </a:lnTo>
                    <a:lnTo>
                      <a:pt x="18" y="15"/>
                    </a:lnTo>
                    <a:lnTo>
                      <a:pt x="11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1" y="31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263"/>
                    </a:lnTo>
                    <a:lnTo>
                      <a:pt x="14" y="265"/>
                    </a:lnTo>
                    <a:lnTo>
                      <a:pt x="28" y="267"/>
                    </a:lnTo>
                    <a:lnTo>
                      <a:pt x="42" y="270"/>
                    </a:lnTo>
                    <a:lnTo>
                      <a:pt x="55" y="273"/>
                    </a:lnTo>
                    <a:lnTo>
                      <a:pt x="66" y="278"/>
                    </a:lnTo>
                    <a:lnTo>
                      <a:pt x="77" y="282"/>
                    </a:lnTo>
                    <a:lnTo>
                      <a:pt x="88" y="287"/>
                    </a:lnTo>
                    <a:lnTo>
                      <a:pt x="97" y="293"/>
                    </a:lnTo>
                    <a:lnTo>
                      <a:pt x="106" y="299"/>
                    </a:lnTo>
                    <a:lnTo>
                      <a:pt x="114" y="306"/>
                    </a:lnTo>
                    <a:lnTo>
                      <a:pt x="120" y="312"/>
                    </a:lnTo>
                    <a:lnTo>
                      <a:pt x="125" y="320"/>
                    </a:lnTo>
                    <a:lnTo>
                      <a:pt x="130" y="327"/>
                    </a:lnTo>
                    <a:lnTo>
                      <a:pt x="133" y="336"/>
                    </a:lnTo>
                    <a:lnTo>
                      <a:pt x="134" y="343"/>
                    </a:lnTo>
                    <a:lnTo>
                      <a:pt x="135" y="352"/>
                    </a:lnTo>
                    <a:lnTo>
                      <a:pt x="135" y="355"/>
                    </a:lnTo>
                    <a:lnTo>
                      <a:pt x="134" y="358"/>
                    </a:lnTo>
                    <a:lnTo>
                      <a:pt x="133" y="360"/>
                    </a:lnTo>
                    <a:lnTo>
                      <a:pt x="131" y="362"/>
                    </a:lnTo>
                    <a:lnTo>
                      <a:pt x="129" y="365"/>
                    </a:lnTo>
                    <a:lnTo>
                      <a:pt x="125" y="366"/>
                    </a:lnTo>
                    <a:lnTo>
                      <a:pt x="123" y="367"/>
                    </a:lnTo>
                    <a:lnTo>
                      <a:pt x="120" y="367"/>
                    </a:lnTo>
                    <a:lnTo>
                      <a:pt x="117" y="367"/>
                    </a:lnTo>
                    <a:lnTo>
                      <a:pt x="115" y="366"/>
                    </a:lnTo>
                    <a:lnTo>
                      <a:pt x="111" y="365"/>
                    </a:lnTo>
                    <a:lnTo>
                      <a:pt x="109" y="362"/>
                    </a:lnTo>
                    <a:lnTo>
                      <a:pt x="107" y="360"/>
                    </a:lnTo>
                    <a:lnTo>
                      <a:pt x="106" y="358"/>
                    </a:lnTo>
                    <a:lnTo>
                      <a:pt x="105" y="355"/>
                    </a:lnTo>
                    <a:lnTo>
                      <a:pt x="105" y="352"/>
                    </a:lnTo>
                    <a:lnTo>
                      <a:pt x="105" y="347"/>
                    </a:lnTo>
                    <a:lnTo>
                      <a:pt x="103" y="342"/>
                    </a:lnTo>
                    <a:lnTo>
                      <a:pt x="101" y="338"/>
                    </a:lnTo>
                    <a:lnTo>
                      <a:pt x="97" y="333"/>
                    </a:lnTo>
                    <a:lnTo>
                      <a:pt x="93" y="328"/>
                    </a:lnTo>
                    <a:lnTo>
                      <a:pt x="89" y="324"/>
                    </a:lnTo>
                    <a:lnTo>
                      <a:pt x="82" y="320"/>
                    </a:lnTo>
                    <a:lnTo>
                      <a:pt x="76" y="315"/>
                    </a:lnTo>
                    <a:lnTo>
                      <a:pt x="61" y="308"/>
                    </a:lnTo>
                    <a:lnTo>
                      <a:pt x="43" y="301"/>
                    </a:lnTo>
                    <a:lnTo>
                      <a:pt x="22" y="297"/>
                    </a:lnTo>
                    <a:lnTo>
                      <a:pt x="0" y="293"/>
                    </a:lnTo>
                    <a:lnTo>
                      <a:pt x="0" y="626"/>
                    </a:lnTo>
                    <a:lnTo>
                      <a:pt x="0" y="626"/>
                    </a:lnTo>
                    <a:lnTo>
                      <a:pt x="0" y="627"/>
                    </a:lnTo>
                    <a:lnTo>
                      <a:pt x="2" y="648"/>
                    </a:lnTo>
                    <a:lnTo>
                      <a:pt x="5" y="669"/>
                    </a:lnTo>
                    <a:lnTo>
                      <a:pt x="11" y="688"/>
                    </a:lnTo>
                    <a:lnTo>
                      <a:pt x="18" y="707"/>
                    </a:lnTo>
                    <a:lnTo>
                      <a:pt x="27" y="725"/>
                    </a:lnTo>
                    <a:lnTo>
                      <a:pt x="37" y="742"/>
                    </a:lnTo>
                    <a:lnTo>
                      <a:pt x="49" y="758"/>
                    </a:lnTo>
                    <a:lnTo>
                      <a:pt x="63" y="772"/>
                    </a:lnTo>
                    <a:lnTo>
                      <a:pt x="78" y="786"/>
                    </a:lnTo>
                    <a:lnTo>
                      <a:pt x="94" y="798"/>
                    </a:lnTo>
                    <a:lnTo>
                      <a:pt x="111" y="807"/>
                    </a:lnTo>
                    <a:lnTo>
                      <a:pt x="130" y="816"/>
                    </a:lnTo>
                    <a:lnTo>
                      <a:pt x="149" y="823"/>
                    </a:lnTo>
                    <a:lnTo>
                      <a:pt x="168" y="829"/>
                    </a:lnTo>
                    <a:lnTo>
                      <a:pt x="189" y="831"/>
                    </a:lnTo>
                    <a:lnTo>
                      <a:pt x="210" y="832"/>
                    </a:lnTo>
                    <a:lnTo>
                      <a:pt x="221" y="832"/>
                    </a:lnTo>
                    <a:lnTo>
                      <a:pt x="232" y="831"/>
                    </a:lnTo>
                    <a:lnTo>
                      <a:pt x="242" y="830"/>
                    </a:lnTo>
                    <a:lnTo>
                      <a:pt x="253" y="828"/>
                    </a:lnTo>
                    <a:lnTo>
                      <a:pt x="272" y="823"/>
                    </a:lnTo>
                    <a:lnTo>
                      <a:pt x="292" y="816"/>
                    </a:lnTo>
                    <a:lnTo>
                      <a:pt x="311" y="807"/>
                    </a:lnTo>
                    <a:lnTo>
                      <a:pt x="328" y="797"/>
                    </a:lnTo>
                    <a:lnTo>
                      <a:pt x="344" y="785"/>
                    </a:lnTo>
                    <a:lnTo>
                      <a:pt x="359" y="771"/>
                    </a:lnTo>
                    <a:lnTo>
                      <a:pt x="372" y="756"/>
                    </a:lnTo>
                    <a:lnTo>
                      <a:pt x="385" y="740"/>
                    </a:lnTo>
                    <a:lnTo>
                      <a:pt x="396" y="723"/>
                    </a:lnTo>
                    <a:lnTo>
                      <a:pt x="404" y="704"/>
                    </a:lnTo>
                    <a:lnTo>
                      <a:pt x="411" y="685"/>
                    </a:lnTo>
                    <a:lnTo>
                      <a:pt x="416" y="665"/>
                    </a:lnTo>
                    <a:lnTo>
                      <a:pt x="418" y="654"/>
                    </a:lnTo>
                    <a:lnTo>
                      <a:pt x="419" y="643"/>
                    </a:lnTo>
                    <a:lnTo>
                      <a:pt x="420" y="633"/>
                    </a:lnTo>
                    <a:lnTo>
                      <a:pt x="420" y="622"/>
                    </a:lnTo>
                    <a:lnTo>
                      <a:pt x="420" y="608"/>
                    </a:lnTo>
                    <a:lnTo>
                      <a:pt x="418" y="593"/>
                    </a:lnTo>
                    <a:lnTo>
                      <a:pt x="416" y="579"/>
                    </a:lnTo>
                    <a:lnTo>
                      <a:pt x="413" y="565"/>
                    </a:lnTo>
                    <a:lnTo>
                      <a:pt x="408" y="552"/>
                    </a:lnTo>
                    <a:lnTo>
                      <a:pt x="403" y="539"/>
                    </a:lnTo>
                    <a:lnTo>
                      <a:pt x="397" y="526"/>
                    </a:lnTo>
                    <a:lnTo>
                      <a:pt x="390" y="5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3860">
                <a:extLst>
                  <a:ext uri="{FF2B5EF4-FFF2-40B4-BE49-F238E27FC236}">
                    <a16:creationId xmlns:a16="http://schemas.microsoft.com/office/drawing/2014/main" id="{F0042405-7464-488A-BBDE-6CA0B1E0F2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79013" y="2500313"/>
                <a:ext cx="133350" cy="265113"/>
              </a:xfrm>
              <a:custGeom>
                <a:avLst/>
                <a:gdLst>
                  <a:gd name="T0" fmla="*/ 382 w 421"/>
                  <a:gd name="T1" fmla="*/ 676 h 832"/>
                  <a:gd name="T2" fmla="*/ 349 w 421"/>
                  <a:gd name="T3" fmla="*/ 737 h 832"/>
                  <a:gd name="T4" fmla="*/ 296 w 421"/>
                  <a:gd name="T5" fmla="*/ 781 h 832"/>
                  <a:gd name="T6" fmla="*/ 229 w 421"/>
                  <a:gd name="T7" fmla="*/ 802 h 832"/>
                  <a:gd name="T8" fmla="*/ 157 w 421"/>
                  <a:gd name="T9" fmla="*/ 795 h 832"/>
                  <a:gd name="T10" fmla="*/ 96 w 421"/>
                  <a:gd name="T11" fmla="*/ 761 h 832"/>
                  <a:gd name="T12" fmla="*/ 52 w 421"/>
                  <a:gd name="T13" fmla="*/ 708 h 832"/>
                  <a:gd name="T14" fmla="*/ 30 w 421"/>
                  <a:gd name="T15" fmla="*/ 640 h 832"/>
                  <a:gd name="T16" fmla="*/ 35 w 421"/>
                  <a:gd name="T17" fmla="*/ 582 h 832"/>
                  <a:gd name="T18" fmla="*/ 53 w 421"/>
                  <a:gd name="T19" fmla="*/ 534 h 832"/>
                  <a:gd name="T20" fmla="*/ 103 w 421"/>
                  <a:gd name="T21" fmla="*/ 481 h 832"/>
                  <a:gd name="T22" fmla="*/ 139 w 421"/>
                  <a:gd name="T23" fmla="*/ 459 h 832"/>
                  <a:gd name="T24" fmla="*/ 177 w 421"/>
                  <a:gd name="T25" fmla="*/ 447 h 832"/>
                  <a:gd name="T26" fmla="*/ 216 w 421"/>
                  <a:gd name="T27" fmla="*/ 444 h 832"/>
                  <a:gd name="T28" fmla="*/ 260 w 421"/>
                  <a:gd name="T29" fmla="*/ 454 h 832"/>
                  <a:gd name="T30" fmla="*/ 322 w 421"/>
                  <a:gd name="T31" fmla="*/ 490 h 832"/>
                  <a:gd name="T32" fmla="*/ 368 w 421"/>
                  <a:gd name="T33" fmla="*/ 546 h 832"/>
                  <a:gd name="T34" fmla="*/ 390 w 421"/>
                  <a:gd name="T35" fmla="*/ 607 h 832"/>
                  <a:gd name="T36" fmla="*/ 332 w 421"/>
                  <a:gd name="T37" fmla="*/ 0 h 832"/>
                  <a:gd name="T38" fmla="*/ 292 w 421"/>
                  <a:gd name="T39" fmla="*/ 11 h 832"/>
                  <a:gd name="T40" fmla="*/ 267 w 421"/>
                  <a:gd name="T41" fmla="*/ 28 h 832"/>
                  <a:gd name="T42" fmla="*/ 153 w 421"/>
                  <a:gd name="T43" fmla="*/ 238 h 832"/>
                  <a:gd name="T44" fmla="*/ 30 w 421"/>
                  <a:gd name="T45" fmla="*/ 514 h 832"/>
                  <a:gd name="T46" fmla="*/ 8 w 421"/>
                  <a:gd name="T47" fmla="*/ 565 h 832"/>
                  <a:gd name="T48" fmla="*/ 0 w 421"/>
                  <a:gd name="T49" fmla="*/ 622 h 832"/>
                  <a:gd name="T50" fmla="*/ 5 w 421"/>
                  <a:gd name="T51" fmla="*/ 665 h 832"/>
                  <a:gd name="T52" fmla="*/ 36 w 421"/>
                  <a:gd name="T53" fmla="*/ 740 h 832"/>
                  <a:gd name="T54" fmla="*/ 93 w 421"/>
                  <a:gd name="T55" fmla="*/ 797 h 832"/>
                  <a:gd name="T56" fmla="*/ 168 w 421"/>
                  <a:gd name="T57" fmla="*/ 828 h 832"/>
                  <a:gd name="T58" fmla="*/ 211 w 421"/>
                  <a:gd name="T59" fmla="*/ 832 h 832"/>
                  <a:gd name="T60" fmla="*/ 291 w 421"/>
                  <a:gd name="T61" fmla="*/ 816 h 832"/>
                  <a:gd name="T62" fmla="*/ 358 w 421"/>
                  <a:gd name="T63" fmla="*/ 772 h 832"/>
                  <a:gd name="T64" fmla="*/ 403 w 421"/>
                  <a:gd name="T65" fmla="*/ 708 h 832"/>
                  <a:gd name="T66" fmla="*/ 421 w 421"/>
                  <a:gd name="T67" fmla="*/ 627 h 832"/>
                  <a:gd name="T68" fmla="*/ 398 w 421"/>
                  <a:gd name="T69" fmla="*/ 297 h 832"/>
                  <a:gd name="T70" fmla="*/ 337 w 421"/>
                  <a:gd name="T71" fmla="*/ 320 h 832"/>
                  <a:gd name="T72" fmla="*/ 320 w 421"/>
                  <a:gd name="T73" fmla="*/ 338 h 832"/>
                  <a:gd name="T74" fmla="*/ 316 w 421"/>
                  <a:gd name="T75" fmla="*/ 355 h 832"/>
                  <a:gd name="T76" fmla="*/ 309 w 421"/>
                  <a:gd name="T77" fmla="*/ 365 h 832"/>
                  <a:gd name="T78" fmla="*/ 297 w 421"/>
                  <a:gd name="T79" fmla="*/ 367 h 832"/>
                  <a:gd name="T80" fmla="*/ 288 w 421"/>
                  <a:gd name="T81" fmla="*/ 360 h 832"/>
                  <a:gd name="T82" fmla="*/ 286 w 421"/>
                  <a:gd name="T83" fmla="*/ 343 h 832"/>
                  <a:gd name="T84" fmla="*/ 301 w 421"/>
                  <a:gd name="T85" fmla="*/ 312 h 832"/>
                  <a:gd name="T86" fmla="*/ 333 w 421"/>
                  <a:gd name="T87" fmla="*/ 287 h 832"/>
                  <a:gd name="T88" fmla="*/ 379 w 421"/>
                  <a:gd name="T89" fmla="*/ 270 h 832"/>
                  <a:gd name="T90" fmla="*/ 421 w 421"/>
                  <a:gd name="T91" fmla="*/ 36 h 832"/>
                  <a:gd name="T92" fmla="*/ 417 w 421"/>
                  <a:gd name="T93" fmla="*/ 26 h 832"/>
                  <a:gd name="T94" fmla="*/ 384 w 421"/>
                  <a:gd name="T95" fmla="*/ 6 h 832"/>
                  <a:gd name="T96" fmla="*/ 343 w 421"/>
                  <a:gd name="T97" fmla="*/ 0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21" h="832">
                    <a:moveTo>
                      <a:pt x="391" y="622"/>
                    </a:moveTo>
                    <a:lnTo>
                      <a:pt x="390" y="640"/>
                    </a:lnTo>
                    <a:lnTo>
                      <a:pt x="386" y="658"/>
                    </a:lnTo>
                    <a:lnTo>
                      <a:pt x="382" y="676"/>
                    </a:lnTo>
                    <a:lnTo>
                      <a:pt x="377" y="693"/>
                    </a:lnTo>
                    <a:lnTo>
                      <a:pt x="369" y="708"/>
                    </a:lnTo>
                    <a:lnTo>
                      <a:pt x="360" y="723"/>
                    </a:lnTo>
                    <a:lnTo>
                      <a:pt x="349" y="737"/>
                    </a:lnTo>
                    <a:lnTo>
                      <a:pt x="338" y="749"/>
                    </a:lnTo>
                    <a:lnTo>
                      <a:pt x="325" y="761"/>
                    </a:lnTo>
                    <a:lnTo>
                      <a:pt x="311" y="772"/>
                    </a:lnTo>
                    <a:lnTo>
                      <a:pt x="296" y="781"/>
                    </a:lnTo>
                    <a:lnTo>
                      <a:pt x="280" y="788"/>
                    </a:lnTo>
                    <a:lnTo>
                      <a:pt x="264" y="795"/>
                    </a:lnTo>
                    <a:lnTo>
                      <a:pt x="247" y="799"/>
                    </a:lnTo>
                    <a:lnTo>
                      <a:pt x="229" y="802"/>
                    </a:lnTo>
                    <a:lnTo>
                      <a:pt x="211" y="802"/>
                    </a:lnTo>
                    <a:lnTo>
                      <a:pt x="192" y="802"/>
                    </a:lnTo>
                    <a:lnTo>
                      <a:pt x="174" y="799"/>
                    </a:lnTo>
                    <a:lnTo>
                      <a:pt x="157" y="795"/>
                    </a:lnTo>
                    <a:lnTo>
                      <a:pt x="140" y="788"/>
                    </a:lnTo>
                    <a:lnTo>
                      <a:pt x="125" y="781"/>
                    </a:lnTo>
                    <a:lnTo>
                      <a:pt x="110" y="772"/>
                    </a:lnTo>
                    <a:lnTo>
                      <a:pt x="96" y="761"/>
                    </a:lnTo>
                    <a:lnTo>
                      <a:pt x="83" y="749"/>
                    </a:lnTo>
                    <a:lnTo>
                      <a:pt x="71" y="737"/>
                    </a:lnTo>
                    <a:lnTo>
                      <a:pt x="60" y="723"/>
                    </a:lnTo>
                    <a:lnTo>
                      <a:pt x="52" y="708"/>
                    </a:lnTo>
                    <a:lnTo>
                      <a:pt x="44" y="693"/>
                    </a:lnTo>
                    <a:lnTo>
                      <a:pt x="38" y="676"/>
                    </a:lnTo>
                    <a:lnTo>
                      <a:pt x="34" y="658"/>
                    </a:lnTo>
                    <a:lnTo>
                      <a:pt x="30" y="640"/>
                    </a:lnTo>
                    <a:lnTo>
                      <a:pt x="30" y="622"/>
                    </a:lnTo>
                    <a:lnTo>
                      <a:pt x="30" y="609"/>
                    </a:lnTo>
                    <a:lnTo>
                      <a:pt x="33" y="595"/>
                    </a:lnTo>
                    <a:lnTo>
                      <a:pt x="35" y="582"/>
                    </a:lnTo>
                    <a:lnTo>
                      <a:pt x="38" y="569"/>
                    </a:lnTo>
                    <a:lnTo>
                      <a:pt x="42" y="556"/>
                    </a:lnTo>
                    <a:lnTo>
                      <a:pt x="48" y="545"/>
                    </a:lnTo>
                    <a:lnTo>
                      <a:pt x="53" y="534"/>
                    </a:lnTo>
                    <a:lnTo>
                      <a:pt x="60" y="522"/>
                    </a:lnTo>
                    <a:lnTo>
                      <a:pt x="77" y="505"/>
                    </a:lnTo>
                    <a:lnTo>
                      <a:pt x="94" y="489"/>
                    </a:lnTo>
                    <a:lnTo>
                      <a:pt x="103" y="481"/>
                    </a:lnTo>
                    <a:lnTo>
                      <a:pt x="112" y="475"/>
                    </a:lnTo>
                    <a:lnTo>
                      <a:pt x="121" y="470"/>
                    </a:lnTo>
                    <a:lnTo>
                      <a:pt x="130" y="464"/>
                    </a:lnTo>
                    <a:lnTo>
                      <a:pt x="139" y="459"/>
                    </a:lnTo>
                    <a:lnTo>
                      <a:pt x="148" y="456"/>
                    </a:lnTo>
                    <a:lnTo>
                      <a:pt x="158" y="451"/>
                    </a:lnTo>
                    <a:lnTo>
                      <a:pt x="168" y="449"/>
                    </a:lnTo>
                    <a:lnTo>
                      <a:pt x="177" y="447"/>
                    </a:lnTo>
                    <a:lnTo>
                      <a:pt x="187" y="445"/>
                    </a:lnTo>
                    <a:lnTo>
                      <a:pt x="197" y="444"/>
                    </a:lnTo>
                    <a:lnTo>
                      <a:pt x="206" y="444"/>
                    </a:lnTo>
                    <a:lnTo>
                      <a:pt x="216" y="444"/>
                    </a:lnTo>
                    <a:lnTo>
                      <a:pt x="225" y="445"/>
                    </a:lnTo>
                    <a:lnTo>
                      <a:pt x="234" y="446"/>
                    </a:lnTo>
                    <a:lnTo>
                      <a:pt x="243" y="448"/>
                    </a:lnTo>
                    <a:lnTo>
                      <a:pt x="260" y="454"/>
                    </a:lnTo>
                    <a:lnTo>
                      <a:pt x="277" y="460"/>
                    </a:lnTo>
                    <a:lnTo>
                      <a:pt x="293" y="469"/>
                    </a:lnTo>
                    <a:lnTo>
                      <a:pt x="308" y="479"/>
                    </a:lnTo>
                    <a:lnTo>
                      <a:pt x="322" y="490"/>
                    </a:lnTo>
                    <a:lnTo>
                      <a:pt x="336" y="503"/>
                    </a:lnTo>
                    <a:lnTo>
                      <a:pt x="348" y="517"/>
                    </a:lnTo>
                    <a:lnTo>
                      <a:pt x="359" y="531"/>
                    </a:lnTo>
                    <a:lnTo>
                      <a:pt x="368" y="546"/>
                    </a:lnTo>
                    <a:lnTo>
                      <a:pt x="376" y="561"/>
                    </a:lnTo>
                    <a:lnTo>
                      <a:pt x="382" y="576"/>
                    </a:lnTo>
                    <a:lnTo>
                      <a:pt x="386" y="592"/>
                    </a:lnTo>
                    <a:lnTo>
                      <a:pt x="390" y="607"/>
                    </a:lnTo>
                    <a:lnTo>
                      <a:pt x="391" y="622"/>
                    </a:lnTo>
                    <a:lnTo>
                      <a:pt x="391" y="622"/>
                    </a:lnTo>
                    <a:close/>
                    <a:moveTo>
                      <a:pt x="343" y="0"/>
                    </a:moveTo>
                    <a:lnTo>
                      <a:pt x="332" y="0"/>
                    </a:lnTo>
                    <a:lnTo>
                      <a:pt x="321" y="2"/>
                    </a:lnTo>
                    <a:lnTo>
                      <a:pt x="310" y="4"/>
                    </a:lnTo>
                    <a:lnTo>
                      <a:pt x="301" y="6"/>
                    </a:lnTo>
                    <a:lnTo>
                      <a:pt x="292" y="11"/>
                    </a:lnTo>
                    <a:lnTo>
                      <a:pt x="284" y="15"/>
                    </a:lnTo>
                    <a:lnTo>
                      <a:pt x="276" y="20"/>
                    </a:lnTo>
                    <a:lnTo>
                      <a:pt x="270" y="26"/>
                    </a:lnTo>
                    <a:lnTo>
                      <a:pt x="267" y="28"/>
                    </a:lnTo>
                    <a:lnTo>
                      <a:pt x="266" y="31"/>
                    </a:lnTo>
                    <a:lnTo>
                      <a:pt x="213" y="178"/>
                    </a:lnTo>
                    <a:lnTo>
                      <a:pt x="155" y="236"/>
                    </a:lnTo>
                    <a:lnTo>
                      <a:pt x="153" y="238"/>
                    </a:lnTo>
                    <a:lnTo>
                      <a:pt x="152" y="240"/>
                    </a:lnTo>
                    <a:lnTo>
                      <a:pt x="31" y="510"/>
                    </a:lnTo>
                    <a:lnTo>
                      <a:pt x="31" y="513"/>
                    </a:lnTo>
                    <a:lnTo>
                      <a:pt x="30" y="514"/>
                    </a:lnTo>
                    <a:lnTo>
                      <a:pt x="24" y="525"/>
                    </a:lnTo>
                    <a:lnTo>
                      <a:pt x="18" y="538"/>
                    </a:lnTo>
                    <a:lnTo>
                      <a:pt x="12" y="551"/>
                    </a:lnTo>
                    <a:lnTo>
                      <a:pt x="8" y="565"/>
                    </a:lnTo>
                    <a:lnTo>
                      <a:pt x="5" y="579"/>
                    </a:lnTo>
                    <a:lnTo>
                      <a:pt x="3" y="593"/>
                    </a:lnTo>
                    <a:lnTo>
                      <a:pt x="0" y="607"/>
                    </a:lnTo>
                    <a:lnTo>
                      <a:pt x="0" y="622"/>
                    </a:lnTo>
                    <a:lnTo>
                      <a:pt x="0" y="633"/>
                    </a:lnTo>
                    <a:lnTo>
                      <a:pt x="1" y="643"/>
                    </a:lnTo>
                    <a:lnTo>
                      <a:pt x="3" y="654"/>
                    </a:lnTo>
                    <a:lnTo>
                      <a:pt x="5" y="665"/>
                    </a:lnTo>
                    <a:lnTo>
                      <a:pt x="9" y="685"/>
                    </a:lnTo>
                    <a:lnTo>
                      <a:pt x="16" y="704"/>
                    </a:lnTo>
                    <a:lnTo>
                      <a:pt x="25" y="723"/>
                    </a:lnTo>
                    <a:lnTo>
                      <a:pt x="36" y="740"/>
                    </a:lnTo>
                    <a:lnTo>
                      <a:pt x="48" y="756"/>
                    </a:lnTo>
                    <a:lnTo>
                      <a:pt x="62" y="771"/>
                    </a:lnTo>
                    <a:lnTo>
                      <a:pt x="77" y="785"/>
                    </a:lnTo>
                    <a:lnTo>
                      <a:pt x="93" y="797"/>
                    </a:lnTo>
                    <a:lnTo>
                      <a:pt x="110" y="807"/>
                    </a:lnTo>
                    <a:lnTo>
                      <a:pt x="128" y="816"/>
                    </a:lnTo>
                    <a:lnTo>
                      <a:pt x="147" y="823"/>
                    </a:lnTo>
                    <a:lnTo>
                      <a:pt x="168" y="828"/>
                    </a:lnTo>
                    <a:lnTo>
                      <a:pt x="178" y="830"/>
                    </a:lnTo>
                    <a:lnTo>
                      <a:pt x="189" y="831"/>
                    </a:lnTo>
                    <a:lnTo>
                      <a:pt x="200" y="832"/>
                    </a:lnTo>
                    <a:lnTo>
                      <a:pt x="211" y="832"/>
                    </a:lnTo>
                    <a:lnTo>
                      <a:pt x="232" y="831"/>
                    </a:lnTo>
                    <a:lnTo>
                      <a:pt x="252" y="829"/>
                    </a:lnTo>
                    <a:lnTo>
                      <a:pt x="272" y="823"/>
                    </a:lnTo>
                    <a:lnTo>
                      <a:pt x="291" y="816"/>
                    </a:lnTo>
                    <a:lnTo>
                      <a:pt x="309" y="807"/>
                    </a:lnTo>
                    <a:lnTo>
                      <a:pt x="326" y="798"/>
                    </a:lnTo>
                    <a:lnTo>
                      <a:pt x="343" y="786"/>
                    </a:lnTo>
                    <a:lnTo>
                      <a:pt x="358" y="772"/>
                    </a:lnTo>
                    <a:lnTo>
                      <a:pt x="370" y="758"/>
                    </a:lnTo>
                    <a:lnTo>
                      <a:pt x="383" y="742"/>
                    </a:lnTo>
                    <a:lnTo>
                      <a:pt x="394" y="725"/>
                    </a:lnTo>
                    <a:lnTo>
                      <a:pt x="403" y="708"/>
                    </a:lnTo>
                    <a:lnTo>
                      <a:pt x="410" y="688"/>
                    </a:lnTo>
                    <a:lnTo>
                      <a:pt x="415" y="669"/>
                    </a:lnTo>
                    <a:lnTo>
                      <a:pt x="419" y="648"/>
                    </a:lnTo>
                    <a:lnTo>
                      <a:pt x="421" y="627"/>
                    </a:lnTo>
                    <a:lnTo>
                      <a:pt x="421" y="626"/>
                    </a:lnTo>
                    <a:lnTo>
                      <a:pt x="421" y="626"/>
                    </a:lnTo>
                    <a:lnTo>
                      <a:pt x="421" y="293"/>
                    </a:lnTo>
                    <a:lnTo>
                      <a:pt x="398" y="297"/>
                    </a:lnTo>
                    <a:lnTo>
                      <a:pt x="377" y="301"/>
                    </a:lnTo>
                    <a:lnTo>
                      <a:pt x="360" y="308"/>
                    </a:lnTo>
                    <a:lnTo>
                      <a:pt x="344" y="315"/>
                    </a:lnTo>
                    <a:lnTo>
                      <a:pt x="337" y="320"/>
                    </a:lnTo>
                    <a:lnTo>
                      <a:pt x="332" y="324"/>
                    </a:lnTo>
                    <a:lnTo>
                      <a:pt x="328" y="328"/>
                    </a:lnTo>
                    <a:lnTo>
                      <a:pt x="323" y="333"/>
                    </a:lnTo>
                    <a:lnTo>
                      <a:pt x="320" y="338"/>
                    </a:lnTo>
                    <a:lnTo>
                      <a:pt x="318" y="342"/>
                    </a:lnTo>
                    <a:lnTo>
                      <a:pt x="316" y="347"/>
                    </a:lnTo>
                    <a:lnTo>
                      <a:pt x="316" y="352"/>
                    </a:lnTo>
                    <a:lnTo>
                      <a:pt x="316" y="355"/>
                    </a:lnTo>
                    <a:lnTo>
                      <a:pt x="315" y="358"/>
                    </a:lnTo>
                    <a:lnTo>
                      <a:pt x="312" y="360"/>
                    </a:lnTo>
                    <a:lnTo>
                      <a:pt x="311" y="362"/>
                    </a:lnTo>
                    <a:lnTo>
                      <a:pt x="309" y="365"/>
                    </a:lnTo>
                    <a:lnTo>
                      <a:pt x="306" y="366"/>
                    </a:lnTo>
                    <a:lnTo>
                      <a:pt x="304" y="367"/>
                    </a:lnTo>
                    <a:lnTo>
                      <a:pt x="301" y="367"/>
                    </a:lnTo>
                    <a:lnTo>
                      <a:pt x="297" y="367"/>
                    </a:lnTo>
                    <a:lnTo>
                      <a:pt x="294" y="366"/>
                    </a:lnTo>
                    <a:lnTo>
                      <a:pt x="292" y="365"/>
                    </a:lnTo>
                    <a:lnTo>
                      <a:pt x="290" y="362"/>
                    </a:lnTo>
                    <a:lnTo>
                      <a:pt x="288" y="360"/>
                    </a:lnTo>
                    <a:lnTo>
                      <a:pt x="287" y="358"/>
                    </a:lnTo>
                    <a:lnTo>
                      <a:pt x="286" y="355"/>
                    </a:lnTo>
                    <a:lnTo>
                      <a:pt x="286" y="352"/>
                    </a:lnTo>
                    <a:lnTo>
                      <a:pt x="286" y="343"/>
                    </a:lnTo>
                    <a:lnTo>
                      <a:pt x="288" y="336"/>
                    </a:lnTo>
                    <a:lnTo>
                      <a:pt x="291" y="327"/>
                    </a:lnTo>
                    <a:lnTo>
                      <a:pt x="295" y="320"/>
                    </a:lnTo>
                    <a:lnTo>
                      <a:pt x="301" y="312"/>
                    </a:lnTo>
                    <a:lnTo>
                      <a:pt x="307" y="306"/>
                    </a:lnTo>
                    <a:lnTo>
                      <a:pt x="315" y="299"/>
                    </a:lnTo>
                    <a:lnTo>
                      <a:pt x="323" y="293"/>
                    </a:lnTo>
                    <a:lnTo>
                      <a:pt x="333" y="287"/>
                    </a:lnTo>
                    <a:lnTo>
                      <a:pt x="344" y="282"/>
                    </a:lnTo>
                    <a:lnTo>
                      <a:pt x="354" y="278"/>
                    </a:lnTo>
                    <a:lnTo>
                      <a:pt x="366" y="273"/>
                    </a:lnTo>
                    <a:lnTo>
                      <a:pt x="379" y="270"/>
                    </a:lnTo>
                    <a:lnTo>
                      <a:pt x="392" y="267"/>
                    </a:lnTo>
                    <a:lnTo>
                      <a:pt x="406" y="265"/>
                    </a:lnTo>
                    <a:lnTo>
                      <a:pt x="421" y="263"/>
                    </a:lnTo>
                    <a:lnTo>
                      <a:pt x="421" y="36"/>
                    </a:lnTo>
                    <a:lnTo>
                      <a:pt x="421" y="33"/>
                    </a:lnTo>
                    <a:lnTo>
                      <a:pt x="420" y="31"/>
                    </a:lnTo>
                    <a:lnTo>
                      <a:pt x="419" y="28"/>
                    </a:lnTo>
                    <a:lnTo>
                      <a:pt x="417" y="26"/>
                    </a:lnTo>
                    <a:lnTo>
                      <a:pt x="410" y="20"/>
                    </a:lnTo>
                    <a:lnTo>
                      <a:pt x="403" y="15"/>
                    </a:lnTo>
                    <a:lnTo>
                      <a:pt x="394" y="11"/>
                    </a:lnTo>
                    <a:lnTo>
                      <a:pt x="384" y="6"/>
                    </a:lnTo>
                    <a:lnTo>
                      <a:pt x="375" y="4"/>
                    </a:lnTo>
                    <a:lnTo>
                      <a:pt x="365" y="2"/>
                    </a:lnTo>
                    <a:lnTo>
                      <a:pt x="354" y="0"/>
                    </a:lnTo>
                    <a:lnTo>
                      <a:pt x="343" y="0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Freeform 3861">
                <a:extLst>
                  <a:ext uri="{FF2B5EF4-FFF2-40B4-BE49-F238E27FC236}">
                    <a16:creationId xmlns:a16="http://schemas.microsoft.com/office/drawing/2014/main" id="{3A526A29-4385-410D-897C-52EA19411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2825" y="2659063"/>
                <a:ext cx="46038" cy="46038"/>
              </a:xfrm>
              <a:custGeom>
                <a:avLst/>
                <a:gdLst>
                  <a:gd name="T0" fmla="*/ 2 w 144"/>
                  <a:gd name="T1" fmla="*/ 132 h 143"/>
                  <a:gd name="T2" fmla="*/ 4 w 144"/>
                  <a:gd name="T3" fmla="*/ 137 h 143"/>
                  <a:gd name="T4" fmla="*/ 7 w 144"/>
                  <a:gd name="T5" fmla="*/ 140 h 143"/>
                  <a:gd name="T6" fmla="*/ 12 w 144"/>
                  <a:gd name="T7" fmla="*/ 143 h 143"/>
                  <a:gd name="T8" fmla="*/ 19 w 144"/>
                  <a:gd name="T9" fmla="*/ 143 h 143"/>
                  <a:gd name="T10" fmla="*/ 24 w 144"/>
                  <a:gd name="T11" fmla="*/ 140 h 143"/>
                  <a:gd name="T12" fmla="*/ 28 w 144"/>
                  <a:gd name="T13" fmla="*/ 137 h 143"/>
                  <a:gd name="T14" fmla="*/ 31 w 144"/>
                  <a:gd name="T15" fmla="*/ 132 h 143"/>
                  <a:gd name="T16" fmla="*/ 32 w 144"/>
                  <a:gd name="T17" fmla="*/ 118 h 143"/>
                  <a:gd name="T18" fmla="*/ 35 w 144"/>
                  <a:gd name="T19" fmla="*/ 98 h 143"/>
                  <a:gd name="T20" fmla="*/ 42 w 144"/>
                  <a:gd name="T21" fmla="*/ 81 h 143"/>
                  <a:gd name="T22" fmla="*/ 53 w 144"/>
                  <a:gd name="T23" fmla="*/ 65 h 143"/>
                  <a:gd name="T24" fmla="*/ 67 w 144"/>
                  <a:gd name="T25" fmla="*/ 52 h 143"/>
                  <a:gd name="T26" fmla="*/ 82 w 144"/>
                  <a:gd name="T27" fmla="*/ 41 h 143"/>
                  <a:gd name="T28" fmla="*/ 100 w 144"/>
                  <a:gd name="T29" fmla="*/ 34 h 143"/>
                  <a:gd name="T30" fmla="*/ 120 w 144"/>
                  <a:gd name="T31" fmla="*/ 30 h 143"/>
                  <a:gd name="T32" fmla="*/ 132 w 144"/>
                  <a:gd name="T33" fmla="*/ 30 h 143"/>
                  <a:gd name="T34" fmla="*/ 138 w 144"/>
                  <a:gd name="T35" fmla="*/ 26 h 143"/>
                  <a:gd name="T36" fmla="*/ 142 w 144"/>
                  <a:gd name="T37" fmla="*/ 23 h 143"/>
                  <a:gd name="T38" fmla="*/ 144 w 144"/>
                  <a:gd name="T39" fmla="*/ 18 h 143"/>
                  <a:gd name="T40" fmla="*/ 144 w 144"/>
                  <a:gd name="T41" fmla="*/ 11 h 143"/>
                  <a:gd name="T42" fmla="*/ 142 w 144"/>
                  <a:gd name="T43" fmla="*/ 6 h 143"/>
                  <a:gd name="T44" fmla="*/ 138 w 144"/>
                  <a:gd name="T45" fmla="*/ 2 h 143"/>
                  <a:gd name="T46" fmla="*/ 132 w 144"/>
                  <a:gd name="T47" fmla="*/ 0 h 143"/>
                  <a:gd name="T48" fmla="*/ 116 w 144"/>
                  <a:gd name="T49" fmla="*/ 0 h 143"/>
                  <a:gd name="T50" fmla="*/ 92 w 144"/>
                  <a:gd name="T51" fmla="*/ 5 h 143"/>
                  <a:gd name="T52" fmla="*/ 68 w 144"/>
                  <a:gd name="T53" fmla="*/ 15 h 143"/>
                  <a:gd name="T54" fmla="*/ 48 w 144"/>
                  <a:gd name="T55" fmla="*/ 29 h 143"/>
                  <a:gd name="T56" fmla="*/ 31 w 144"/>
                  <a:gd name="T57" fmla="*/ 46 h 143"/>
                  <a:gd name="T58" fmla="*/ 17 w 144"/>
                  <a:gd name="T59" fmla="*/ 67 h 143"/>
                  <a:gd name="T60" fmla="*/ 7 w 144"/>
                  <a:gd name="T61" fmla="*/ 90 h 143"/>
                  <a:gd name="T62" fmla="*/ 2 w 144"/>
                  <a:gd name="T63" fmla="*/ 11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4" h="143">
                    <a:moveTo>
                      <a:pt x="0" y="128"/>
                    </a:moveTo>
                    <a:lnTo>
                      <a:pt x="2" y="132"/>
                    </a:lnTo>
                    <a:lnTo>
                      <a:pt x="2" y="134"/>
                    </a:lnTo>
                    <a:lnTo>
                      <a:pt x="4" y="137"/>
                    </a:lnTo>
                    <a:lnTo>
                      <a:pt x="5" y="139"/>
                    </a:lnTo>
                    <a:lnTo>
                      <a:pt x="7" y="140"/>
                    </a:lnTo>
                    <a:lnTo>
                      <a:pt x="10" y="142"/>
                    </a:lnTo>
                    <a:lnTo>
                      <a:pt x="12" y="143"/>
                    </a:lnTo>
                    <a:lnTo>
                      <a:pt x="15" y="143"/>
                    </a:lnTo>
                    <a:lnTo>
                      <a:pt x="19" y="143"/>
                    </a:lnTo>
                    <a:lnTo>
                      <a:pt x="22" y="142"/>
                    </a:lnTo>
                    <a:lnTo>
                      <a:pt x="24" y="140"/>
                    </a:lnTo>
                    <a:lnTo>
                      <a:pt x="26" y="139"/>
                    </a:lnTo>
                    <a:lnTo>
                      <a:pt x="28" y="137"/>
                    </a:lnTo>
                    <a:lnTo>
                      <a:pt x="29" y="134"/>
                    </a:lnTo>
                    <a:lnTo>
                      <a:pt x="31" y="132"/>
                    </a:lnTo>
                    <a:lnTo>
                      <a:pt x="31" y="128"/>
                    </a:lnTo>
                    <a:lnTo>
                      <a:pt x="32" y="118"/>
                    </a:lnTo>
                    <a:lnTo>
                      <a:pt x="33" y="108"/>
                    </a:lnTo>
                    <a:lnTo>
                      <a:pt x="35" y="98"/>
                    </a:lnTo>
                    <a:lnTo>
                      <a:pt x="39" y="90"/>
                    </a:lnTo>
                    <a:lnTo>
                      <a:pt x="42" y="81"/>
                    </a:lnTo>
                    <a:lnTo>
                      <a:pt x="48" y="73"/>
                    </a:lnTo>
                    <a:lnTo>
                      <a:pt x="53" y="65"/>
                    </a:lnTo>
                    <a:lnTo>
                      <a:pt x="59" y="59"/>
                    </a:lnTo>
                    <a:lnTo>
                      <a:pt x="67" y="52"/>
                    </a:lnTo>
                    <a:lnTo>
                      <a:pt x="74" y="47"/>
                    </a:lnTo>
                    <a:lnTo>
                      <a:pt x="82" y="41"/>
                    </a:lnTo>
                    <a:lnTo>
                      <a:pt x="92" y="37"/>
                    </a:lnTo>
                    <a:lnTo>
                      <a:pt x="100" y="34"/>
                    </a:lnTo>
                    <a:lnTo>
                      <a:pt x="110" y="32"/>
                    </a:lnTo>
                    <a:lnTo>
                      <a:pt x="120" y="30"/>
                    </a:lnTo>
                    <a:lnTo>
                      <a:pt x="129" y="30"/>
                    </a:lnTo>
                    <a:lnTo>
                      <a:pt x="132" y="30"/>
                    </a:lnTo>
                    <a:lnTo>
                      <a:pt x="136" y="29"/>
                    </a:lnTo>
                    <a:lnTo>
                      <a:pt x="138" y="26"/>
                    </a:lnTo>
                    <a:lnTo>
                      <a:pt x="140" y="25"/>
                    </a:lnTo>
                    <a:lnTo>
                      <a:pt x="142" y="23"/>
                    </a:lnTo>
                    <a:lnTo>
                      <a:pt x="143" y="20"/>
                    </a:lnTo>
                    <a:lnTo>
                      <a:pt x="144" y="18"/>
                    </a:lnTo>
                    <a:lnTo>
                      <a:pt x="144" y="15"/>
                    </a:lnTo>
                    <a:lnTo>
                      <a:pt x="144" y="11"/>
                    </a:lnTo>
                    <a:lnTo>
                      <a:pt x="143" y="8"/>
                    </a:lnTo>
                    <a:lnTo>
                      <a:pt x="142" y="6"/>
                    </a:lnTo>
                    <a:lnTo>
                      <a:pt x="140" y="4"/>
                    </a:lnTo>
                    <a:lnTo>
                      <a:pt x="138" y="2"/>
                    </a:lnTo>
                    <a:lnTo>
                      <a:pt x="136" y="1"/>
                    </a:lnTo>
                    <a:lnTo>
                      <a:pt x="132" y="0"/>
                    </a:lnTo>
                    <a:lnTo>
                      <a:pt x="129" y="0"/>
                    </a:lnTo>
                    <a:lnTo>
                      <a:pt x="116" y="0"/>
                    </a:lnTo>
                    <a:lnTo>
                      <a:pt x="103" y="2"/>
                    </a:lnTo>
                    <a:lnTo>
                      <a:pt x="92" y="5"/>
                    </a:lnTo>
                    <a:lnTo>
                      <a:pt x="80" y="9"/>
                    </a:lnTo>
                    <a:lnTo>
                      <a:pt x="68" y="15"/>
                    </a:lnTo>
                    <a:lnTo>
                      <a:pt x="57" y="21"/>
                    </a:lnTo>
                    <a:lnTo>
                      <a:pt x="48" y="29"/>
                    </a:lnTo>
                    <a:lnTo>
                      <a:pt x="38" y="37"/>
                    </a:lnTo>
                    <a:lnTo>
                      <a:pt x="31" y="46"/>
                    </a:lnTo>
                    <a:lnTo>
                      <a:pt x="23" y="56"/>
                    </a:lnTo>
                    <a:lnTo>
                      <a:pt x="17" y="67"/>
                    </a:lnTo>
                    <a:lnTo>
                      <a:pt x="11" y="78"/>
                    </a:lnTo>
                    <a:lnTo>
                      <a:pt x="7" y="90"/>
                    </a:lnTo>
                    <a:lnTo>
                      <a:pt x="4" y="103"/>
                    </a:lnTo>
                    <a:lnTo>
                      <a:pt x="2" y="115"/>
                    </a:lnTo>
                    <a:lnTo>
                      <a:pt x="0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Freeform 3862">
                <a:extLst>
                  <a:ext uri="{FF2B5EF4-FFF2-40B4-BE49-F238E27FC236}">
                    <a16:creationId xmlns:a16="http://schemas.microsoft.com/office/drawing/2014/main" id="{DD51999E-C893-48A9-8535-6EC975734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59988" y="2659063"/>
                <a:ext cx="44450" cy="46038"/>
              </a:xfrm>
              <a:custGeom>
                <a:avLst/>
                <a:gdLst>
                  <a:gd name="T0" fmla="*/ 115 w 144"/>
                  <a:gd name="T1" fmla="*/ 0 h 143"/>
                  <a:gd name="T2" fmla="*/ 90 w 144"/>
                  <a:gd name="T3" fmla="*/ 5 h 143"/>
                  <a:gd name="T4" fmla="*/ 66 w 144"/>
                  <a:gd name="T5" fmla="*/ 15 h 143"/>
                  <a:gd name="T6" fmla="*/ 46 w 144"/>
                  <a:gd name="T7" fmla="*/ 29 h 143"/>
                  <a:gd name="T8" fmla="*/ 29 w 144"/>
                  <a:gd name="T9" fmla="*/ 46 h 143"/>
                  <a:gd name="T10" fmla="*/ 15 w 144"/>
                  <a:gd name="T11" fmla="*/ 67 h 143"/>
                  <a:gd name="T12" fmla="*/ 5 w 144"/>
                  <a:gd name="T13" fmla="*/ 90 h 143"/>
                  <a:gd name="T14" fmla="*/ 0 w 144"/>
                  <a:gd name="T15" fmla="*/ 115 h 143"/>
                  <a:gd name="T16" fmla="*/ 0 w 144"/>
                  <a:gd name="T17" fmla="*/ 132 h 143"/>
                  <a:gd name="T18" fmla="*/ 2 w 144"/>
                  <a:gd name="T19" fmla="*/ 137 h 143"/>
                  <a:gd name="T20" fmla="*/ 6 w 144"/>
                  <a:gd name="T21" fmla="*/ 140 h 143"/>
                  <a:gd name="T22" fmla="*/ 12 w 144"/>
                  <a:gd name="T23" fmla="*/ 143 h 143"/>
                  <a:gd name="T24" fmla="*/ 17 w 144"/>
                  <a:gd name="T25" fmla="*/ 143 h 143"/>
                  <a:gd name="T26" fmla="*/ 22 w 144"/>
                  <a:gd name="T27" fmla="*/ 140 h 143"/>
                  <a:gd name="T28" fmla="*/ 27 w 144"/>
                  <a:gd name="T29" fmla="*/ 137 h 143"/>
                  <a:gd name="T30" fmla="*/ 29 w 144"/>
                  <a:gd name="T31" fmla="*/ 132 h 143"/>
                  <a:gd name="T32" fmla="*/ 30 w 144"/>
                  <a:gd name="T33" fmla="*/ 118 h 143"/>
                  <a:gd name="T34" fmla="*/ 34 w 144"/>
                  <a:gd name="T35" fmla="*/ 98 h 143"/>
                  <a:gd name="T36" fmla="*/ 42 w 144"/>
                  <a:gd name="T37" fmla="*/ 81 h 143"/>
                  <a:gd name="T38" fmla="*/ 52 w 144"/>
                  <a:gd name="T39" fmla="*/ 65 h 143"/>
                  <a:gd name="T40" fmla="*/ 65 w 144"/>
                  <a:gd name="T41" fmla="*/ 52 h 143"/>
                  <a:gd name="T42" fmla="*/ 81 w 144"/>
                  <a:gd name="T43" fmla="*/ 41 h 143"/>
                  <a:gd name="T44" fmla="*/ 98 w 144"/>
                  <a:gd name="T45" fmla="*/ 34 h 143"/>
                  <a:gd name="T46" fmla="*/ 118 w 144"/>
                  <a:gd name="T47" fmla="*/ 30 h 143"/>
                  <a:gd name="T48" fmla="*/ 131 w 144"/>
                  <a:gd name="T49" fmla="*/ 30 h 143"/>
                  <a:gd name="T50" fmla="*/ 136 w 144"/>
                  <a:gd name="T51" fmla="*/ 26 h 143"/>
                  <a:gd name="T52" fmla="*/ 140 w 144"/>
                  <a:gd name="T53" fmla="*/ 23 h 143"/>
                  <a:gd name="T54" fmla="*/ 142 w 144"/>
                  <a:gd name="T55" fmla="*/ 18 h 143"/>
                  <a:gd name="T56" fmla="*/ 142 w 144"/>
                  <a:gd name="T57" fmla="*/ 11 h 143"/>
                  <a:gd name="T58" fmla="*/ 140 w 144"/>
                  <a:gd name="T59" fmla="*/ 6 h 143"/>
                  <a:gd name="T60" fmla="*/ 136 w 144"/>
                  <a:gd name="T61" fmla="*/ 2 h 143"/>
                  <a:gd name="T62" fmla="*/ 131 w 144"/>
                  <a:gd name="T63" fmla="*/ 0 h 143"/>
                  <a:gd name="T64" fmla="*/ 129 w 144"/>
                  <a:gd name="T65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4" h="143">
                    <a:moveTo>
                      <a:pt x="129" y="0"/>
                    </a:moveTo>
                    <a:lnTo>
                      <a:pt x="115" y="0"/>
                    </a:lnTo>
                    <a:lnTo>
                      <a:pt x="102" y="2"/>
                    </a:lnTo>
                    <a:lnTo>
                      <a:pt x="90" y="5"/>
                    </a:lnTo>
                    <a:lnTo>
                      <a:pt x="78" y="9"/>
                    </a:lnTo>
                    <a:lnTo>
                      <a:pt x="66" y="15"/>
                    </a:lnTo>
                    <a:lnTo>
                      <a:pt x="57" y="21"/>
                    </a:lnTo>
                    <a:lnTo>
                      <a:pt x="46" y="29"/>
                    </a:lnTo>
                    <a:lnTo>
                      <a:pt x="37" y="37"/>
                    </a:lnTo>
                    <a:lnTo>
                      <a:pt x="29" y="46"/>
                    </a:lnTo>
                    <a:lnTo>
                      <a:pt x="21" y="56"/>
                    </a:lnTo>
                    <a:lnTo>
                      <a:pt x="15" y="67"/>
                    </a:lnTo>
                    <a:lnTo>
                      <a:pt x="9" y="78"/>
                    </a:lnTo>
                    <a:lnTo>
                      <a:pt x="5" y="90"/>
                    </a:lnTo>
                    <a:lnTo>
                      <a:pt x="2" y="103"/>
                    </a:lnTo>
                    <a:lnTo>
                      <a:pt x="0" y="115"/>
                    </a:lnTo>
                    <a:lnTo>
                      <a:pt x="0" y="128"/>
                    </a:lnTo>
                    <a:lnTo>
                      <a:pt x="0" y="132"/>
                    </a:lnTo>
                    <a:lnTo>
                      <a:pt x="1" y="134"/>
                    </a:lnTo>
                    <a:lnTo>
                      <a:pt x="2" y="137"/>
                    </a:lnTo>
                    <a:lnTo>
                      <a:pt x="4" y="139"/>
                    </a:lnTo>
                    <a:lnTo>
                      <a:pt x="6" y="140"/>
                    </a:lnTo>
                    <a:lnTo>
                      <a:pt x="8" y="142"/>
                    </a:lnTo>
                    <a:lnTo>
                      <a:pt x="12" y="143"/>
                    </a:lnTo>
                    <a:lnTo>
                      <a:pt x="15" y="143"/>
                    </a:lnTo>
                    <a:lnTo>
                      <a:pt x="17" y="143"/>
                    </a:lnTo>
                    <a:lnTo>
                      <a:pt x="20" y="142"/>
                    </a:lnTo>
                    <a:lnTo>
                      <a:pt x="22" y="140"/>
                    </a:lnTo>
                    <a:lnTo>
                      <a:pt x="24" y="139"/>
                    </a:lnTo>
                    <a:lnTo>
                      <a:pt x="27" y="137"/>
                    </a:lnTo>
                    <a:lnTo>
                      <a:pt x="28" y="134"/>
                    </a:lnTo>
                    <a:lnTo>
                      <a:pt x="29" y="132"/>
                    </a:lnTo>
                    <a:lnTo>
                      <a:pt x="30" y="128"/>
                    </a:lnTo>
                    <a:lnTo>
                      <a:pt x="30" y="118"/>
                    </a:lnTo>
                    <a:lnTo>
                      <a:pt x="31" y="108"/>
                    </a:lnTo>
                    <a:lnTo>
                      <a:pt x="34" y="98"/>
                    </a:lnTo>
                    <a:lnTo>
                      <a:pt x="37" y="90"/>
                    </a:lnTo>
                    <a:lnTo>
                      <a:pt x="42" y="81"/>
                    </a:lnTo>
                    <a:lnTo>
                      <a:pt x="46" y="73"/>
                    </a:lnTo>
                    <a:lnTo>
                      <a:pt x="52" y="65"/>
                    </a:lnTo>
                    <a:lnTo>
                      <a:pt x="59" y="59"/>
                    </a:lnTo>
                    <a:lnTo>
                      <a:pt x="65" y="52"/>
                    </a:lnTo>
                    <a:lnTo>
                      <a:pt x="73" y="47"/>
                    </a:lnTo>
                    <a:lnTo>
                      <a:pt x="81" y="41"/>
                    </a:lnTo>
                    <a:lnTo>
                      <a:pt x="90" y="37"/>
                    </a:lnTo>
                    <a:lnTo>
                      <a:pt x="98" y="34"/>
                    </a:lnTo>
                    <a:lnTo>
                      <a:pt x="108" y="32"/>
                    </a:lnTo>
                    <a:lnTo>
                      <a:pt x="118" y="30"/>
                    </a:lnTo>
                    <a:lnTo>
                      <a:pt x="129" y="30"/>
                    </a:lnTo>
                    <a:lnTo>
                      <a:pt x="131" y="30"/>
                    </a:lnTo>
                    <a:lnTo>
                      <a:pt x="134" y="29"/>
                    </a:lnTo>
                    <a:lnTo>
                      <a:pt x="136" y="26"/>
                    </a:lnTo>
                    <a:lnTo>
                      <a:pt x="138" y="25"/>
                    </a:lnTo>
                    <a:lnTo>
                      <a:pt x="140" y="23"/>
                    </a:lnTo>
                    <a:lnTo>
                      <a:pt x="141" y="20"/>
                    </a:lnTo>
                    <a:lnTo>
                      <a:pt x="142" y="18"/>
                    </a:lnTo>
                    <a:lnTo>
                      <a:pt x="144" y="15"/>
                    </a:lnTo>
                    <a:lnTo>
                      <a:pt x="142" y="11"/>
                    </a:lnTo>
                    <a:lnTo>
                      <a:pt x="141" y="8"/>
                    </a:lnTo>
                    <a:lnTo>
                      <a:pt x="140" y="6"/>
                    </a:lnTo>
                    <a:lnTo>
                      <a:pt x="138" y="4"/>
                    </a:lnTo>
                    <a:lnTo>
                      <a:pt x="136" y="2"/>
                    </a:lnTo>
                    <a:lnTo>
                      <a:pt x="134" y="1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59" name="Рисунок 58" descr="baby-boy(2)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38891" y="2263564"/>
              <a:ext cx="497567" cy="497567"/>
            </a:xfrm>
            <a:prstGeom prst="rect">
              <a:avLst/>
            </a:prstGeom>
          </p:spPr>
        </p:pic>
        <p:pic>
          <p:nvPicPr>
            <p:cNvPr id="60" name="Рисунок 59" descr="ring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0962" y="4845396"/>
              <a:ext cx="470675" cy="470675"/>
            </a:xfrm>
            <a:prstGeom prst="rect">
              <a:avLst/>
            </a:prstGeom>
          </p:spPr>
        </p:pic>
        <p:pic>
          <p:nvPicPr>
            <p:cNvPr id="61" name="Рисунок 60" descr="coupl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5906" y="4742302"/>
              <a:ext cx="600635" cy="600635"/>
            </a:xfrm>
            <a:prstGeom prst="rect">
              <a:avLst/>
            </a:prstGeom>
          </p:spPr>
        </p:pic>
        <p:pic>
          <p:nvPicPr>
            <p:cNvPr id="62" name="Рисунок 61" descr="grav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64163" y="2272529"/>
              <a:ext cx="434814" cy="434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622132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9FE27-70E1-44B2-A8D4-22B1FBB9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D40AC950-D76D-4541-AED5-69FA8D8FC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3104447" y="496946"/>
            <a:ext cx="5241696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ko-KR" altLang="en-US" sz="6000" dirty="0">
                <a:latin typeface="+mj-lt"/>
              </a:rPr>
              <a:t>돐이</a:t>
            </a:r>
            <a:endParaRPr lang="en-US" sz="6000" dirty="0"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51293" y="1999129"/>
            <a:ext cx="26804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상을 보다</a:t>
            </a:r>
            <a:endParaRPr lang="en-US" altLang="ko-KR" sz="3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찰떡</a:t>
            </a:r>
            <a:endParaRPr lang="en-US" altLang="ko-KR" sz="3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빨간 밭</a:t>
            </a:r>
            <a:endParaRPr lang="en-US" altLang="ko-KR" sz="3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쌀</a:t>
            </a:r>
            <a:endParaRPr lang="en-US" altLang="ko-KR" sz="3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가위</a:t>
            </a:r>
            <a:endParaRPr lang="en-US" altLang="ko-KR" sz="3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실과 바늘</a:t>
            </a:r>
            <a:endParaRPr lang="en-US" altLang="ko-KR" sz="3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책</a:t>
            </a:r>
            <a:r>
              <a:rPr lang="en-US" altLang="ko-KR" sz="3600" dirty="0">
                <a:latin typeface="Batang" panose="02030600000101010101" pitchFamily="18" charset="-127"/>
                <a:ea typeface="Batang" panose="02030600000101010101" pitchFamily="18" charset="-127"/>
              </a:rPr>
              <a:t>,</a:t>
            </a:r>
            <a:r>
              <a:rPr lang="ko-KR" alt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색연필</a:t>
            </a:r>
            <a:endParaRPr lang="en-US" altLang="ko-KR" sz="3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3600" dirty="0">
                <a:latin typeface="Batang" panose="02030600000101010101" pitchFamily="18" charset="-127"/>
                <a:ea typeface="Batang" panose="02030600000101010101" pitchFamily="18" charset="-127"/>
              </a:rPr>
              <a:t>돈</a:t>
            </a:r>
            <a:endParaRPr lang="en-US" altLang="ko-KR" sz="2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714493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8E9E76-0170-4D84-BCC3-07E8CC1CF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9FE27-70E1-44B2-A8D4-22B1FBB9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5EAEA38E-A85B-4034-B49D-3686230234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7723273" y="152400"/>
            <a:ext cx="4468727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ko-KR" altLang="en-US" sz="11500" b="1" dirty="0">
                <a:latin typeface="Batang" panose="02030600000101010101" pitchFamily="18" charset="-127"/>
                <a:ea typeface="Batang" panose="02030600000101010101" pitchFamily="18" charset="-127"/>
              </a:rPr>
              <a:t>잔치</a:t>
            </a:r>
            <a:endParaRPr lang="en-US" sz="11500" b="1" dirty="0">
              <a:latin typeface="+mj-lt"/>
            </a:endParaRP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30D6D37-FAFB-4A48-B319-2DCDD9B56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435578" y="2596353"/>
            <a:ext cx="210741" cy="0"/>
          </a:xfrm>
          <a:prstGeom prst="line">
            <a:avLst/>
          </a:prstGeom>
          <a:ln>
            <a:solidFill>
              <a:schemeClr val="tx2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24BDC773-99C9-4AA8-8028-E8372CB25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4250658"/>
            <a:ext cx="0" cy="30327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125B6C6-3D84-4340-8FCE-B8C7A489B0DC}"/>
              </a:ext>
            </a:extLst>
          </p:cNvPr>
          <p:cNvSpPr txBox="1"/>
          <p:nvPr/>
        </p:nvSpPr>
        <p:spPr>
          <a:xfrm>
            <a:off x="237744" y="1798320"/>
            <a:ext cx="3700185" cy="135421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4400" dirty="0">
                <a:latin typeface="Batang" panose="02030600000101010101" pitchFamily="18" charset="-127"/>
                <a:ea typeface="Batang" panose="02030600000101010101" pitchFamily="18" charset="-127"/>
              </a:rPr>
              <a:t>혼시말</a:t>
            </a:r>
            <a:r>
              <a:rPr lang="en-US" altLang="ko-KR" sz="4400" dirty="0">
                <a:latin typeface="Batang" panose="02030600000101010101" pitchFamily="18" charset="-127"/>
                <a:ea typeface="Batang" panose="02030600000101010101" pitchFamily="18" charset="-127"/>
              </a:rPr>
              <a:t>=</a:t>
            </a:r>
            <a:r>
              <a:rPr lang="ko-KR" altLang="en-US" sz="4400" dirty="0">
                <a:latin typeface="Batang" panose="02030600000101010101" pitchFamily="18" charset="-127"/>
                <a:ea typeface="Batang" panose="02030600000101010101" pitchFamily="18" charset="-127"/>
              </a:rPr>
              <a:t>약혼</a:t>
            </a:r>
            <a:endParaRPr lang="en-US" altLang="ko-KR" sz="4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ko-KR" altLang="en-US" sz="4400" dirty="0">
                <a:latin typeface="Batang" panose="02030600000101010101" pitchFamily="18" charset="-127"/>
                <a:ea typeface="Batang" panose="02030600000101010101" pitchFamily="18" charset="-127"/>
              </a:rPr>
              <a:t>친치</a:t>
            </a:r>
            <a:r>
              <a:rPr lang="en-US" altLang="ko-KR" sz="4400" dirty="0">
                <a:latin typeface="Batang" panose="02030600000101010101" pitchFamily="18" charset="-127"/>
                <a:ea typeface="Batang" panose="02030600000101010101" pitchFamily="18" charset="-127"/>
              </a:rPr>
              <a:t>=</a:t>
            </a:r>
            <a:r>
              <a:rPr lang="ko-KR" altLang="en-US" sz="4400" dirty="0">
                <a:latin typeface="Batang" panose="02030600000101010101" pitchFamily="18" charset="-127"/>
                <a:ea typeface="Batang" panose="02030600000101010101" pitchFamily="18" charset="-127"/>
              </a:rPr>
              <a:t>중매</a:t>
            </a:r>
            <a:endParaRPr lang="en-US" sz="8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206713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3C92C2E-8888-42AB-A36D-D6F2B362B0CD}"/>
              </a:ext>
            </a:extLst>
          </p:cNvPr>
          <p:cNvSpPr txBox="1"/>
          <p:nvPr/>
        </p:nvSpPr>
        <p:spPr>
          <a:xfrm>
            <a:off x="1428045" y="181335"/>
            <a:ext cx="3560515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ru-RU" sz="3600" dirty="0">
              <a:latin typeface="+mj-lt"/>
            </a:endParaRPr>
          </a:p>
          <a:p>
            <a:pPr algn="ctr"/>
            <a:r>
              <a:rPr lang="ko-KR" altLang="en-US" sz="4400" b="1" dirty="0">
                <a:latin typeface="Batang" panose="02030600000101010101" pitchFamily="18" charset="-127"/>
                <a:ea typeface="Batang" panose="02030600000101010101" pitchFamily="18" charset="-127"/>
              </a:rPr>
              <a:t>환갑</a:t>
            </a:r>
            <a:endParaRPr lang="en-US" sz="44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7BD379A-7CC6-44F9-A78B-577D4BC78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Slide Number Placeholder 3">
            <a:extLst>
              <a:ext uri="{FF2B5EF4-FFF2-40B4-BE49-F238E27FC236}">
                <a16:creationId xmlns:a16="http://schemas.microsoft.com/office/drawing/2014/main" id="{5BA5922D-DC4F-4B44-A465-8BFAD710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</p:spTree>
    <p:extLst>
      <p:ext uri="{BB962C8B-B14F-4D97-AF65-F5344CB8AC3E}">
        <p14:creationId xmlns:p14="http://schemas.microsoft.com/office/powerpoint/2010/main" val="325730597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F89048086">
  <a:themeElements>
    <a:clrScheme name="McD color sc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31737"/>
      </a:accent1>
      <a:accent2>
        <a:srgbClr val="FFC427"/>
      </a:accent2>
      <a:accent3>
        <a:srgbClr val="B4D78E"/>
      </a:accent3>
      <a:accent4>
        <a:srgbClr val="749CD3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dern 04">
      <a:majorFont>
        <a:latin typeface="Century Gothic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crosoft_Balanced_Scorecard.pptx" id="{10ED7897-4190-42E8-9E5A-9BA30033AB56}" vid="{5E997269-9069-4613-A476-408DDBC8C5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TF89048086</Template>
  <TotalTime>0</TotalTime>
  <Words>261</Words>
  <Application>Microsoft Office PowerPoint</Application>
  <PresentationFormat>Широкоэкранный</PresentationFormat>
  <Paragraphs>71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TF89048086</vt:lpstr>
      <vt:lpstr>Balanced scorecard slide 1</vt:lpstr>
      <vt:lpstr>Balanced scorecard slide 7</vt:lpstr>
      <vt:lpstr>고려인 전통 풍습 </vt:lpstr>
      <vt:lpstr>Balanced scorecard slide 3</vt:lpstr>
      <vt:lpstr>Balanced scorecard slide 7</vt:lpstr>
      <vt:lpstr>Balanced scorecard slide 4</vt:lpstr>
      <vt:lpstr>Balanced scorecard slide 3</vt:lpstr>
      <vt:lpstr>Balanced scorecard slide 6</vt:lpstr>
      <vt:lpstr>Balanced scorecard slide 7</vt:lpstr>
      <vt:lpstr>Balanced scorecard slide 4</vt:lpstr>
      <vt:lpstr>한식</vt:lpstr>
      <vt:lpstr>단오 </vt:lpstr>
      <vt:lpstr>추석</vt:lpstr>
      <vt:lpstr>설날 </vt:lpstr>
      <vt:lpstr>Balanced scorecard slide 7</vt:lpstr>
      <vt:lpstr>Balanced scorecard slide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Balanced scorecard slide 1</dc:title>
  <dc:creator/>
  <cp:lastModifiedBy>tanyapak2010@mail.ru</cp:lastModifiedBy>
  <cp:revision>2</cp:revision>
  <dcterms:created xsi:type="dcterms:W3CDTF">2019-01-13T13:41:31Z</dcterms:created>
  <dcterms:modified xsi:type="dcterms:W3CDTF">2019-01-22T07:03:41Z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2018-11-28T18:24:19.6333999Z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