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6" r:id="rId3"/>
    <p:sldId id="257" r:id="rId4"/>
    <p:sldId id="258" r:id="rId5"/>
    <p:sldId id="275" r:id="rId6"/>
    <p:sldId id="259" r:id="rId7"/>
    <p:sldId id="274" r:id="rId8"/>
    <p:sldId id="263" r:id="rId9"/>
    <p:sldId id="262" r:id="rId10"/>
    <p:sldId id="260" r:id="rId11"/>
    <p:sldId id="264" r:id="rId12"/>
    <p:sldId id="267" r:id="rId13"/>
    <p:sldId id="272" r:id="rId14"/>
    <p:sldId id="276" r:id="rId15"/>
    <p:sldId id="282" r:id="rId16"/>
    <p:sldId id="283" r:id="rId17"/>
    <p:sldId id="278" r:id="rId18"/>
    <p:sldId id="279" r:id="rId19"/>
    <p:sldId id="280" r:id="rId20"/>
    <p:sldId id="284" r:id="rId21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E03"/>
    <a:srgbClr val="E7E7E7"/>
    <a:srgbClr val="B3B3B3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EAF5E6-0C49-413D-B5B7-E02B956C3085}" v="72" dt="2023-04-12T16:51:37.6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1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BA5CDA-412F-996E-E23C-25D0F23B05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A896238-0602-AD70-947F-A53BF792FD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0E79AD-193A-2B09-2F17-E32921776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6AF5-986B-4B5D-BDEB-0384E7936E5F}" type="datetimeFigureOut">
              <a:rPr lang="ru-KZ" smtClean="0"/>
              <a:t>03.05.2023</a:t>
            </a:fld>
            <a:endParaRPr lang="ru-KZ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0EED88-1F6C-0192-DFD2-BE9A361DA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7753FE-8BAA-518C-3D25-68A3AC540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6FBE4-DE41-4669-8C22-C014904FCAD3}" type="slidenum">
              <a:rPr lang="ru-KZ" smtClean="0"/>
              <a:t>‹#›</a:t>
            </a:fld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168209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D03EE2-0A2B-C1CC-79CB-FC52D4A5D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E559DCD-31BC-F429-B342-AC2D7D9232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FA1009-EEBB-C028-A2BC-BBD6851E7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6AF5-986B-4B5D-BDEB-0384E7936E5F}" type="datetimeFigureOut">
              <a:rPr lang="ru-KZ" smtClean="0"/>
              <a:t>03.05.2023</a:t>
            </a:fld>
            <a:endParaRPr lang="ru-KZ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2F4154-4D5A-073E-ADAE-14731A0CE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509D4F-2011-46B9-97DF-AC5211CA2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6FBE4-DE41-4669-8C22-C014904FCAD3}" type="slidenum">
              <a:rPr lang="ru-KZ" smtClean="0"/>
              <a:t>‹#›</a:t>
            </a:fld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3330180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ED51BE-D652-4B8C-4055-87499F704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F186C53-F8B3-6EC2-ECBC-56D07A60EB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B97310-2AF3-E8C9-47A7-56F0C95CE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6AF5-986B-4B5D-BDEB-0384E7936E5F}" type="datetimeFigureOut">
              <a:rPr lang="ru-KZ" smtClean="0"/>
              <a:t>03.05.2023</a:t>
            </a:fld>
            <a:endParaRPr lang="ru-KZ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160D90-3825-2861-BB52-61A764C90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705480-BC52-2361-1DD8-2E58E32EE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6FBE4-DE41-4669-8C22-C014904FCAD3}" type="slidenum">
              <a:rPr lang="ru-KZ" smtClean="0"/>
              <a:t>‹#›</a:t>
            </a:fld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4098535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8CF27B-9057-E575-FA2B-BD78237DA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678AA6-687D-1976-DCF6-B52AB0829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262F8A-5823-B578-7BD3-A261103C8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6AF5-986B-4B5D-BDEB-0384E7936E5F}" type="datetimeFigureOut">
              <a:rPr lang="ru-KZ" smtClean="0"/>
              <a:t>03.05.2023</a:t>
            </a:fld>
            <a:endParaRPr lang="ru-KZ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299988-AC8B-DA5B-586F-E08F231C1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6CB47A-2206-EA56-1803-814453773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6FBE4-DE41-4669-8C22-C014904FCAD3}" type="slidenum">
              <a:rPr lang="ru-KZ" smtClean="0"/>
              <a:t>‹#›</a:t>
            </a:fld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263590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C1AC78-415B-581E-EECB-D24A6B1A9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5112F4-D1A7-BDC9-345C-7C7441442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DC5D11-A6A5-94B5-9ED2-32EAF1330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6AF5-986B-4B5D-BDEB-0384E7936E5F}" type="datetimeFigureOut">
              <a:rPr lang="ru-KZ" smtClean="0"/>
              <a:t>03.05.2023</a:t>
            </a:fld>
            <a:endParaRPr lang="ru-KZ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308E3B-EAAB-CA23-AA7E-7EB6047D9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B07DA4-09A5-E291-F001-F34E15E13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6FBE4-DE41-4669-8C22-C014904FCAD3}" type="slidenum">
              <a:rPr lang="ru-KZ" smtClean="0"/>
              <a:t>‹#›</a:t>
            </a:fld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1815943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C2CE86-C01B-D5A6-B719-BCB8E5C74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2603C4-524B-26B0-D15F-CA53A6B38D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80B45F-04E1-C235-41A7-64A2287A24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07C2AF-27FC-E26E-958D-FF2669748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6AF5-986B-4B5D-BDEB-0384E7936E5F}" type="datetimeFigureOut">
              <a:rPr lang="ru-KZ" smtClean="0"/>
              <a:t>03.05.2023</a:t>
            </a:fld>
            <a:endParaRPr lang="ru-KZ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417756-0160-B163-6BDE-D1CC580CF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C68DCF-0AFE-80A8-C7A7-B9C91E13E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6FBE4-DE41-4669-8C22-C014904FCAD3}" type="slidenum">
              <a:rPr lang="ru-KZ" smtClean="0"/>
              <a:t>‹#›</a:t>
            </a:fld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3760156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CBE79C-CB02-347C-B2C7-E54FF95D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DB452C-5464-1958-4F36-DF6EE5DA6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F6B11D7-6873-84F8-4947-9D4D54CFAD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705726-EA69-34C6-34EE-F16373AEE5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85EFB00-387B-B548-557E-E2441CEC03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FD69326-2EF1-BCCB-3B6E-080B100E7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6AF5-986B-4B5D-BDEB-0384E7936E5F}" type="datetimeFigureOut">
              <a:rPr lang="ru-KZ" smtClean="0"/>
              <a:t>03.05.2023</a:t>
            </a:fld>
            <a:endParaRPr lang="ru-KZ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CFA06AC-F9DD-3913-6B72-C21EB10B6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83C3978-B7E5-80DB-7816-37E5192DF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6FBE4-DE41-4669-8C22-C014904FCAD3}" type="slidenum">
              <a:rPr lang="ru-KZ" smtClean="0"/>
              <a:t>‹#›</a:t>
            </a:fld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2693337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A69C64-0EAF-E542-F613-FE4F26A27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4635112-CC6F-7A45-5C4F-763FA4EA2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6AF5-986B-4B5D-BDEB-0384E7936E5F}" type="datetimeFigureOut">
              <a:rPr lang="ru-KZ" smtClean="0"/>
              <a:t>03.05.2023</a:t>
            </a:fld>
            <a:endParaRPr lang="ru-KZ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6B50DE3-8901-DEEA-940D-1040DAB0B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A01BB2-788D-E3AB-2BC5-44CE35EA1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6FBE4-DE41-4669-8C22-C014904FCAD3}" type="slidenum">
              <a:rPr lang="ru-KZ" smtClean="0"/>
              <a:t>‹#›</a:t>
            </a:fld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3466627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0EE68AA-A408-9297-9FC6-B37E97968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6AF5-986B-4B5D-BDEB-0384E7936E5F}" type="datetimeFigureOut">
              <a:rPr lang="ru-KZ" smtClean="0"/>
              <a:t>03.05.2023</a:t>
            </a:fld>
            <a:endParaRPr lang="ru-KZ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BEA8207-FC2D-837A-9EDD-17EB9391D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8788162-62BC-1F26-8F59-E22D6F420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6FBE4-DE41-4669-8C22-C014904FCAD3}" type="slidenum">
              <a:rPr lang="ru-KZ" smtClean="0"/>
              <a:t>‹#›</a:t>
            </a:fld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2042278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548B51-834E-7BDF-A3BA-26B096A48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3E95FA-E7E4-7CE3-5C48-85DD08545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34DCCA-B8A2-9E9E-3ED5-13A589D893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73CFB1-D9A2-D309-A6AC-B829D3F11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6AF5-986B-4B5D-BDEB-0384E7936E5F}" type="datetimeFigureOut">
              <a:rPr lang="ru-KZ" smtClean="0"/>
              <a:t>03.05.2023</a:t>
            </a:fld>
            <a:endParaRPr lang="ru-KZ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8CFF550-9DD1-BC13-0466-2DC083F7E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07DCBB-1C74-DD32-AA0F-E9406F842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6FBE4-DE41-4669-8C22-C014904FCAD3}" type="slidenum">
              <a:rPr lang="ru-KZ" smtClean="0"/>
              <a:t>‹#›</a:t>
            </a:fld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508466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3EC763-E02C-FD7A-BED7-5C9414593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66020F8-5223-3BCC-15AF-04B2D9F2DD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1B6B64-DFB9-CD56-665D-408E5D847E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348C04-B35F-B2AD-B0F8-CCD2D4F71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6AF5-986B-4B5D-BDEB-0384E7936E5F}" type="datetimeFigureOut">
              <a:rPr lang="ru-KZ" smtClean="0"/>
              <a:t>03.05.2023</a:t>
            </a:fld>
            <a:endParaRPr lang="ru-KZ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8DC429-311C-E4D6-5F91-5D6D91B59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99F199-675B-3CF0-4CCE-6F5A0C1F1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6FBE4-DE41-4669-8C22-C014904FCAD3}" type="slidenum">
              <a:rPr lang="ru-KZ" smtClean="0"/>
              <a:t>‹#›</a:t>
            </a:fld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2695480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4944D5-CC86-D2F4-0243-079086CA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DD113C-16AE-276A-29FA-F2AF48526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CBEC21-5C22-C86E-4851-35AE07CC83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06AF5-986B-4B5D-BDEB-0384E7936E5F}" type="datetimeFigureOut">
              <a:rPr lang="ru-KZ" smtClean="0"/>
              <a:t>03.05.2023</a:t>
            </a:fld>
            <a:endParaRPr lang="ru-KZ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9EBC24-FBF0-752B-F710-06A0FF3BD6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E76045-FC3E-DA9D-8348-BB3EA91E90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6FBE4-DE41-4669-8C22-C014904FCAD3}" type="slidenum">
              <a:rPr lang="ru-KZ" smtClean="0"/>
              <a:t>‹#›</a:t>
            </a:fld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2144615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D681CC-136D-3F23-6A66-8CA7C2DD9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8388" y="1501922"/>
            <a:ext cx="10592174" cy="1847949"/>
          </a:xfrm>
        </p:spPr>
        <p:txBody>
          <a:bodyPr anchor="t">
            <a:normAutofit/>
          </a:bodyPr>
          <a:lstStyle/>
          <a:p>
            <a:pPr algn="l"/>
            <a:r>
              <a:rPr lang="kk-KZ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Тұрақты дамудың </a:t>
            </a:r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kk-KZ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мақсаты. </a:t>
            </a:r>
            <a:b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kk-KZ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 жетімді</a:t>
            </a:r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және таза энергия </a:t>
            </a:r>
            <a:r>
              <a:rPr lang="kk-KZ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көздері</a:t>
            </a:r>
          </a:p>
        </p:txBody>
      </p:sp>
      <p:grpSp>
        <p:nvGrpSpPr>
          <p:cNvPr id="10" name="Group 13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19" name="Freeform: Shape 14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15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16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17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CFBF04B-2589-8907-60BB-DAD5C15C3DC6}"/>
              </a:ext>
            </a:extLst>
          </p:cNvPr>
          <p:cNvSpPr txBox="1"/>
          <p:nvPr/>
        </p:nvSpPr>
        <p:spPr>
          <a:xfrm>
            <a:off x="7423322" y="5618947"/>
            <a:ext cx="60980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Орындаған: Керейкулова А.Е.</a:t>
            </a:r>
          </a:p>
          <a:p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K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етекші</a:t>
            </a:r>
            <a:r>
              <a:rPr lang="ru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ф.-</a:t>
            </a:r>
            <a:r>
              <a:rPr lang="ru-K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м.ғ.к</a:t>
            </a:r>
            <a:r>
              <a:rPr lang="ru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K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Туралина</a:t>
            </a:r>
            <a:r>
              <a:rPr lang="ru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Д.Е.</a:t>
            </a:r>
          </a:p>
        </p:txBody>
      </p:sp>
    </p:spTree>
    <p:extLst>
      <p:ext uri="{BB962C8B-B14F-4D97-AF65-F5344CB8AC3E}">
        <p14:creationId xmlns:p14="http://schemas.microsoft.com/office/powerpoint/2010/main" val="303079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01E3909-1F48-DD2B-5295-CC5468F832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172" y="126881"/>
            <a:ext cx="7399441" cy="493497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D357EB-7ACD-9C0F-1CA2-1B1661CF4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872" y="3717470"/>
            <a:ext cx="5543190" cy="301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67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AFA5F664-E220-1DEC-30F7-AB5F496770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953" y="1040455"/>
            <a:ext cx="5291666" cy="45376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8E1831-8325-3520-64A6-C1586994F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40227"/>
            <a:ext cx="5955091" cy="297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461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01246240-138A-7A12-FAB9-525DE66DD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57096"/>
            <a:ext cx="5398443" cy="46244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EB0ADA-5E7D-9948-5DA0-7B42386F7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1421" y="491962"/>
            <a:ext cx="6585387" cy="458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73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30EEAF7A-BC0F-C3EA-8E79-C8E0FC94A1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726" t="37699" r="46048" b="13126"/>
          <a:stretch/>
        </p:blipFill>
        <p:spPr>
          <a:xfrm>
            <a:off x="0" y="280841"/>
            <a:ext cx="5803331" cy="4831150"/>
          </a:xfr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78DC95B-5BD9-297C-C55F-0764D541C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556" y="393992"/>
            <a:ext cx="6021044" cy="458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18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A7C20C-F7C4-8AB7-B863-8687E8FC6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 энергетикасының артықшылықтары мен кемшіліктері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DF0B4248-8349-17C3-5E87-5515B7D5D4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07782"/>
            <a:ext cx="5640011" cy="3172506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B9AF27-F89A-449D-3B87-C9344283AF73}"/>
              </a:ext>
            </a:extLst>
          </p:cNvPr>
          <p:cNvSpPr txBox="1"/>
          <p:nvPr/>
        </p:nvSpPr>
        <p:spPr>
          <a:xfrm>
            <a:off x="382211" y="4923215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4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7,965 MW</a:t>
            </a:r>
          </a:p>
          <a:p>
            <a:r>
              <a:rPr lang="en-GB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Gansu wind farm</a:t>
            </a:r>
          </a:p>
          <a:p>
            <a:r>
              <a:rPr lang="en-GB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Planned: 20,000 MW</a:t>
            </a:r>
            <a:endParaRPr lang="ru-K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97E5CB-E6A4-EF83-22C4-87127D2F3D74}"/>
              </a:ext>
            </a:extLst>
          </p:cNvPr>
          <p:cNvSpPr txBox="1"/>
          <p:nvPr/>
        </p:nvSpPr>
        <p:spPr>
          <a:xfrm>
            <a:off x="6478211" y="1152570"/>
            <a:ext cx="57137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Бүгінгі таңда Еуропада жел электр станциясын салудың орташа құны ірі жобалар үшін белгіленген қуаттылықтың әрбір кВт-ы үшін шамамен 1 мың еуроны құрайды.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BAE5966-DB52-5068-750E-2FCB58BBF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4411" y="4391552"/>
            <a:ext cx="4178904" cy="235063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2F8EACA-00A3-AD2D-DE25-7FAAAC80B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3457" y="2184521"/>
            <a:ext cx="3838543" cy="215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63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A320B7-1D9E-9295-54CF-6FBD87D5E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kk-KZ" sz="5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Гидроэлектростанция</a:t>
            </a:r>
          </a:p>
        </p:txBody>
      </p:sp>
      <p:pic>
        <p:nvPicPr>
          <p:cNvPr id="5" name="Рисунок 4" descr="Изображение выглядит как небо, на открытом воздухе, строительство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0D513AB7-9CBB-806F-A2E6-7D8E7C77E4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83" r="1880" b="2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4" name="Объект 3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B68374F5-9A5B-2F93-7ECB-9AEC1505E2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890" r="3623"/>
          <a:stretch/>
        </p:blipFill>
        <p:spPr>
          <a:xfrm>
            <a:off x="6091151" y="2486648"/>
            <a:ext cx="599119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34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CFDCDB-0D13-B575-19DE-8329DBE93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6905" y="1081718"/>
            <a:ext cx="8078189" cy="132873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Күн 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оллекторы</a:t>
            </a:r>
            <a:r>
              <a:rPr lang="kk-KZ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мен жылу сорғылары</a:t>
            </a:r>
            <a:br>
              <a:rPr lang="en-US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E2B4EE-D396-BF7E-4480-BCB77B423E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91" r="-3" b="-3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7604874B-9E6A-46B8-2B90-52ACC1B499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5914" r="-2" b="-2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191B90-62D1-4718-B891-6A3FC82DD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4DC31670-9166-D965-B923-C22C60B32F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333" b="1"/>
          <a:stretch/>
        </p:blipFill>
        <p:spPr>
          <a:xfrm>
            <a:off x="97969" y="119097"/>
            <a:ext cx="5355773" cy="301258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3A1050F-42B7-42F4-9436-314DB03DE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1" y="-1504"/>
            <a:ext cx="4527885" cy="2330553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3D407BF-2834-499F-A121-4FF4919FC7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7C515C8-97E1-406F-BA1C-EB6AD75B0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8DBBF75-CCF9-41BE-9004-7834D096B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3DEBE2A-7C62-4E08-B6AC-3C744D2B2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B04806E-DE07-4370-8B2D-439E32B3A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6D2FDC8-0ECE-4F3D-BC43-B5B225668F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E79AFB9-7B8D-4C53-9DB3-E5AB8D887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2C94F38-99EB-4C61-AF5E-554B823A5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8F14535-714F-4FC9-A597-27DDE229DB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E2498C-4025-1D4F-5055-EA095C04B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085" y="1854905"/>
            <a:ext cx="9334884" cy="4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74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B09F465B-99C4-8D47-1B8C-CD5223B64A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6683" y="235177"/>
            <a:ext cx="9236887" cy="617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200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B263B882-527D-CA5B-4617-7EE4AED4BB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631"/>
          <a:stretch/>
        </p:blipFill>
        <p:spPr>
          <a:xfrm>
            <a:off x="217715" y="194593"/>
            <a:ext cx="6940768" cy="44644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1F43F4-1A70-F260-0ED6-3141C285250C}"/>
              </a:ext>
            </a:extLst>
          </p:cNvPr>
          <p:cNvSpPr txBox="1"/>
          <p:nvPr/>
        </p:nvSpPr>
        <p:spPr>
          <a:xfrm>
            <a:off x="7032171" y="423193"/>
            <a:ext cx="422365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 жылғы 1 қазаннан бастап өндірілген электр энергиясының тарифтері жел электр станциялары үшін кВт-сағ үшін 28,31 теңге (0,087 АҚШ доллары), күн электр станциялары үшін кВт-сағ үшін 43,21 теңге (0,133 АҚШ доллары) және шағын гидроэлектростанциялар үшін 20,86 теңге (0.064 АҚШ доллары) деңгейінде белгіленді.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5F8265-9D90-BBA5-40C4-FCFDCB089868}"/>
              </a:ext>
            </a:extLst>
          </p:cNvPr>
          <p:cNvSpPr txBox="1"/>
          <p:nvPr/>
        </p:nvSpPr>
        <p:spPr>
          <a:xfrm>
            <a:off x="6095999" y="4469563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Үкімет электр желілеріне қол жеткізе алмайтын үй шаруашылықтары мен компаниялар үшін ЖЭК қондырғыларына (&gt; 5 кВт) шығындардың 50%  өтейді</a:t>
            </a:r>
            <a:r>
              <a:rPr lang="kk-K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8461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Рисунок 5" descr="Изображение выглядит как текст, человек, позирование&#10;&#10;Автоматически созданное описание">
            <a:extLst>
              <a:ext uri="{FF2B5EF4-FFF2-40B4-BE49-F238E27FC236}">
                <a16:creationId xmlns:a16="http://schemas.microsoft.com/office/drawing/2014/main" id="{0D63FCE7-701D-F447-8288-795F81CD80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10845" t="-1" r="241" b="-1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99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5E6027-F32E-1CDA-2E4D-F91143CD1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Жасыл энергияға көшудегі проблемалар</a:t>
            </a:r>
            <a:endParaRPr lang="ru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1B6E01-E88D-252C-87BA-74EE29D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Еуропада 30-50 тг, бізде 6-дан 9 тг дейін.</a:t>
            </a:r>
          </a:p>
          <a:p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Білікті Мамандардың аз болуы</a:t>
            </a:r>
          </a:p>
          <a:p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мегаватт қуат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миллион долларды құрайды. Сондай-ақ, станцияның өзінің қызметіне кететін шығындар. Алайда, 15 жылдан кейін, өтеу мерзімі аяқталған кезде, шығындар өте төмен болады, өйткені станцияға жанармай қажет емес. </a:t>
            </a:r>
          </a:p>
        </p:txBody>
      </p:sp>
    </p:spTree>
    <p:extLst>
      <p:ext uri="{BB962C8B-B14F-4D97-AF65-F5344CB8AC3E}">
        <p14:creationId xmlns:p14="http://schemas.microsoft.com/office/powerpoint/2010/main" val="2221216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Объект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8C6680A-7110-EE2A-3F44-FF637A9F2A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765997" y="-72049"/>
            <a:ext cx="5832408" cy="32801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D5E133-EF70-A4B5-38B1-57313F4D6D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77" r="10572"/>
          <a:stretch/>
        </p:blipFill>
        <p:spPr>
          <a:xfrm>
            <a:off x="108495" y="3098520"/>
            <a:ext cx="3102428" cy="308731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CE3DB48-4B9F-A673-D87E-2A06D9F77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1800" y="3498224"/>
            <a:ext cx="4450356" cy="326148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8DEA6F8-FF12-7740-CDBE-36594AB17F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7916" y="218101"/>
            <a:ext cx="3469180" cy="321409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AA43090-20E9-8907-3F0D-462257F556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4504" y="3729547"/>
            <a:ext cx="3469180" cy="28310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3F49247-C998-C8B1-7093-172E1AC723C8}"/>
              </a:ext>
            </a:extLst>
          </p:cNvPr>
          <p:cNvSpPr txBox="1"/>
          <p:nvPr/>
        </p:nvSpPr>
        <p:spPr>
          <a:xfrm>
            <a:off x="0" y="218101"/>
            <a:ext cx="3102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600" b="1" dirty="0">
                <a:solidFill>
                  <a:srgbClr val="FFBE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Жұмыстың өзектілігі</a:t>
            </a:r>
            <a:endParaRPr lang="ru-KZ" sz="3600" b="1" dirty="0">
              <a:solidFill>
                <a:srgbClr val="FFBE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128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E7">
            <a:alpha val="9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772391C-852A-EB99-2D60-4DE7B31431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177"/>
          <a:stretch/>
        </p:blipFill>
        <p:spPr>
          <a:xfrm>
            <a:off x="228599" y="1058604"/>
            <a:ext cx="3831771" cy="337709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891F3A-AFD3-967E-8B21-9EB430182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365" y="845894"/>
            <a:ext cx="7824036" cy="4401020"/>
          </a:xfrm>
          <a:prstGeom prst="rect">
            <a:avLst/>
          </a:prstGeom>
          <a:ln>
            <a:solidFill>
              <a:srgbClr val="E7E7E7"/>
            </a:solidFill>
          </a:ln>
        </p:spPr>
      </p:pic>
    </p:spTree>
    <p:extLst>
      <p:ext uri="{BB962C8B-B14F-4D97-AF65-F5344CB8AC3E}">
        <p14:creationId xmlns:p14="http://schemas.microsoft.com/office/powerpoint/2010/main" val="307145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B3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4B936F17-5655-3FF6-DB36-C289A78E3C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554" y="533400"/>
            <a:ext cx="11910893" cy="600891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A4831C8-044D-5EC2-0E1D-6BF215A16033}"/>
              </a:ext>
            </a:extLst>
          </p:cNvPr>
          <p:cNvSpPr/>
          <p:nvPr/>
        </p:nvSpPr>
        <p:spPr>
          <a:xfrm>
            <a:off x="140553" y="119743"/>
            <a:ext cx="2057400" cy="2699657"/>
          </a:xfrm>
          <a:prstGeom prst="rect">
            <a:avLst/>
          </a:prstGeom>
          <a:solidFill>
            <a:srgbClr val="B3B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1381215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F7931CB3-3280-08F5-29B9-E1300B24C4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3690" y="0"/>
            <a:ext cx="11824851" cy="66570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CD2049-DC4D-ED57-1EBA-E14FC0E090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45" t="51112" r="37322" b="3968"/>
          <a:stretch/>
        </p:blipFill>
        <p:spPr>
          <a:xfrm>
            <a:off x="3552998" y="4480665"/>
            <a:ext cx="2148630" cy="22684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851931-C357-3A4E-E2A3-1A968883FC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2" t="5923" r="61140" b="-725"/>
          <a:stretch/>
        </p:blipFill>
        <p:spPr>
          <a:xfrm>
            <a:off x="3313511" y="315025"/>
            <a:ext cx="2148630" cy="260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78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4">
            <a:extLst>
              <a:ext uri="{FF2B5EF4-FFF2-40B4-BE49-F238E27FC236}">
                <a16:creationId xmlns:a16="http://schemas.microsoft.com/office/drawing/2014/main" id="{DFADCC7D-04EB-4A18-E47C-EC69E3C5D5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634" t="31844" r="19886" b="6864"/>
          <a:stretch/>
        </p:blipFill>
        <p:spPr>
          <a:xfrm>
            <a:off x="165015" y="156255"/>
            <a:ext cx="12145141" cy="6701745"/>
          </a:xfr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C9511C8-1AFA-DA79-9145-1D3850F32D8C}"/>
              </a:ext>
            </a:extLst>
          </p:cNvPr>
          <p:cNvSpPr/>
          <p:nvPr/>
        </p:nvSpPr>
        <p:spPr>
          <a:xfrm>
            <a:off x="9055327" y="4844143"/>
            <a:ext cx="3254829" cy="2013857"/>
          </a:xfrm>
          <a:prstGeom prst="rect">
            <a:avLst/>
          </a:prstGeom>
          <a:solidFill>
            <a:srgbClr val="B3B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4169380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37C7F092-6D78-F8F5-EB69-992C26C1A7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375" y="0"/>
            <a:ext cx="10966971" cy="64605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FC2B83-0D97-2330-F630-9420A96F8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737" y="5485829"/>
            <a:ext cx="3807032" cy="69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45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0574B6-457B-852F-75E7-A106DA4DA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43" y="0"/>
            <a:ext cx="7823427" cy="662690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1E7075-71A3-8EB0-091F-FEAB65890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143" y="0"/>
            <a:ext cx="4934857" cy="37011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2D647F-6E30-C103-FAC4-AC60E1FB0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5429" y="3916459"/>
            <a:ext cx="4136571" cy="232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7717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212</Words>
  <Application>Microsoft Office PowerPoint</Application>
  <PresentationFormat>Широкоэкранный</PresentationFormat>
  <Paragraphs>18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Тұрақты дамудың 17 мақсаты.  7. Қол жетімді және таза энергия көздері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Жел энергетикасының артықшылықтары мен кемшіліктері</vt:lpstr>
      <vt:lpstr>Гидроэлектростанция</vt:lpstr>
      <vt:lpstr>Күн коллекторы мен жылу сорғылары </vt:lpstr>
      <vt:lpstr>Презентация PowerPoint</vt:lpstr>
      <vt:lpstr>Презентация PowerPoint</vt:lpstr>
      <vt:lpstr>Презентация PowerPoint</vt:lpstr>
      <vt:lpstr>Жасыл энергияға көшудегі проблемалар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Қол жетімді және таза энергия көздері</dc:title>
  <dc:creator>gulimkerejkulova@gmail.com</dc:creator>
  <cp:lastModifiedBy>Айтхожа Жансая</cp:lastModifiedBy>
  <cp:revision>2</cp:revision>
  <dcterms:created xsi:type="dcterms:W3CDTF">2023-04-12T13:33:05Z</dcterms:created>
  <dcterms:modified xsi:type="dcterms:W3CDTF">2023-05-03T05:39:10Z</dcterms:modified>
</cp:coreProperties>
</file>