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4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8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1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8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5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5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8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3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3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E34B-D893-4529-BC0A-061F56DF5D3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2D8F-75EF-4AFE-9D4F-FF6AD11E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8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2348880"/>
            <a:ext cx="7772400" cy="1470023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дамудың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мақсаты. 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тұтыну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үлгілеріне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көшуді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ету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1766" y="4149089"/>
            <a:ext cx="6400800" cy="360037"/>
          </a:xfrm>
        </p:spPr>
        <p:txBody>
          <a:bodyPr>
            <a:noAutofit/>
          </a:bodyPr>
          <a:lstStyle/>
          <a:p>
            <a:endParaRPr lang="kk-KZ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9159"/>
            <a:ext cx="6912768" cy="934368"/>
          </a:xfrm>
          <a:prstGeom prst="rect">
            <a:avLst/>
          </a:prstGeom>
          <a:noFill/>
        </p:spPr>
        <p:txBody>
          <a:bodyPr wrap="square" lIns="102374" tIns="51186" rIns="102374" bIns="51186" rtlCol="0">
            <a:spAutoFit/>
          </a:bodyPr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Әл-Фараби атындағы Қазақ ұлттық университеті</a:t>
            </a:r>
          </a:p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Механика-математика фаакультеті</a:t>
            </a:r>
          </a:p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Механика кафедрасы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2555" r="23636" b="5960"/>
          <a:stretch/>
        </p:blipFill>
        <p:spPr bwMode="auto">
          <a:xfrm>
            <a:off x="7452320" y="29158"/>
            <a:ext cx="1594225" cy="159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8" y="59285"/>
            <a:ext cx="1630400" cy="156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336006-B7F8-5FAD-89DC-E2273CAC6EC3}"/>
              </a:ext>
            </a:extLst>
          </p:cNvPr>
          <p:cNvSpPr txBox="1"/>
          <p:nvPr/>
        </p:nvSpPr>
        <p:spPr>
          <a:xfrm>
            <a:off x="4493814" y="5877272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Орындаған: Жүрсінәлі Ұ.Б.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Жетекші: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ф.-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м.ғ.к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Туралина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Д.Е.</a:t>
            </a:r>
          </a:p>
        </p:txBody>
      </p:sp>
    </p:spTree>
    <p:extLst>
      <p:ext uri="{BB962C8B-B14F-4D97-AF65-F5344CB8AC3E}">
        <p14:creationId xmlns:p14="http://schemas.microsoft.com/office/powerpoint/2010/main" val="268003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"/>
          <a:stretch/>
        </p:blipFill>
        <p:spPr bwMode="auto">
          <a:xfrm>
            <a:off x="251520" y="116632"/>
            <a:ext cx="8557829" cy="622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92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6000" b="1" i="1" dirty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3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жүзіндегі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экономиканың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қозғаушы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күші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планетаға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жойқын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орта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5009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1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ғасырда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жеткізілген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әлеуметтік-экономикалық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прогресс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ортаның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нашарлауымен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жүрді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болашақта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дамуымыз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мәнінде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сүруіміз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тәуелді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жүйелерге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қауіп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төндіреді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фактілер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сандар:жыл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өндірілетін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азық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түліктің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көлемінің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үштен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бірі-шамамен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 трлн доллар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1,3 миллиард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тоннаға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АҚШ-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тұтынушылар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бөлшек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кәсіпорындарының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қоқыс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жәшіктерінде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шіріп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кетеді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жағдайларына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нашарлайды;егер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халқы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энергияны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үнемдейтін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шамдарды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ауысса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120 миллиард доллар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үнемдейтін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АҚШ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сайын;егер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планетаның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халқы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2050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9,6 миллиард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жетсе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салтын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планетасының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ресурстары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167758" cy="277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4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пандемиясы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елдерге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тенденцияларды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өзгертуге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үлгілерін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болашаққа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өзгертуге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келтіру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жоспарларын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әзірлеу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мүмкіндігін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"аз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қаражатпен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істеуге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ортаның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нашарлауы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жеңуге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тиімділігін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арттыруға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салтын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ынталандыруға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бағытталған.Сонымен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кедейлікті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азайтуға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көміртекті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экономикаға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көшуге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үлес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10006"/>
            <a:ext cx="6577630" cy="369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49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850106"/>
          </a:xfrm>
        </p:spPr>
        <p:txBody>
          <a:bodyPr>
            <a:noAutofit/>
          </a:bodyPr>
          <a:lstStyle/>
          <a:p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COVID-19-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жауап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дағдарыс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планетаның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игілігі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істейтін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экономикаға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көшу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мүмкіндігін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қарым-қатынастың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болуын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принциптерін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ашты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қажеттіліктері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шексіз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планетаның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қанағаттандыру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мүмкіндігі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шектеулі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әсеріміз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болмай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табиғаттан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шырындарды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шектеулерге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сығып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алатынын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түсінуге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бағалауға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тырысуымыз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шектеулер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үлгілерімізде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көрсетілуі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өзгерістердің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катализаторы бола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тиімдірек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келтіруді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етуіміз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үлгілерінен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тәжірибеге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көшуіміз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83248"/>
            <a:ext cx="3354976" cy="17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5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планетаның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халқы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2050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9,6 миллиард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жетсе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планетасының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ресурстары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болады.Құрылыста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инфрақұрылымды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құруда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металл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минералдарды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пайдаланудың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артуымен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адамзаттың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материалдық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ізінің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дамушы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елдерде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тоннадан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2017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тоннаға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Әлемдегі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компанияның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93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өндірістің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тұрақтылығы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2" descr="C:\Users\User\Downloads\Sustainable Energy Technology-G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User\Downloads\Sustainable Energy Technology-G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6939136" cy="364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10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ресурстары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Тұщы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су) су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ресурстарының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пайызынан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азын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Антарктика, Арктика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таулы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аймақтардың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мұздықтарынан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антропогендік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экожүйелер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тұщы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қажеттіліктерін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қанағаттандыру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ресурстарының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0,5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есептеуі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Адам су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ресурстарын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табиғатқа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тезірек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ластайды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өзендер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көлдердегі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суды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өңдеп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тазартады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миллиардтан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тұщы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жеткізе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алмайды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Суды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шамадан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тапшылығына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табиғаттың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тегін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сыйы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инфрақұрылым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арзан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09800"/>
            <a:ext cx="428536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53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Энергетика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халқы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энергияны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үнемдейтін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шамдарды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көшкен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120 миллиард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долларға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үнемдеуге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көмектеседі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тиімділігін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арттыруға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еткен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технологиялық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жетістіктерге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қарамастан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ЭЫДҰ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елдерінде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тағы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тұрғын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секторлары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көліктен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энергияны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қарқынды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дамып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2002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ЭЫДҰ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елдерінде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550 миллион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көліктер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). 202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иелері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саны 32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күтілуде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құралдарының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жүрісі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әуе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тасымалының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кезеңде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есеге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болжануда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шаруашылықтары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сәйкесінше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көмірқышқыл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газы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шығарындыларының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17,5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жаңартылатын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көздерімен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етілді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49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Азық-түлік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кезеңінде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азық-түлік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шикізатын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ортаға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еткенімен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шаруашылығының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әдеттеріне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Тиісінше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азық-түлік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секторындағы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энергияны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err="1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алдықтардың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ортаның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жағдайына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өндірілетін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азық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көлемінің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үштен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 триллион АҚШ доллары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1,3 миллиард тонна-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шарттарының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жеткіліксіздігі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полигонға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тасталады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жүзінде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 миллиард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семіздікке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шалдыққан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деградациясы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топырақ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құнарлылығының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төмендеуі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суды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тұрақсыз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ресурстарын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шамадан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теңіз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ортасының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деградациясы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базаның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азық-түлікпен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мүмкіндігін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азайтады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жүзіндегі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энергияны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тұтынудың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парниктік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газдар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шығарындыларының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азық-түлік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секторына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тиесілі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855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836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Тұрақты дамудың 17 мақсаты.  12. Тұрақты тұтыну және өндіріс үлгілеріне көшуді қамтамасыз ету</vt:lpstr>
      <vt:lpstr>Презентация PowerPoint</vt:lpstr>
      <vt:lpstr>Презентация PowerPoint</vt:lpstr>
      <vt:lpstr>Презентация PowerPoint</vt:lpstr>
      <vt:lpstr> COVID-19-ға жауап</vt:lpstr>
      <vt:lpstr>Презентация PowerPoint</vt:lpstr>
      <vt:lpstr>Су ресурстары</vt:lpstr>
      <vt:lpstr>Энергетика </vt:lpstr>
      <vt:lpstr>Азық-түлік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Тұрақты тұтыну және өндіріс үлгілеріне көшуді қамтамасыз ету</dc:title>
  <dc:creator>Пользователь</dc:creator>
  <cp:lastModifiedBy>Айтхожа Жансая</cp:lastModifiedBy>
  <cp:revision>7</cp:revision>
  <dcterms:created xsi:type="dcterms:W3CDTF">2023-04-12T17:42:45Z</dcterms:created>
  <dcterms:modified xsi:type="dcterms:W3CDTF">2023-05-03T05:44:41Z</dcterms:modified>
</cp:coreProperties>
</file>