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3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6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1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5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9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6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4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8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274CE-F3E6-4D59-9E36-929BD55C09B6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4322-5CE2-4CF0-B743-87FC002B2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6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4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25" y="46"/>
            <a:ext cx="3857598" cy="6857954"/>
          </a:xfrm>
        </p:spPr>
      </p:pic>
    </p:spTree>
    <p:extLst>
      <p:ext uri="{BB962C8B-B14F-4D97-AF65-F5344CB8AC3E}">
        <p14:creationId xmlns:p14="http://schemas.microsoft.com/office/powerpoint/2010/main" val="309040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09" y="13938"/>
            <a:ext cx="3849784" cy="6844062"/>
          </a:xfrm>
        </p:spPr>
      </p:pic>
    </p:spTree>
    <p:extLst>
      <p:ext uri="{BB962C8B-B14F-4D97-AF65-F5344CB8AC3E}">
        <p14:creationId xmlns:p14="http://schemas.microsoft.com/office/powerpoint/2010/main" val="298761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3" y="0"/>
            <a:ext cx="9153200" cy="6864900"/>
          </a:xfrm>
        </p:spPr>
      </p:pic>
    </p:spTree>
    <p:extLst>
      <p:ext uri="{BB962C8B-B14F-4D97-AF65-F5344CB8AC3E}">
        <p14:creationId xmlns:p14="http://schemas.microsoft.com/office/powerpoint/2010/main" val="4230516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2022-10-21T12:43:10Z</dcterms:created>
  <dcterms:modified xsi:type="dcterms:W3CDTF">2022-10-21T12:44:36Z</dcterms:modified>
</cp:coreProperties>
</file>