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21"/>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75" r:id="rId14"/>
    <p:sldId id="268" r:id="rId15"/>
    <p:sldId id="269" r:id="rId16"/>
    <p:sldId id="276" r:id="rId17"/>
    <p:sldId id="277" r:id="rId18"/>
    <p:sldId id="270" r:id="rId19"/>
    <p:sldId id="274" r:id="rId20"/>
  </p:sldIdLst>
  <p:sldSz cx="9144000" cy="6858000" type="screen4x3"/>
  <p:notesSz cx="6858000" cy="9144000"/>
  <p:embeddedFontLst>
    <p:embeddedFont>
      <p:font typeface="Constantia" panose="02030602050306030303" pitchFamily="18" charset="0"/>
      <p:regular r:id="rId22"/>
      <p:bold r:id="rId23"/>
      <p:italic r:id="rId24"/>
      <p:boldItalic r:id="rId25"/>
    </p:embeddedFont>
    <p:embeddedFont>
      <p:font typeface="Calibri" panose="020F0502020204030204" pitchFamily="34" charset="0"/>
      <p:regular r:id="rId26"/>
      <p:bold r:id="rId27"/>
      <p:italic r:id="rId28"/>
      <p:boldItalic r:id="rId2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10" d="100"/>
          <a:sy n="110" d="100"/>
        </p:scale>
        <p:origin x="1644" y="108"/>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5.fntdata"/><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4.fntdata"/><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3.fntdata"/><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2.fntdata"/><Relationship Id="rId28" Type="http://schemas.openxmlformats.org/officeDocument/2006/relationships/font" Target="fonts/font7.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presProps" Target="pres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1409381650"/>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2" name="Google Shape;82;p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215670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p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2" name="Google Shape;162;p1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136181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p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71" name="Google Shape;171;p1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00324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p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71" name="Google Shape;171;p1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381973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p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71" name="Google Shape;171;p1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996478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p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71" name="Google Shape;171;p1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464506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p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71" name="Google Shape;171;p1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666491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p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71" name="Google Shape;171;p1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2889617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p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71" name="Google Shape;171;p1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7806613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p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71" name="Google Shape;171;p1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5067034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p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71" name="Google Shape;171;p1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299577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0" name="Google Shape;90;p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800157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9" name="Google Shape;99;p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966324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8" name="Google Shape;108;p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204191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6" name="Google Shape;116;p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711036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5" name="Google Shape;125;p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716655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5" name="Google Shape;135;p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054455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4" name="Google Shape;144;p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36570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p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2" name="Google Shape;152;p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009288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Заголовок и объект" type="obj">
  <p:cSld name="OBJECT">
    <p:spTree>
      <p:nvGrpSpPr>
        <p:cNvPr id="1" name="Shape 11"/>
        <p:cNvGrpSpPr/>
        <p:nvPr/>
      </p:nvGrpSpPr>
      <p:grpSpPr>
        <a:xfrm>
          <a:off x="0" y="0"/>
          <a:ext cx="0" cy="0"/>
          <a:chOff x="0" y="0"/>
          <a:chExt cx="0" cy="0"/>
        </a:xfrm>
      </p:grpSpPr>
      <p:sp>
        <p:nvSpPr>
          <p:cNvPr id="12" name="Google Shape;12;p2"/>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 name="Google Shape;13;p2"/>
          <p:cNvSpPr txBox="1">
            <a:spLocks noGrp="1"/>
          </p:cNvSpPr>
          <p:nvPr>
            <p:ph type="body" idx="1"/>
          </p:nvPr>
        </p:nvSpPr>
        <p:spPr>
          <a:xfrm>
            <a:off x="457200" y="1600200"/>
            <a:ext cx="8229600" cy="4525962"/>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4" name="Google Shape;14;p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2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 name="Google Shape;15;p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 name="Google Shape;16;p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Два объекта" type="twoObj">
  <p:cSld name="TWO_OBJECTS">
    <p:spTree>
      <p:nvGrpSpPr>
        <p:cNvPr id="1" name="Shape 67"/>
        <p:cNvGrpSpPr/>
        <p:nvPr/>
      </p:nvGrpSpPr>
      <p:grpSpPr>
        <a:xfrm>
          <a:off x="0" y="0"/>
          <a:ext cx="0" cy="0"/>
          <a:chOff x="0" y="0"/>
          <a:chExt cx="0" cy="0"/>
        </a:xfrm>
      </p:grpSpPr>
      <p:sp>
        <p:nvSpPr>
          <p:cNvPr id="68" name="Google Shape;68;p11"/>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9" name="Google Shape;69;p11"/>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70" name="Google Shape;70;p11"/>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71" name="Google Shape;71;p1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2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 name="Google Shape;72;p1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3" name="Google Shape;73;p1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Заголовок раздела" type="secHead">
  <p:cSld name="SECTION_HEADER">
    <p:spTree>
      <p:nvGrpSpPr>
        <p:cNvPr id="1" name="Shape 74"/>
        <p:cNvGrpSpPr/>
        <p:nvPr/>
      </p:nvGrpSpPr>
      <p:grpSpPr>
        <a:xfrm>
          <a:off x="0" y="0"/>
          <a:ext cx="0" cy="0"/>
          <a:chOff x="0" y="0"/>
          <a:chExt cx="0" cy="0"/>
        </a:xfrm>
      </p:grpSpPr>
      <p:sp>
        <p:nvSpPr>
          <p:cNvPr id="75" name="Google Shape;75;p12"/>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Clr>
                <a:schemeClr val="dk1"/>
              </a:buClr>
              <a:buSzPts val="4000"/>
              <a:buFont typeface="Calibri"/>
              <a:buNone/>
              <a:defRPr sz="40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12"/>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Autofit/>
          </a:bodyPr>
          <a:lstStyle>
            <a:lvl1pPr marL="457200" lvl="0" indent="-228600" algn="l">
              <a:spcBef>
                <a:spcPts val="400"/>
              </a:spcBef>
              <a:spcAft>
                <a:spcPts val="0"/>
              </a:spcAft>
              <a:buClr>
                <a:srgbClr val="888888"/>
              </a:buClr>
              <a:buSzPts val="2000"/>
              <a:buNone/>
              <a:defRPr sz="2000">
                <a:solidFill>
                  <a:srgbClr val="888888"/>
                </a:solidFill>
              </a:defRPr>
            </a:lvl1pPr>
            <a:lvl2pPr marL="914400" lvl="1" indent="-228600" algn="l">
              <a:spcBef>
                <a:spcPts val="360"/>
              </a:spcBef>
              <a:spcAft>
                <a:spcPts val="0"/>
              </a:spcAft>
              <a:buClr>
                <a:srgbClr val="888888"/>
              </a:buClr>
              <a:buSzPts val="1800"/>
              <a:buNone/>
              <a:defRPr sz="1800">
                <a:solidFill>
                  <a:srgbClr val="888888"/>
                </a:solidFill>
              </a:defRPr>
            </a:lvl2pPr>
            <a:lvl3pPr marL="1371600" lvl="2" indent="-228600" algn="l">
              <a:spcBef>
                <a:spcPts val="320"/>
              </a:spcBef>
              <a:spcAft>
                <a:spcPts val="0"/>
              </a:spcAft>
              <a:buClr>
                <a:srgbClr val="888888"/>
              </a:buClr>
              <a:buSzPts val="1600"/>
              <a:buNone/>
              <a:defRPr sz="1600">
                <a:solidFill>
                  <a:srgbClr val="888888"/>
                </a:solidFill>
              </a:defRPr>
            </a:lvl3pPr>
            <a:lvl4pPr marL="1828800" lvl="3" indent="-228600" algn="l">
              <a:spcBef>
                <a:spcPts val="280"/>
              </a:spcBef>
              <a:spcAft>
                <a:spcPts val="0"/>
              </a:spcAft>
              <a:buClr>
                <a:srgbClr val="888888"/>
              </a:buClr>
              <a:buSzPts val="1400"/>
              <a:buNone/>
              <a:defRPr sz="1400">
                <a:solidFill>
                  <a:srgbClr val="888888"/>
                </a:solidFill>
              </a:defRPr>
            </a:lvl4pPr>
            <a:lvl5pPr marL="2286000" lvl="4" indent="-228600" algn="l">
              <a:spcBef>
                <a:spcPts val="280"/>
              </a:spcBef>
              <a:spcAft>
                <a:spcPts val="0"/>
              </a:spcAft>
              <a:buClr>
                <a:srgbClr val="888888"/>
              </a:buClr>
              <a:buSzPts val="140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77" name="Google Shape;77;p1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2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8" name="Google Shape;78;p1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9" name="Google Shape;79;p1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Титульный слайд" type="title">
  <p:cSld name="TITLE">
    <p:spTree>
      <p:nvGrpSpPr>
        <p:cNvPr id="1" name="Shape 17"/>
        <p:cNvGrpSpPr/>
        <p:nvPr/>
      </p:nvGrpSpPr>
      <p:grpSpPr>
        <a:xfrm>
          <a:off x="0" y="0"/>
          <a:ext cx="0" cy="0"/>
          <a:chOff x="0" y="0"/>
          <a:chExt cx="0" cy="0"/>
        </a:xfrm>
      </p:grpSpPr>
      <p:sp>
        <p:nvSpPr>
          <p:cNvPr id="18" name="Google Shape;18;p3"/>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 name="Google Shape;19;p3"/>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20" name="Google Shape;20;p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2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 name="Google Shape;21;p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 name="Google Shape;22;p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Вертикальный заголовок и текст" type="vertTitleAndTx">
  <p:cSld name="VERTICAL_TITLE_AND_VERTICAL_TEXT">
    <p:spTree>
      <p:nvGrpSpPr>
        <p:cNvPr id="1" name="Shape 23"/>
        <p:cNvGrpSpPr/>
        <p:nvPr/>
      </p:nvGrpSpPr>
      <p:grpSpPr>
        <a:xfrm>
          <a:off x="0" y="0"/>
          <a:ext cx="0" cy="0"/>
          <a:chOff x="0" y="0"/>
          <a:chExt cx="0" cy="0"/>
        </a:xfrm>
      </p:grpSpPr>
      <p:sp>
        <p:nvSpPr>
          <p:cNvPr id="24" name="Google Shape;24;p4"/>
          <p:cNvSpPr txBox="1">
            <a:spLocks noGrp="1"/>
          </p:cNvSpPr>
          <p:nvPr>
            <p:ph type="title"/>
          </p:nvPr>
        </p:nvSpPr>
        <p:spPr>
          <a:xfrm rot="5400000">
            <a:off x="4732337" y="2171700"/>
            <a:ext cx="5851525" cy="20574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 name="Google Shape;25;p4"/>
          <p:cNvSpPr txBox="1">
            <a:spLocks noGrp="1"/>
          </p:cNvSpPr>
          <p:nvPr>
            <p:ph type="body" idx="1"/>
          </p:nvPr>
        </p:nvSpPr>
        <p:spPr>
          <a:xfrm rot="5400000">
            <a:off x="541338" y="190501"/>
            <a:ext cx="5851525" cy="60198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6" name="Google Shape;26;p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2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 name="Google Shape;27;p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 name="Google Shape;28;p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Заголовок и вертикальный текст" type="vertTx">
  <p:cSld name="VERTICAL_TEXT">
    <p:spTree>
      <p:nvGrpSpPr>
        <p:cNvPr id="1" name="Shape 29"/>
        <p:cNvGrpSpPr/>
        <p:nvPr/>
      </p:nvGrpSpPr>
      <p:grpSpPr>
        <a:xfrm>
          <a:off x="0" y="0"/>
          <a:ext cx="0" cy="0"/>
          <a:chOff x="0" y="0"/>
          <a:chExt cx="0" cy="0"/>
        </a:xfrm>
      </p:grpSpPr>
      <p:sp>
        <p:nvSpPr>
          <p:cNvPr id="30" name="Google Shape;30;p5"/>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 name="Google Shape;31;p5"/>
          <p:cNvSpPr txBox="1">
            <a:spLocks noGrp="1"/>
          </p:cNvSpPr>
          <p:nvPr>
            <p:ph type="body" idx="1"/>
          </p:nvPr>
        </p:nvSpPr>
        <p:spPr>
          <a:xfrm rot="5400000">
            <a:off x="2309019" y="-251619"/>
            <a:ext cx="4525962" cy="82296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2" name="Google Shape;32;p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2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 name="Google Shape;33;p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 name="Google Shape;34;p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Рисунок с подписью" type="picTx">
  <p:cSld name="PICTURE_WITH_CAPTION_TEXT">
    <p:spTree>
      <p:nvGrpSpPr>
        <p:cNvPr id="1" name="Shape 35"/>
        <p:cNvGrpSpPr/>
        <p:nvPr/>
      </p:nvGrpSpPr>
      <p:grpSpPr>
        <a:xfrm>
          <a:off x="0" y="0"/>
          <a:ext cx="0" cy="0"/>
          <a:chOff x="0" y="0"/>
          <a:chExt cx="0" cy="0"/>
        </a:xfrm>
      </p:grpSpPr>
      <p:sp>
        <p:nvSpPr>
          <p:cNvPr id="36" name="Google Shape;36;p6"/>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7" name="Google Shape;37;p6"/>
          <p:cNvSpPr>
            <a:spLocks noGrp="1"/>
          </p:cNvSpPr>
          <p:nvPr>
            <p:ph type="pic" idx="2"/>
          </p:nvPr>
        </p:nvSpPr>
        <p:spPr>
          <a:xfrm>
            <a:off x="1792288" y="612775"/>
            <a:ext cx="5486400" cy="4114800"/>
          </a:xfrm>
          <a:prstGeom prst="rect">
            <a:avLst/>
          </a:prstGeom>
          <a:noFill/>
          <a:ln>
            <a:noFill/>
          </a:ln>
        </p:spPr>
        <p:txBody>
          <a:bodyPr spcFirstLastPara="1" wrap="square" lIns="91425" tIns="45700" rIns="91425" bIns="45700" anchor="t" anchorCtr="0">
            <a:noAutofit/>
          </a:bodyPr>
          <a:lstStyle>
            <a:lvl1pPr marR="0" lvl="0" algn="l" rtl="0">
              <a:spcBef>
                <a:spcPts val="640"/>
              </a:spcBef>
              <a:spcAft>
                <a:spcPts val="0"/>
              </a:spcAft>
              <a:buClr>
                <a:schemeClr val="dk1"/>
              </a:buClr>
              <a:buSzPts val="3200"/>
              <a:buFont typeface="Arial"/>
              <a:buNone/>
              <a:defRPr sz="3200">
                <a:solidFill>
                  <a:schemeClr val="dk1"/>
                </a:solidFill>
                <a:latin typeface="Calibri"/>
                <a:ea typeface="Calibri"/>
                <a:cs typeface="Calibri"/>
                <a:sym typeface="Calibri"/>
              </a:defRPr>
            </a:lvl1pPr>
            <a:lvl2pPr marR="0" lvl="1" algn="l" rtl="0">
              <a:spcBef>
                <a:spcPts val="56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spcBef>
                <a:spcPts val="48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38" name="Google Shape;38;p6"/>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39" name="Google Shape;39;p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2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0" name="Google Shape;40;p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 name="Google Shape;41;p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Объект с подписью" type="objTx">
  <p:cSld name="OBJECT_WITH_CAPTION_TEXT">
    <p:spTree>
      <p:nvGrpSpPr>
        <p:cNvPr id="1" name="Shape 42"/>
        <p:cNvGrpSpPr/>
        <p:nvPr/>
      </p:nvGrpSpPr>
      <p:grpSpPr>
        <a:xfrm>
          <a:off x="0" y="0"/>
          <a:ext cx="0" cy="0"/>
          <a:chOff x="0" y="0"/>
          <a:chExt cx="0" cy="0"/>
        </a:xfrm>
      </p:grpSpPr>
      <p:sp>
        <p:nvSpPr>
          <p:cNvPr id="43" name="Google Shape;43;p7"/>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4" name="Google Shape;44;p7"/>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Autofit/>
          </a:bodyPr>
          <a:lstStyle>
            <a:lvl1pPr marL="457200" lvl="0" indent="-431800" algn="l">
              <a:spcBef>
                <a:spcPts val="640"/>
              </a:spcBef>
              <a:spcAft>
                <a:spcPts val="0"/>
              </a:spcAft>
              <a:buClr>
                <a:schemeClr val="dk1"/>
              </a:buClr>
              <a:buSzPts val="3200"/>
              <a:buChar char="•"/>
              <a:defRPr sz="3200"/>
            </a:lvl1pPr>
            <a:lvl2pPr marL="914400" lvl="1" indent="-406400" algn="l">
              <a:spcBef>
                <a:spcPts val="560"/>
              </a:spcBef>
              <a:spcAft>
                <a:spcPts val="0"/>
              </a:spcAft>
              <a:buClr>
                <a:schemeClr val="dk1"/>
              </a:buClr>
              <a:buSzPts val="2800"/>
              <a:buChar char="–"/>
              <a:defRPr sz="2800"/>
            </a:lvl2pPr>
            <a:lvl3pPr marL="1371600" lvl="2" indent="-381000" algn="l">
              <a:spcBef>
                <a:spcPts val="480"/>
              </a:spcBef>
              <a:spcAft>
                <a:spcPts val="0"/>
              </a:spcAft>
              <a:buClr>
                <a:schemeClr val="dk1"/>
              </a:buClr>
              <a:buSzPts val="2400"/>
              <a:buChar char="•"/>
              <a:defRPr sz="2400"/>
            </a:lvl3pPr>
            <a:lvl4pPr marL="1828800" lvl="3" indent="-355600" algn="l">
              <a:spcBef>
                <a:spcPts val="400"/>
              </a:spcBef>
              <a:spcAft>
                <a:spcPts val="0"/>
              </a:spcAft>
              <a:buClr>
                <a:schemeClr val="dk1"/>
              </a:buClr>
              <a:buSzPts val="2000"/>
              <a:buChar char="–"/>
              <a:defRPr sz="2000"/>
            </a:lvl4pPr>
            <a:lvl5pPr marL="2286000" lvl="4" indent="-355600" algn="l">
              <a:spcBef>
                <a:spcPts val="400"/>
              </a:spcBef>
              <a:spcAft>
                <a:spcPts val="0"/>
              </a:spcAft>
              <a:buClr>
                <a:schemeClr val="dk1"/>
              </a:buClr>
              <a:buSzPts val="2000"/>
              <a:buChar char="»"/>
              <a:defRPr sz="2000"/>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45" name="Google Shape;45;p7"/>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46" name="Google Shape;46;p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2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Пустой слайд" type="blank">
  <p:cSld name="BLANK">
    <p:spTree>
      <p:nvGrpSpPr>
        <p:cNvPr id="1" name="Shape 49"/>
        <p:cNvGrpSpPr/>
        <p:nvPr/>
      </p:nvGrpSpPr>
      <p:grpSpPr>
        <a:xfrm>
          <a:off x="0" y="0"/>
          <a:ext cx="0" cy="0"/>
          <a:chOff x="0" y="0"/>
          <a:chExt cx="0" cy="0"/>
        </a:xfrm>
      </p:grpSpPr>
      <p:sp>
        <p:nvSpPr>
          <p:cNvPr id="50" name="Google Shape;50;p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2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Только заголовок" type="titleOnly">
  <p:cSld name="TITLE_ONLY">
    <p:spTree>
      <p:nvGrpSpPr>
        <p:cNvPr id="1" name="Shape 53"/>
        <p:cNvGrpSpPr/>
        <p:nvPr/>
      </p:nvGrpSpPr>
      <p:grpSpPr>
        <a:xfrm>
          <a:off x="0" y="0"/>
          <a:ext cx="0" cy="0"/>
          <a:chOff x="0" y="0"/>
          <a:chExt cx="0" cy="0"/>
        </a:xfrm>
      </p:grpSpPr>
      <p:sp>
        <p:nvSpPr>
          <p:cNvPr id="54" name="Google Shape;54;p9"/>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5" name="Google Shape;55;p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2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Сравнение" type="twoTxTwoObj">
  <p:cSld name="TWO_OBJECTS_WITH_TEXT">
    <p:spTree>
      <p:nvGrpSpPr>
        <p:cNvPr id="1" name="Shape 58"/>
        <p:cNvGrpSpPr/>
        <p:nvPr/>
      </p:nvGrpSpPr>
      <p:grpSpPr>
        <a:xfrm>
          <a:off x="0" y="0"/>
          <a:ext cx="0" cy="0"/>
          <a:chOff x="0" y="0"/>
          <a:chExt cx="0" cy="0"/>
        </a:xfrm>
      </p:grpSpPr>
      <p:sp>
        <p:nvSpPr>
          <p:cNvPr id="59" name="Google Shape;59;p10"/>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10"/>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61" name="Google Shape;61;p10"/>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62" name="Google Shape;62;p10"/>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63" name="Google Shape;63;p10"/>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64" name="Google Shape;64;p1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2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5" name="Google Shape;65;p1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6" name="Google Shape;66;p1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1"/>
          <p:cNvSpPr txBox="1">
            <a:spLocks noGrp="1"/>
          </p:cNvSpPr>
          <p:nvPr>
            <p:ph type="body" idx="1"/>
          </p:nvPr>
        </p:nvSpPr>
        <p:spPr>
          <a:xfrm>
            <a:off x="457200" y="1600200"/>
            <a:ext cx="8229600" cy="4525962"/>
          </a:xfrm>
          <a:prstGeom prst="rect">
            <a:avLst/>
          </a:prstGeom>
          <a:noFill/>
          <a:ln>
            <a:noFill/>
          </a:ln>
        </p:spPr>
        <p:txBody>
          <a:bodyPr spcFirstLastPara="1" wrap="square" lIns="91425" tIns="45700" rIns="91425" bIns="45700"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 name="Google Shape;8;p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SzPts val="1400"/>
              <a:buNone/>
              <a:defRPr sz="1200" b="0" i="0" u="none" strike="noStrike" cap="none">
                <a:solidFill>
                  <a:srgbClr val="898989"/>
                </a:solidFill>
                <a:latin typeface="Calibri"/>
                <a:ea typeface="Calibri"/>
                <a:cs typeface="Calibri"/>
                <a:sym typeface="Calibri"/>
              </a:defRPr>
            </a:lvl1pPr>
            <a:lvl2pPr marR="0" lvl="1"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1pPr>
            <a:lvl2pPr marL="0" marR="0" lvl="1"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2pPr>
            <a:lvl3pPr marL="0" marR="0" lvl="2"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3pPr>
            <a:lvl4pPr marL="0" marR="0" lvl="3"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4pPr>
            <a:lvl5pPr marL="0" marR="0" lvl="4"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5pPr>
            <a:lvl6pPr marL="0" marR="0" lvl="5"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6pPr>
            <a:lvl7pPr marL="0" marR="0" lvl="6"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7pPr>
            <a:lvl8pPr marL="0" marR="0" lvl="7"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8pPr>
            <a:lvl9pPr marL="0" marR="0" lvl="8"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sz="1400">
              <a:solidFill>
                <a:srgbClr val="000000"/>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7.jpg"/></Relationships>
</file>

<file path=ppt/slides/_rels/slide1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8.jpg"/></Relationships>
</file>

<file path=ppt/slides/_rels/slide1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9.jpg"/></Relationships>
</file>

<file path=ppt/slides/_rels/slide1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10.jpg"/></Relationships>
</file>

<file path=ppt/slides/_rels/slide1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11.jpg"/></Relationships>
</file>

<file path=ppt/slides/_rels/slide1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12.jpg"/></Relationships>
</file>

<file path=ppt/slides/_rels/slide1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13.jpg"/></Relationships>
</file>

<file path=ppt/slides/_rels/slide1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14.jpg"/></Relationships>
</file>

<file path=ppt/slides/_rels/slide1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15.jpg"/></Relationships>
</file>

<file path=ppt/slides/_rels/slide1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16.jpeg"/></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hyperlink" Target="https://drive.google.com/drive/folders/1mDtGLYSeAr9XdLYsDkeM-UlZA336rUBF?usp=sharing"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4.jpg"/></Relationships>
</file>

<file path=ppt/slides/_rels/slide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5.jpg"/></Relationships>
</file>

<file path=ppt/slides/_rels/slide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6.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4" name="Google Shape;84;p13"/>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4400"/>
              <a:buFont typeface="Calibri"/>
              <a:buNone/>
            </a:pPr>
            <a:endParaRPr sz="4400">
              <a:solidFill>
                <a:schemeClr val="dk1"/>
              </a:solidFill>
              <a:latin typeface="Calibri"/>
              <a:ea typeface="Calibri"/>
              <a:cs typeface="Calibri"/>
              <a:sym typeface="Calibri"/>
            </a:endParaRPr>
          </a:p>
        </p:txBody>
      </p:sp>
      <p:sp>
        <p:nvSpPr>
          <p:cNvPr id="85" name="Google Shape;85;p13"/>
          <p:cNvSpPr txBox="1">
            <a:spLocks noGrp="1"/>
          </p:cNvSpPr>
          <p:nvPr>
            <p:ph type="body" idx="1"/>
          </p:nvPr>
        </p:nvSpPr>
        <p:spPr>
          <a:xfrm>
            <a:off x="457200" y="1600200"/>
            <a:ext cx="8229600" cy="4525962"/>
          </a:xfrm>
          <a:prstGeom prst="rect">
            <a:avLst/>
          </a:prstGeom>
          <a:noFill/>
          <a:ln>
            <a:noFill/>
          </a:ln>
        </p:spPr>
        <p:txBody>
          <a:bodyPr spcFirstLastPara="1" wrap="square" lIns="91425" tIns="45700" rIns="91425" bIns="45700" anchor="t" anchorCtr="0">
            <a:noAutofit/>
          </a:bodyPr>
          <a:lstStyle/>
          <a:p>
            <a:pPr marL="342900" marR="0" lvl="0" indent="-139700" algn="l" rtl="0">
              <a:spcBef>
                <a:spcPts val="0"/>
              </a:spcBef>
              <a:spcAft>
                <a:spcPts val="0"/>
              </a:spcAft>
              <a:buClr>
                <a:schemeClr val="dk1"/>
              </a:buClr>
              <a:buSzPts val="3200"/>
              <a:buFont typeface="Arial"/>
              <a:buNone/>
            </a:pPr>
            <a:endParaRPr sz="3200">
              <a:solidFill>
                <a:schemeClr val="dk1"/>
              </a:solidFill>
              <a:latin typeface="Calibri"/>
              <a:ea typeface="Calibri"/>
              <a:cs typeface="Calibri"/>
              <a:sym typeface="Calibri"/>
            </a:endParaRPr>
          </a:p>
        </p:txBody>
      </p:sp>
      <p:pic>
        <p:nvPicPr>
          <p:cNvPr id="86" name="Google Shape;86;p13" descr="C:\Users\Наталья\Desktop\0001-001-Biosotsialnaja-priroda-cheloveka.jpg"/>
          <p:cNvPicPr preferRelativeResize="0"/>
          <p:nvPr/>
        </p:nvPicPr>
        <p:blipFill rotWithShape="1">
          <a:blip r:embed="rId3">
            <a:alphaModFix/>
          </a:blip>
          <a:srcRect/>
          <a:stretch/>
        </p:blipFill>
        <p:spPr>
          <a:xfrm>
            <a:off x="0" y="-242887"/>
            <a:ext cx="9356725" cy="7315200"/>
          </a:xfrm>
          <a:prstGeom prst="rect">
            <a:avLst/>
          </a:prstGeom>
          <a:noFill/>
          <a:ln>
            <a:noFill/>
          </a:ln>
        </p:spPr>
      </p:pic>
      <p:sp>
        <p:nvSpPr>
          <p:cNvPr id="87" name="Google Shape;87;p13"/>
          <p:cNvSpPr/>
          <p:nvPr/>
        </p:nvSpPr>
        <p:spPr>
          <a:xfrm>
            <a:off x="278674" y="654049"/>
            <a:ext cx="8865326" cy="4484007"/>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FFFFFF"/>
              </a:buClr>
              <a:buSzPts val="5400"/>
              <a:buFont typeface="Constantia"/>
              <a:buNone/>
            </a:pPr>
            <a:endParaRPr lang="ru-RU" sz="5400" b="0" i="1" u="none" strike="noStrike" cap="none" dirty="0" smtClean="0">
              <a:solidFill>
                <a:srgbClr val="FFFFFF"/>
              </a:solidFill>
              <a:latin typeface="Constantia"/>
              <a:ea typeface="Constantia"/>
              <a:cs typeface="Constantia"/>
              <a:sym typeface="Constantia"/>
            </a:endParaRPr>
          </a:p>
        </p:txBody>
      </p:sp>
      <p:sp>
        <p:nvSpPr>
          <p:cNvPr id="2" name="TextBox 1"/>
          <p:cNvSpPr txBox="1"/>
          <p:nvPr/>
        </p:nvSpPr>
        <p:spPr>
          <a:xfrm>
            <a:off x="1288869" y="1045029"/>
            <a:ext cx="7254240" cy="2677656"/>
          </a:xfrm>
          <a:prstGeom prst="rect">
            <a:avLst/>
          </a:prstGeom>
          <a:noFill/>
        </p:spPr>
        <p:txBody>
          <a:bodyPr wrap="square" rtlCol="0">
            <a:spAutoFit/>
          </a:bodyPr>
          <a:lstStyle/>
          <a:p>
            <a:pPr algn="just"/>
            <a:r>
              <a:rPr lang="kk-KZ" sz="2400" b="1">
                <a:latin typeface="Times New Roman" panose="02020603050405020304" pitchFamily="18" charset="0"/>
                <a:cs typeface="Times New Roman" panose="02020603050405020304" pitchFamily="18" charset="0"/>
              </a:rPr>
              <a:t>	</a:t>
            </a:r>
            <a:r>
              <a:rPr lang="kk-KZ" sz="2400" b="1" smtClean="0">
                <a:latin typeface="Times New Roman" panose="02020603050405020304" pitchFamily="18" charset="0"/>
                <a:cs typeface="Times New Roman" panose="02020603050405020304" pitchFamily="18" charset="0"/>
              </a:rPr>
              <a:t>Әл-Фараби </a:t>
            </a:r>
            <a:r>
              <a:rPr lang="kk-KZ" sz="2400" b="1" dirty="0">
                <a:latin typeface="Times New Roman" panose="02020603050405020304" pitchFamily="18" charset="0"/>
                <a:cs typeface="Times New Roman" panose="02020603050405020304" pitchFamily="18" charset="0"/>
              </a:rPr>
              <a:t>атындағы ҚазҰУ коледжінде 2021 жылдың «1 » қыркүйек және «11 » желтоқсан аралығында өткен 5В0010300-Педагогика және психология, Әлеуметтік педагогика және өзін-өзі мамандықтары бойынша 4 курс </a:t>
            </a:r>
            <a:r>
              <a:rPr lang="kk-KZ" sz="2400" b="1">
                <a:latin typeface="Times New Roman" panose="02020603050405020304" pitchFamily="18" charset="0"/>
                <a:cs typeface="Times New Roman" panose="02020603050405020304" pitchFamily="18" charset="0"/>
              </a:rPr>
              <a:t>студенттерінің </a:t>
            </a:r>
            <a:r>
              <a:rPr lang="kk-KZ" sz="2400" b="1" smtClean="0">
                <a:latin typeface="Times New Roman" panose="02020603050405020304" pitchFamily="18" charset="0"/>
                <a:cs typeface="Times New Roman" panose="02020603050405020304" pitchFamily="18" charset="0"/>
              </a:rPr>
              <a:t> үздіксіз педагогикалық тәжірибесі</a:t>
            </a:r>
            <a:endParaRPr lang="ru-RU" sz="2400" dirty="0">
              <a:latin typeface="Times New Roman" panose="02020603050405020304" pitchFamily="18" charset="0"/>
              <a:cs typeface="Times New Roman" panose="02020603050405020304" pitchFamily="18" charset="0"/>
            </a:endParaRPr>
          </a:p>
          <a:p>
            <a:pPr algn="just"/>
            <a:r>
              <a:rPr lang="kk-KZ" sz="2400" dirty="0"/>
              <a:t> </a:t>
            </a:r>
            <a:endParaRPr lang="ru-RU" sz="2400" dirty="0"/>
          </a:p>
        </p:txBody>
      </p:sp>
      <p:sp>
        <p:nvSpPr>
          <p:cNvPr id="3" name="Прямоугольник 2"/>
          <p:cNvSpPr/>
          <p:nvPr/>
        </p:nvSpPr>
        <p:spPr>
          <a:xfrm>
            <a:off x="383177" y="2576042"/>
            <a:ext cx="8368937" cy="553357"/>
          </a:xfrm>
          <a:prstGeom prst="rect">
            <a:avLst/>
          </a:prstGeom>
        </p:spPr>
        <p:txBody>
          <a:bodyPr wrap="square">
            <a:spAutoFit/>
          </a:bodyPr>
          <a:lstStyle/>
          <a:p>
            <a:pPr algn="ctr">
              <a:lnSpc>
                <a:spcPct val="107000"/>
              </a:lnSpc>
            </a:pPr>
            <a:endParaRPr lang="kk-KZ" b="1" dirty="0" smtClean="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pPr>
            <a:r>
              <a:rPr lang="kk-KZ" dirty="0">
                <a:latin typeface="Times New Roman" panose="02020603050405020304" pitchFamily="18" charset="0"/>
                <a:ea typeface="Calibri" panose="020F0502020204030204" pitchFamily="34" charset="0"/>
                <a:cs typeface="Times New Roman" panose="02020603050405020304" pitchFamily="18" charset="0"/>
              </a:rPr>
              <a:t> </a:t>
            </a:r>
            <a:endParaRPr lang="ru-RU"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TextBox 3"/>
          <p:cNvSpPr txBox="1"/>
          <p:nvPr/>
        </p:nvSpPr>
        <p:spPr>
          <a:xfrm>
            <a:off x="4528457" y="3944983"/>
            <a:ext cx="184731" cy="523220"/>
          </a:xfrm>
          <a:prstGeom prst="rect">
            <a:avLst/>
          </a:prstGeom>
          <a:noFill/>
        </p:spPr>
        <p:txBody>
          <a:bodyPr wrap="none" rtlCol="0">
            <a:spAutoFit/>
          </a:bodyPr>
          <a:lstStyle/>
          <a:p>
            <a:endParaRPr lang="kk-KZ" b="1" dirty="0" smtClean="0">
              <a:latin typeface="Times New Roman" panose="02020603050405020304" pitchFamily="18" charset="0"/>
              <a:cs typeface="Times New Roman" panose="02020603050405020304" pitchFamily="18" charset="0"/>
            </a:endParaRPr>
          </a:p>
          <a:p>
            <a:endParaRPr lang="ru-RU"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164" name="Google Shape;164;p22"/>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4400"/>
              <a:buFont typeface="Calibri"/>
              <a:buNone/>
            </a:pPr>
            <a:endParaRPr sz="4400">
              <a:solidFill>
                <a:schemeClr val="dk1"/>
              </a:solidFill>
              <a:latin typeface="Calibri"/>
              <a:ea typeface="Calibri"/>
              <a:cs typeface="Calibri"/>
              <a:sym typeface="Calibri"/>
            </a:endParaRPr>
          </a:p>
        </p:txBody>
      </p:sp>
      <p:sp>
        <p:nvSpPr>
          <p:cNvPr id="165" name="Google Shape;165;p22"/>
          <p:cNvSpPr txBox="1">
            <a:spLocks noGrp="1"/>
          </p:cNvSpPr>
          <p:nvPr>
            <p:ph type="body" idx="1"/>
          </p:nvPr>
        </p:nvSpPr>
        <p:spPr>
          <a:xfrm>
            <a:off x="457200" y="1600200"/>
            <a:ext cx="8229600" cy="4525962"/>
          </a:xfrm>
          <a:prstGeom prst="rect">
            <a:avLst/>
          </a:prstGeom>
          <a:noFill/>
          <a:ln>
            <a:noFill/>
          </a:ln>
        </p:spPr>
        <p:txBody>
          <a:bodyPr spcFirstLastPara="1" wrap="square" lIns="91425" tIns="45700" rIns="91425" bIns="45700" anchor="t" anchorCtr="0">
            <a:noAutofit/>
          </a:bodyPr>
          <a:lstStyle/>
          <a:p>
            <a:pPr marL="342900" marR="0" lvl="0" indent="-139700" algn="l" rtl="0">
              <a:spcBef>
                <a:spcPts val="0"/>
              </a:spcBef>
              <a:spcAft>
                <a:spcPts val="0"/>
              </a:spcAft>
              <a:buClr>
                <a:schemeClr val="dk1"/>
              </a:buClr>
              <a:buSzPts val="3200"/>
              <a:buFont typeface="Arial"/>
              <a:buNone/>
            </a:pPr>
            <a:endParaRPr sz="3200">
              <a:solidFill>
                <a:schemeClr val="dk1"/>
              </a:solidFill>
              <a:latin typeface="Calibri"/>
              <a:ea typeface="Calibri"/>
              <a:cs typeface="Calibri"/>
              <a:sym typeface="Calibri"/>
            </a:endParaRPr>
          </a:p>
        </p:txBody>
      </p:sp>
      <p:pic>
        <p:nvPicPr>
          <p:cNvPr id="166" name="Google Shape;166;p22" descr="C:\Users\Наталья\Desktop\PeoplePrintPrew.jpg"/>
          <p:cNvPicPr preferRelativeResize="0"/>
          <p:nvPr/>
        </p:nvPicPr>
        <p:blipFill rotWithShape="1">
          <a:blip r:embed="rId3">
            <a:alphaModFix/>
          </a:blip>
          <a:srcRect/>
          <a:stretch/>
        </p:blipFill>
        <p:spPr>
          <a:xfrm>
            <a:off x="0" y="-457200"/>
            <a:ext cx="9144000" cy="7315200"/>
          </a:xfrm>
          <a:prstGeom prst="rect">
            <a:avLst/>
          </a:prstGeom>
          <a:noFill/>
          <a:ln>
            <a:noFill/>
          </a:ln>
        </p:spPr>
      </p:pic>
      <p:pic>
        <p:nvPicPr>
          <p:cNvPr id="2" name="Рисунок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3000" y="-113211"/>
            <a:ext cx="7234646" cy="6387736"/>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73" name="Google Shape;173;p23"/>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4400"/>
              <a:buFont typeface="Calibri"/>
              <a:buNone/>
            </a:pPr>
            <a:endParaRPr sz="4400">
              <a:solidFill>
                <a:schemeClr val="dk1"/>
              </a:solidFill>
              <a:latin typeface="Calibri"/>
              <a:ea typeface="Calibri"/>
              <a:cs typeface="Calibri"/>
              <a:sym typeface="Calibri"/>
            </a:endParaRPr>
          </a:p>
        </p:txBody>
      </p:sp>
      <p:sp>
        <p:nvSpPr>
          <p:cNvPr id="174" name="Google Shape;174;p23"/>
          <p:cNvSpPr txBox="1">
            <a:spLocks noGrp="1"/>
          </p:cNvSpPr>
          <p:nvPr>
            <p:ph type="body" idx="1"/>
          </p:nvPr>
        </p:nvSpPr>
        <p:spPr>
          <a:xfrm>
            <a:off x="457200" y="1600200"/>
            <a:ext cx="8229600" cy="4525962"/>
          </a:xfrm>
          <a:prstGeom prst="rect">
            <a:avLst/>
          </a:prstGeom>
          <a:noFill/>
          <a:ln>
            <a:noFill/>
          </a:ln>
        </p:spPr>
        <p:txBody>
          <a:bodyPr spcFirstLastPara="1" wrap="square" lIns="91425" tIns="45700" rIns="91425" bIns="45700" anchor="t" anchorCtr="0">
            <a:noAutofit/>
          </a:bodyPr>
          <a:lstStyle/>
          <a:p>
            <a:pPr marL="342900" marR="0" lvl="0" indent="-139700" algn="l" rtl="0">
              <a:spcBef>
                <a:spcPts val="0"/>
              </a:spcBef>
              <a:spcAft>
                <a:spcPts val="0"/>
              </a:spcAft>
              <a:buClr>
                <a:schemeClr val="dk1"/>
              </a:buClr>
              <a:buSzPts val="3200"/>
              <a:buFont typeface="Arial"/>
              <a:buNone/>
            </a:pPr>
            <a:endParaRPr sz="3200">
              <a:solidFill>
                <a:schemeClr val="dk1"/>
              </a:solidFill>
              <a:latin typeface="Calibri"/>
              <a:ea typeface="Calibri"/>
              <a:cs typeface="Calibri"/>
              <a:sym typeface="Calibri"/>
            </a:endParaRPr>
          </a:p>
        </p:txBody>
      </p:sp>
      <p:pic>
        <p:nvPicPr>
          <p:cNvPr id="175" name="Google Shape;175;p23" descr="C:\Users\Наталья\Desktop\PeoplePrintPrew.jpg"/>
          <p:cNvPicPr preferRelativeResize="0"/>
          <p:nvPr/>
        </p:nvPicPr>
        <p:blipFill rotWithShape="1">
          <a:blip r:embed="rId3">
            <a:alphaModFix/>
          </a:blip>
          <a:srcRect/>
          <a:stretch/>
        </p:blipFill>
        <p:spPr>
          <a:xfrm>
            <a:off x="0" y="-457200"/>
            <a:ext cx="9144000" cy="7315200"/>
          </a:xfrm>
          <a:prstGeom prst="rect">
            <a:avLst/>
          </a:prstGeom>
          <a:noFill/>
          <a:ln>
            <a:noFill/>
          </a:ln>
        </p:spPr>
      </p:pic>
      <p:pic>
        <p:nvPicPr>
          <p:cNvPr id="2" name="Рисунок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2811" y="0"/>
            <a:ext cx="7689669" cy="5695406"/>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73" name="Google Shape;173;p23"/>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4400"/>
              <a:buFont typeface="Calibri"/>
              <a:buNone/>
            </a:pPr>
            <a:endParaRPr sz="4400">
              <a:solidFill>
                <a:schemeClr val="dk1"/>
              </a:solidFill>
              <a:latin typeface="Calibri"/>
              <a:ea typeface="Calibri"/>
              <a:cs typeface="Calibri"/>
              <a:sym typeface="Calibri"/>
            </a:endParaRPr>
          </a:p>
        </p:txBody>
      </p:sp>
      <p:sp>
        <p:nvSpPr>
          <p:cNvPr id="174" name="Google Shape;174;p23"/>
          <p:cNvSpPr txBox="1">
            <a:spLocks noGrp="1"/>
          </p:cNvSpPr>
          <p:nvPr>
            <p:ph type="body" idx="1"/>
          </p:nvPr>
        </p:nvSpPr>
        <p:spPr>
          <a:xfrm>
            <a:off x="457200" y="1600200"/>
            <a:ext cx="8229600" cy="4525962"/>
          </a:xfrm>
          <a:prstGeom prst="rect">
            <a:avLst/>
          </a:prstGeom>
          <a:noFill/>
          <a:ln>
            <a:noFill/>
          </a:ln>
        </p:spPr>
        <p:txBody>
          <a:bodyPr spcFirstLastPara="1" wrap="square" lIns="91425" tIns="45700" rIns="91425" bIns="45700" anchor="t" anchorCtr="0">
            <a:noAutofit/>
          </a:bodyPr>
          <a:lstStyle/>
          <a:p>
            <a:pPr marL="342900" marR="0" lvl="0" indent="-139700" algn="l" rtl="0">
              <a:spcBef>
                <a:spcPts val="0"/>
              </a:spcBef>
              <a:spcAft>
                <a:spcPts val="0"/>
              </a:spcAft>
              <a:buClr>
                <a:schemeClr val="dk1"/>
              </a:buClr>
              <a:buSzPts val="3200"/>
              <a:buFont typeface="Arial"/>
              <a:buNone/>
            </a:pPr>
            <a:endParaRPr sz="3200">
              <a:solidFill>
                <a:schemeClr val="dk1"/>
              </a:solidFill>
              <a:latin typeface="Calibri"/>
              <a:ea typeface="Calibri"/>
              <a:cs typeface="Calibri"/>
              <a:sym typeface="Calibri"/>
            </a:endParaRPr>
          </a:p>
        </p:txBody>
      </p:sp>
      <p:pic>
        <p:nvPicPr>
          <p:cNvPr id="175" name="Google Shape;175;p23" descr="C:\Users\Наталья\Desktop\PeoplePrintPrew.jpg"/>
          <p:cNvPicPr preferRelativeResize="0"/>
          <p:nvPr/>
        </p:nvPicPr>
        <p:blipFill rotWithShape="1">
          <a:blip r:embed="rId3">
            <a:alphaModFix/>
          </a:blip>
          <a:srcRect/>
          <a:stretch/>
        </p:blipFill>
        <p:spPr>
          <a:xfrm>
            <a:off x="0" y="-457200"/>
            <a:ext cx="9144000" cy="7315200"/>
          </a:xfrm>
          <a:prstGeom prst="rect">
            <a:avLst/>
          </a:prstGeom>
          <a:noFill/>
          <a:ln>
            <a:noFill/>
          </a:ln>
        </p:spPr>
      </p:pic>
      <p:pic>
        <p:nvPicPr>
          <p:cNvPr id="5" name="Рисунок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5394" y="165463"/>
            <a:ext cx="7646126" cy="6039394"/>
          </a:xfrm>
          <a:prstGeom prst="rect">
            <a:avLst/>
          </a:prstGeom>
        </p:spPr>
      </p:pic>
    </p:spTree>
    <p:extLst>
      <p:ext uri="{BB962C8B-B14F-4D97-AF65-F5344CB8AC3E}">
        <p14:creationId xmlns:p14="http://schemas.microsoft.com/office/powerpoint/2010/main" val="41031335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73" name="Google Shape;173;p23"/>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4400"/>
              <a:buFont typeface="Calibri"/>
              <a:buNone/>
            </a:pPr>
            <a:endParaRPr sz="4400">
              <a:solidFill>
                <a:schemeClr val="dk1"/>
              </a:solidFill>
              <a:latin typeface="Calibri"/>
              <a:ea typeface="Calibri"/>
              <a:cs typeface="Calibri"/>
              <a:sym typeface="Calibri"/>
            </a:endParaRPr>
          </a:p>
        </p:txBody>
      </p:sp>
      <p:sp>
        <p:nvSpPr>
          <p:cNvPr id="174" name="Google Shape;174;p23"/>
          <p:cNvSpPr txBox="1">
            <a:spLocks noGrp="1"/>
          </p:cNvSpPr>
          <p:nvPr>
            <p:ph type="body" idx="1"/>
          </p:nvPr>
        </p:nvSpPr>
        <p:spPr>
          <a:xfrm>
            <a:off x="457200" y="1600200"/>
            <a:ext cx="8229600" cy="4525962"/>
          </a:xfrm>
          <a:prstGeom prst="rect">
            <a:avLst/>
          </a:prstGeom>
          <a:noFill/>
          <a:ln>
            <a:noFill/>
          </a:ln>
        </p:spPr>
        <p:txBody>
          <a:bodyPr spcFirstLastPara="1" wrap="square" lIns="91425" tIns="45700" rIns="91425" bIns="45700" anchor="t" anchorCtr="0">
            <a:noAutofit/>
          </a:bodyPr>
          <a:lstStyle/>
          <a:p>
            <a:pPr marL="342900" marR="0" lvl="0" indent="-139700" algn="l" rtl="0">
              <a:spcBef>
                <a:spcPts val="0"/>
              </a:spcBef>
              <a:spcAft>
                <a:spcPts val="0"/>
              </a:spcAft>
              <a:buClr>
                <a:schemeClr val="dk1"/>
              </a:buClr>
              <a:buSzPts val="3200"/>
              <a:buFont typeface="Arial"/>
              <a:buNone/>
            </a:pPr>
            <a:endParaRPr sz="3200">
              <a:solidFill>
                <a:schemeClr val="dk1"/>
              </a:solidFill>
              <a:latin typeface="Calibri"/>
              <a:ea typeface="Calibri"/>
              <a:cs typeface="Calibri"/>
              <a:sym typeface="Calibri"/>
            </a:endParaRPr>
          </a:p>
        </p:txBody>
      </p:sp>
      <p:pic>
        <p:nvPicPr>
          <p:cNvPr id="175" name="Google Shape;175;p23" descr="C:\Users\Наталья\Desktop\PeoplePrintPrew.jpg"/>
          <p:cNvPicPr preferRelativeResize="0"/>
          <p:nvPr/>
        </p:nvPicPr>
        <p:blipFill rotWithShape="1">
          <a:blip r:embed="rId3">
            <a:alphaModFix/>
          </a:blip>
          <a:srcRect/>
          <a:stretch/>
        </p:blipFill>
        <p:spPr>
          <a:xfrm>
            <a:off x="0" y="-457200"/>
            <a:ext cx="9144000" cy="7315200"/>
          </a:xfrm>
          <a:prstGeom prst="rect">
            <a:avLst/>
          </a:prstGeom>
          <a:noFill/>
          <a:ln>
            <a:noFill/>
          </a:ln>
        </p:spPr>
      </p:pic>
      <p:pic>
        <p:nvPicPr>
          <p:cNvPr id="2" name="Рисунок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3000" y="383178"/>
            <a:ext cx="7330440" cy="5643154"/>
          </a:xfrm>
          <a:prstGeom prst="rect">
            <a:avLst/>
          </a:prstGeom>
        </p:spPr>
      </p:pic>
    </p:spTree>
    <p:extLst>
      <p:ext uri="{BB962C8B-B14F-4D97-AF65-F5344CB8AC3E}">
        <p14:creationId xmlns:p14="http://schemas.microsoft.com/office/powerpoint/2010/main" val="31409990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73" name="Google Shape;173;p23"/>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4400"/>
              <a:buFont typeface="Calibri"/>
              <a:buNone/>
            </a:pPr>
            <a:endParaRPr sz="4400">
              <a:solidFill>
                <a:schemeClr val="dk1"/>
              </a:solidFill>
              <a:latin typeface="Calibri"/>
              <a:ea typeface="Calibri"/>
              <a:cs typeface="Calibri"/>
              <a:sym typeface="Calibri"/>
            </a:endParaRPr>
          </a:p>
        </p:txBody>
      </p:sp>
      <p:sp>
        <p:nvSpPr>
          <p:cNvPr id="174" name="Google Shape;174;p23"/>
          <p:cNvSpPr txBox="1">
            <a:spLocks noGrp="1"/>
          </p:cNvSpPr>
          <p:nvPr>
            <p:ph type="body" idx="1"/>
          </p:nvPr>
        </p:nvSpPr>
        <p:spPr>
          <a:xfrm>
            <a:off x="457200" y="1600200"/>
            <a:ext cx="8229600" cy="4525962"/>
          </a:xfrm>
          <a:prstGeom prst="rect">
            <a:avLst/>
          </a:prstGeom>
          <a:noFill/>
          <a:ln>
            <a:noFill/>
          </a:ln>
        </p:spPr>
        <p:txBody>
          <a:bodyPr spcFirstLastPara="1" wrap="square" lIns="91425" tIns="45700" rIns="91425" bIns="45700" anchor="t" anchorCtr="0">
            <a:noAutofit/>
          </a:bodyPr>
          <a:lstStyle/>
          <a:p>
            <a:pPr marL="342900" marR="0" lvl="0" indent="-139700" algn="l" rtl="0">
              <a:spcBef>
                <a:spcPts val="0"/>
              </a:spcBef>
              <a:spcAft>
                <a:spcPts val="0"/>
              </a:spcAft>
              <a:buClr>
                <a:schemeClr val="dk1"/>
              </a:buClr>
              <a:buSzPts val="3200"/>
              <a:buFont typeface="Arial"/>
              <a:buNone/>
            </a:pPr>
            <a:endParaRPr sz="3200">
              <a:solidFill>
                <a:schemeClr val="dk1"/>
              </a:solidFill>
              <a:latin typeface="Calibri"/>
              <a:ea typeface="Calibri"/>
              <a:cs typeface="Calibri"/>
              <a:sym typeface="Calibri"/>
            </a:endParaRPr>
          </a:p>
        </p:txBody>
      </p:sp>
      <p:pic>
        <p:nvPicPr>
          <p:cNvPr id="175" name="Google Shape;175;p23" descr="C:\Users\Наталья\Desktop\PeoplePrintPrew.jpg"/>
          <p:cNvPicPr preferRelativeResize="0"/>
          <p:nvPr/>
        </p:nvPicPr>
        <p:blipFill rotWithShape="1">
          <a:blip r:embed="rId3">
            <a:alphaModFix/>
          </a:blip>
          <a:srcRect/>
          <a:stretch/>
        </p:blipFill>
        <p:spPr>
          <a:xfrm>
            <a:off x="0" y="-457200"/>
            <a:ext cx="9144000" cy="7315200"/>
          </a:xfrm>
          <a:prstGeom prst="rect">
            <a:avLst/>
          </a:prstGeom>
          <a:noFill/>
          <a:ln>
            <a:noFill/>
          </a:ln>
        </p:spPr>
      </p:pic>
      <p:pic>
        <p:nvPicPr>
          <p:cNvPr id="2" name="Рисунок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6687" y="274637"/>
            <a:ext cx="7707084" cy="6008597"/>
          </a:xfrm>
          <a:prstGeom prst="rect">
            <a:avLst/>
          </a:prstGeom>
        </p:spPr>
      </p:pic>
    </p:spTree>
    <p:extLst>
      <p:ext uri="{BB962C8B-B14F-4D97-AF65-F5344CB8AC3E}">
        <p14:creationId xmlns:p14="http://schemas.microsoft.com/office/powerpoint/2010/main" val="29376696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73" name="Google Shape;173;p23"/>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4400"/>
              <a:buFont typeface="Calibri"/>
              <a:buNone/>
            </a:pPr>
            <a:endParaRPr sz="4400">
              <a:solidFill>
                <a:schemeClr val="dk1"/>
              </a:solidFill>
              <a:latin typeface="Calibri"/>
              <a:ea typeface="Calibri"/>
              <a:cs typeface="Calibri"/>
              <a:sym typeface="Calibri"/>
            </a:endParaRPr>
          </a:p>
        </p:txBody>
      </p:sp>
      <p:sp>
        <p:nvSpPr>
          <p:cNvPr id="174" name="Google Shape;174;p23"/>
          <p:cNvSpPr txBox="1">
            <a:spLocks noGrp="1"/>
          </p:cNvSpPr>
          <p:nvPr>
            <p:ph type="body" idx="1"/>
          </p:nvPr>
        </p:nvSpPr>
        <p:spPr>
          <a:xfrm>
            <a:off x="457200" y="1600200"/>
            <a:ext cx="8229600" cy="4525962"/>
          </a:xfrm>
          <a:prstGeom prst="rect">
            <a:avLst/>
          </a:prstGeom>
          <a:noFill/>
          <a:ln>
            <a:noFill/>
          </a:ln>
        </p:spPr>
        <p:txBody>
          <a:bodyPr spcFirstLastPara="1" wrap="square" lIns="91425" tIns="45700" rIns="91425" bIns="45700" anchor="t" anchorCtr="0">
            <a:noAutofit/>
          </a:bodyPr>
          <a:lstStyle/>
          <a:p>
            <a:pPr marL="342900" marR="0" lvl="0" indent="-139700" algn="l" rtl="0">
              <a:spcBef>
                <a:spcPts val="0"/>
              </a:spcBef>
              <a:spcAft>
                <a:spcPts val="0"/>
              </a:spcAft>
              <a:buClr>
                <a:schemeClr val="dk1"/>
              </a:buClr>
              <a:buSzPts val="3200"/>
              <a:buFont typeface="Arial"/>
              <a:buNone/>
            </a:pPr>
            <a:endParaRPr sz="3200">
              <a:solidFill>
                <a:schemeClr val="dk1"/>
              </a:solidFill>
              <a:latin typeface="Calibri"/>
              <a:ea typeface="Calibri"/>
              <a:cs typeface="Calibri"/>
              <a:sym typeface="Calibri"/>
            </a:endParaRPr>
          </a:p>
        </p:txBody>
      </p:sp>
      <p:pic>
        <p:nvPicPr>
          <p:cNvPr id="175" name="Google Shape;175;p23" descr="C:\Users\Наталья\Desktop\PeoplePrintPrew.jpg"/>
          <p:cNvPicPr preferRelativeResize="0"/>
          <p:nvPr/>
        </p:nvPicPr>
        <p:blipFill rotWithShape="1">
          <a:blip r:embed="rId3">
            <a:alphaModFix/>
          </a:blip>
          <a:srcRect/>
          <a:stretch/>
        </p:blipFill>
        <p:spPr>
          <a:xfrm>
            <a:off x="0" y="-457200"/>
            <a:ext cx="9144000" cy="7315200"/>
          </a:xfrm>
          <a:prstGeom prst="rect">
            <a:avLst/>
          </a:prstGeom>
          <a:noFill/>
          <a:ln>
            <a:noFill/>
          </a:ln>
        </p:spPr>
      </p:pic>
      <p:pic>
        <p:nvPicPr>
          <p:cNvPr id="3" name="Рисунок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2039" y="19594"/>
            <a:ext cx="7373983" cy="6361611"/>
          </a:xfrm>
          <a:prstGeom prst="rect">
            <a:avLst/>
          </a:prstGeom>
        </p:spPr>
      </p:pic>
    </p:spTree>
    <p:extLst>
      <p:ext uri="{BB962C8B-B14F-4D97-AF65-F5344CB8AC3E}">
        <p14:creationId xmlns:p14="http://schemas.microsoft.com/office/powerpoint/2010/main" val="4099829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73" name="Google Shape;173;p23"/>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4400"/>
              <a:buFont typeface="Calibri"/>
              <a:buNone/>
            </a:pPr>
            <a:endParaRPr sz="4400">
              <a:solidFill>
                <a:schemeClr val="dk1"/>
              </a:solidFill>
              <a:latin typeface="Calibri"/>
              <a:ea typeface="Calibri"/>
              <a:cs typeface="Calibri"/>
              <a:sym typeface="Calibri"/>
            </a:endParaRPr>
          </a:p>
        </p:txBody>
      </p:sp>
      <p:sp>
        <p:nvSpPr>
          <p:cNvPr id="174" name="Google Shape;174;p23"/>
          <p:cNvSpPr txBox="1">
            <a:spLocks noGrp="1"/>
          </p:cNvSpPr>
          <p:nvPr>
            <p:ph type="body" idx="1"/>
          </p:nvPr>
        </p:nvSpPr>
        <p:spPr>
          <a:xfrm>
            <a:off x="457200" y="1600200"/>
            <a:ext cx="8229600" cy="4525962"/>
          </a:xfrm>
          <a:prstGeom prst="rect">
            <a:avLst/>
          </a:prstGeom>
          <a:noFill/>
          <a:ln>
            <a:noFill/>
          </a:ln>
        </p:spPr>
        <p:txBody>
          <a:bodyPr spcFirstLastPara="1" wrap="square" lIns="91425" tIns="45700" rIns="91425" bIns="45700" anchor="t" anchorCtr="0">
            <a:noAutofit/>
          </a:bodyPr>
          <a:lstStyle/>
          <a:p>
            <a:pPr marL="342900" marR="0" lvl="0" indent="-139700" algn="l" rtl="0">
              <a:spcBef>
                <a:spcPts val="0"/>
              </a:spcBef>
              <a:spcAft>
                <a:spcPts val="0"/>
              </a:spcAft>
              <a:buClr>
                <a:schemeClr val="dk1"/>
              </a:buClr>
              <a:buSzPts val="3200"/>
              <a:buFont typeface="Arial"/>
              <a:buNone/>
            </a:pPr>
            <a:endParaRPr sz="3200">
              <a:solidFill>
                <a:schemeClr val="dk1"/>
              </a:solidFill>
              <a:latin typeface="Calibri"/>
              <a:ea typeface="Calibri"/>
              <a:cs typeface="Calibri"/>
              <a:sym typeface="Calibri"/>
            </a:endParaRPr>
          </a:p>
        </p:txBody>
      </p:sp>
      <p:pic>
        <p:nvPicPr>
          <p:cNvPr id="175" name="Google Shape;175;p23" descr="C:\Users\Наталья\Desktop\PeoplePrintPrew.jpg"/>
          <p:cNvPicPr preferRelativeResize="0"/>
          <p:nvPr/>
        </p:nvPicPr>
        <p:blipFill rotWithShape="1">
          <a:blip r:embed="rId3">
            <a:alphaModFix/>
          </a:blip>
          <a:srcRect/>
          <a:stretch/>
        </p:blipFill>
        <p:spPr>
          <a:xfrm>
            <a:off x="0" y="-457200"/>
            <a:ext cx="9144000" cy="7315200"/>
          </a:xfrm>
          <a:prstGeom prst="rect">
            <a:avLst/>
          </a:prstGeom>
          <a:noFill/>
          <a:ln>
            <a:noFill/>
          </a:ln>
        </p:spPr>
      </p:pic>
      <p:pic>
        <p:nvPicPr>
          <p:cNvPr id="2" name="Рисунок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7647" y="513806"/>
            <a:ext cx="7663542" cy="5612356"/>
          </a:xfrm>
          <a:prstGeom prst="rect">
            <a:avLst/>
          </a:prstGeom>
        </p:spPr>
      </p:pic>
    </p:spTree>
    <p:extLst>
      <p:ext uri="{BB962C8B-B14F-4D97-AF65-F5344CB8AC3E}">
        <p14:creationId xmlns:p14="http://schemas.microsoft.com/office/powerpoint/2010/main" val="3325709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73" name="Google Shape;173;p23"/>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4400"/>
              <a:buFont typeface="Calibri"/>
              <a:buNone/>
            </a:pPr>
            <a:endParaRPr sz="4400">
              <a:solidFill>
                <a:schemeClr val="dk1"/>
              </a:solidFill>
              <a:latin typeface="Calibri"/>
              <a:ea typeface="Calibri"/>
              <a:cs typeface="Calibri"/>
              <a:sym typeface="Calibri"/>
            </a:endParaRPr>
          </a:p>
        </p:txBody>
      </p:sp>
      <p:sp>
        <p:nvSpPr>
          <p:cNvPr id="174" name="Google Shape;174;p23"/>
          <p:cNvSpPr txBox="1">
            <a:spLocks noGrp="1"/>
          </p:cNvSpPr>
          <p:nvPr>
            <p:ph type="body" idx="1"/>
          </p:nvPr>
        </p:nvSpPr>
        <p:spPr>
          <a:xfrm>
            <a:off x="457200" y="1600200"/>
            <a:ext cx="8229600" cy="4525962"/>
          </a:xfrm>
          <a:prstGeom prst="rect">
            <a:avLst/>
          </a:prstGeom>
          <a:noFill/>
          <a:ln>
            <a:noFill/>
          </a:ln>
        </p:spPr>
        <p:txBody>
          <a:bodyPr spcFirstLastPara="1" wrap="square" lIns="91425" tIns="45700" rIns="91425" bIns="45700" anchor="t" anchorCtr="0">
            <a:noAutofit/>
          </a:bodyPr>
          <a:lstStyle/>
          <a:p>
            <a:pPr marL="342900" marR="0" lvl="0" indent="-139700" algn="l" rtl="0">
              <a:spcBef>
                <a:spcPts val="0"/>
              </a:spcBef>
              <a:spcAft>
                <a:spcPts val="0"/>
              </a:spcAft>
              <a:buClr>
                <a:schemeClr val="dk1"/>
              </a:buClr>
              <a:buSzPts val="3200"/>
              <a:buFont typeface="Arial"/>
              <a:buNone/>
            </a:pPr>
            <a:endParaRPr sz="3200">
              <a:solidFill>
                <a:schemeClr val="dk1"/>
              </a:solidFill>
              <a:latin typeface="Calibri"/>
              <a:ea typeface="Calibri"/>
              <a:cs typeface="Calibri"/>
              <a:sym typeface="Calibri"/>
            </a:endParaRPr>
          </a:p>
        </p:txBody>
      </p:sp>
      <p:pic>
        <p:nvPicPr>
          <p:cNvPr id="175" name="Google Shape;175;p23" descr="C:\Users\Наталья\Desktop\PeoplePrintPrew.jpg"/>
          <p:cNvPicPr preferRelativeResize="0"/>
          <p:nvPr/>
        </p:nvPicPr>
        <p:blipFill rotWithShape="1">
          <a:blip r:embed="rId3">
            <a:alphaModFix/>
          </a:blip>
          <a:srcRect/>
          <a:stretch/>
        </p:blipFill>
        <p:spPr>
          <a:xfrm>
            <a:off x="0" y="-457200"/>
            <a:ext cx="9144000" cy="7315200"/>
          </a:xfrm>
          <a:prstGeom prst="rect">
            <a:avLst/>
          </a:prstGeom>
          <a:noFill/>
          <a:ln>
            <a:noFill/>
          </a:ln>
        </p:spPr>
      </p:pic>
      <p:pic>
        <p:nvPicPr>
          <p:cNvPr id="2" name="Рисунок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1851" y="-69669"/>
            <a:ext cx="7741920" cy="6300651"/>
          </a:xfrm>
          <a:prstGeom prst="rect">
            <a:avLst/>
          </a:prstGeom>
        </p:spPr>
      </p:pic>
    </p:spTree>
    <p:extLst>
      <p:ext uri="{BB962C8B-B14F-4D97-AF65-F5344CB8AC3E}">
        <p14:creationId xmlns:p14="http://schemas.microsoft.com/office/powerpoint/2010/main" val="44898433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73" name="Google Shape;173;p23"/>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4400"/>
              <a:buFont typeface="Calibri"/>
              <a:buNone/>
            </a:pPr>
            <a:endParaRPr sz="4400">
              <a:solidFill>
                <a:schemeClr val="dk1"/>
              </a:solidFill>
              <a:latin typeface="Calibri"/>
              <a:ea typeface="Calibri"/>
              <a:cs typeface="Calibri"/>
              <a:sym typeface="Calibri"/>
            </a:endParaRPr>
          </a:p>
        </p:txBody>
      </p:sp>
      <p:sp>
        <p:nvSpPr>
          <p:cNvPr id="174" name="Google Shape;174;p23"/>
          <p:cNvSpPr txBox="1">
            <a:spLocks noGrp="1"/>
          </p:cNvSpPr>
          <p:nvPr>
            <p:ph type="body" idx="1"/>
          </p:nvPr>
        </p:nvSpPr>
        <p:spPr>
          <a:xfrm>
            <a:off x="457200" y="1600200"/>
            <a:ext cx="8229600" cy="4525962"/>
          </a:xfrm>
          <a:prstGeom prst="rect">
            <a:avLst/>
          </a:prstGeom>
          <a:noFill/>
          <a:ln>
            <a:noFill/>
          </a:ln>
        </p:spPr>
        <p:txBody>
          <a:bodyPr spcFirstLastPara="1" wrap="square" lIns="91425" tIns="45700" rIns="91425" bIns="45700" anchor="t" anchorCtr="0">
            <a:noAutofit/>
          </a:bodyPr>
          <a:lstStyle/>
          <a:p>
            <a:pPr marL="342900" marR="0" lvl="0" indent="-139700" algn="l" rtl="0">
              <a:spcBef>
                <a:spcPts val="0"/>
              </a:spcBef>
              <a:spcAft>
                <a:spcPts val="0"/>
              </a:spcAft>
              <a:buClr>
                <a:schemeClr val="dk1"/>
              </a:buClr>
              <a:buSzPts val="3200"/>
              <a:buFont typeface="Arial"/>
              <a:buNone/>
            </a:pPr>
            <a:endParaRPr sz="3200">
              <a:solidFill>
                <a:schemeClr val="dk1"/>
              </a:solidFill>
              <a:latin typeface="Calibri"/>
              <a:ea typeface="Calibri"/>
              <a:cs typeface="Calibri"/>
              <a:sym typeface="Calibri"/>
            </a:endParaRPr>
          </a:p>
        </p:txBody>
      </p:sp>
      <p:pic>
        <p:nvPicPr>
          <p:cNvPr id="175" name="Google Shape;175;p23" descr="C:\Users\Наталья\Desktop\PeoplePrintPrew.jpg"/>
          <p:cNvPicPr preferRelativeResize="0"/>
          <p:nvPr/>
        </p:nvPicPr>
        <p:blipFill rotWithShape="1">
          <a:blip r:embed="rId3">
            <a:alphaModFix/>
          </a:blip>
          <a:srcRect/>
          <a:stretch/>
        </p:blipFill>
        <p:spPr>
          <a:xfrm>
            <a:off x="0" y="-457200"/>
            <a:ext cx="9144000" cy="7315200"/>
          </a:xfrm>
          <a:prstGeom prst="rect">
            <a:avLst/>
          </a:prstGeom>
          <a:noFill/>
          <a:ln>
            <a:noFill/>
          </a:ln>
        </p:spPr>
      </p:pic>
      <p:pic>
        <p:nvPicPr>
          <p:cNvPr id="2" name="Рисунок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4103" y="200298"/>
            <a:ext cx="7759337" cy="5799908"/>
          </a:xfrm>
          <a:prstGeom prst="rect">
            <a:avLst/>
          </a:prstGeom>
        </p:spPr>
      </p:pic>
    </p:spTree>
    <p:extLst>
      <p:ext uri="{BB962C8B-B14F-4D97-AF65-F5344CB8AC3E}">
        <p14:creationId xmlns:p14="http://schemas.microsoft.com/office/powerpoint/2010/main" val="350850978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73" name="Google Shape;173;p23"/>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4400"/>
              <a:buFont typeface="Calibri"/>
              <a:buNone/>
            </a:pPr>
            <a:endParaRPr sz="4400">
              <a:solidFill>
                <a:schemeClr val="dk1"/>
              </a:solidFill>
              <a:latin typeface="Calibri"/>
              <a:ea typeface="Calibri"/>
              <a:cs typeface="Calibri"/>
              <a:sym typeface="Calibri"/>
            </a:endParaRPr>
          </a:p>
        </p:txBody>
      </p:sp>
      <p:sp>
        <p:nvSpPr>
          <p:cNvPr id="174" name="Google Shape;174;p23"/>
          <p:cNvSpPr txBox="1">
            <a:spLocks noGrp="1"/>
          </p:cNvSpPr>
          <p:nvPr>
            <p:ph type="body" idx="1"/>
          </p:nvPr>
        </p:nvSpPr>
        <p:spPr>
          <a:xfrm>
            <a:off x="457200" y="1600200"/>
            <a:ext cx="8229600" cy="4525962"/>
          </a:xfrm>
          <a:prstGeom prst="rect">
            <a:avLst/>
          </a:prstGeom>
          <a:noFill/>
          <a:ln>
            <a:noFill/>
          </a:ln>
        </p:spPr>
        <p:txBody>
          <a:bodyPr spcFirstLastPara="1" wrap="square" lIns="91425" tIns="45700" rIns="91425" bIns="45700" anchor="t" anchorCtr="0">
            <a:noAutofit/>
          </a:bodyPr>
          <a:lstStyle/>
          <a:p>
            <a:pPr marL="342900" marR="0" lvl="0" indent="-139700" algn="l" rtl="0">
              <a:spcBef>
                <a:spcPts val="0"/>
              </a:spcBef>
              <a:spcAft>
                <a:spcPts val="0"/>
              </a:spcAft>
              <a:buClr>
                <a:schemeClr val="dk1"/>
              </a:buClr>
              <a:buSzPts val="3200"/>
              <a:buFont typeface="Arial"/>
              <a:buNone/>
            </a:pPr>
            <a:endParaRPr sz="3200">
              <a:solidFill>
                <a:schemeClr val="dk1"/>
              </a:solidFill>
              <a:latin typeface="Calibri"/>
              <a:ea typeface="Calibri"/>
              <a:cs typeface="Calibri"/>
              <a:sym typeface="Calibri"/>
            </a:endParaRPr>
          </a:p>
        </p:txBody>
      </p:sp>
      <p:pic>
        <p:nvPicPr>
          <p:cNvPr id="175" name="Google Shape;175;p23" descr="C:\Users\Наталья\Desktop\PeoplePrintPrew.jpg"/>
          <p:cNvPicPr preferRelativeResize="0"/>
          <p:nvPr/>
        </p:nvPicPr>
        <p:blipFill rotWithShape="1">
          <a:blip r:embed="rId3">
            <a:alphaModFix/>
          </a:blip>
          <a:srcRect/>
          <a:stretch/>
        </p:blipFill>
        <p:spPr>
          <a:xfrm>
            <a:off x="0" y="-457200"/>
            <a:ext cx="9144000" cy="7315200"/>
          </a:xfrm>
          <a:prstGeom prst="rect">
            <a:avLst/>
          </a:prstGeom>
          <a:noFill/>
          <a:ln>
            <a:noFill/>
          </a:ln>
        </p:spPr>
      </p:pic>
      <p:pic>
        <p:nvPicPr>
          <p:cNvPr id="1026" name="Picture 2" descr="Тұңгыш президент күні(презентация) - дошкольное образование, презентации"/>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63336" y="339635"/>
            <a:ext cx="6331133" cy="44326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29481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sp>
        <p:nvSpPr>
          <p:cNvPr id="92" name="Google Shape;92;p14"/>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4400"/>
              <a:buFont typeface="Calibri"/>
              <a:buNone/>
            </a:pPr>
            <a:endParaRPr sz="4400">
              <a:solidFill>
                <a:schemeClr val="dk1"/>
              </a:solidFill>
              <a:latin typeface="Calibri"/>
              <a:ea typeface="Calibri"/>
              <a:cs typeface="Calibri"/>
              <a:sym typeface="Calibri"/>
            </a:endParaRPr>
          </a:p>
        </p:txBody>
      </p:sp>
      <p:sp>
        <p:nvSpPr>
          <p:cNvPr id="93" name="Google Shape;93;p14"/>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Clr>
                <a:srgbClr val="888888"/>
              </a:buClr>
              <a:buSzPts val="3200"/>
              <a:buNone/>
            </a:pPr>
            <a:endParaRPr>
              <a:solidFill>
                <a:srgbClr val="888888"/>
              </a:solidFill>
            </a:endParaRPr>
          </a:p>
        </p:txBody>
      </p:sp>
      <p:pic>
        <p:nvPicPr>
          <p:cNvPr id="94" name="Google Shape;94;p14" descr="C:\Users\Наталья\Desktop\PeoplePrintPrew.jpg"/>
          <p:cNvPicPr preferRelativeResize="0"/>
          <p:nvPr/>
        </p:nvPicPr>
        <p:blipFill rotWithShape="1">
          <a:blip r:embed="rId3">
            <a:alphaModFix/>
          </a:blip>
          <a:srcRect/>
          <a:stretch/>
        </p:blipFill>
        <p:spPr>
          <a:xfrm>
            <a:off x="0" y="-228600"/>
            <a:ext cx="9448800" cy="7315200"/>
          </a:xfrm>
          <a:prstGeom prst="rect">
            <a:avLst/>
          </a:prstGeom>
          <a:noFill/>
          <a:ln>
            <a:noFill/>
          </a:ln>
        </p:spPr>
      </p:pic>
      <p:sp>
        <p:nvSpPr>
          <p:cNvPr id="95" name="Google Shape;95;p14"/>
          <p:cNvSpPr txBox="1"/>
          <p:nvPr/>
        </p:nvSpPr>
        <p:spPr>
          <a:xfrm>
            <a:off x="719137" y="1196975"/>
            <a:ext cx="8424862" cy="323568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FF0000"/>
              </a:buClr>
              <a:buSzPts val="2800"/>
              <a:buFont typeface="Constantia"/>
              <a:buNone/>
            </a:pPr>
            <a:endParaRPr lang="en-US" sz="2800" b="1" i="0" u="none" strike="noStrike" cap="none" dirty="0" err="1">
              <a:solidFill>
                <a:srgbClr val="FF0000"/>
              </a:solidFill>
              <a:latin typeface="Constantia"/>
              <a:ea typeface="Constantia"/>
              <a:cs typeface="Constantia"/>
              <a:sym typeface="Constantia"/>
            </a:endParaRPr>
          </a:p>
        </p:txBody>
      </p:sp>
      <p:pic>
        <p:nvPicPr>
          <p:cNvPr id="96" name="Google Shape;96;p14" descr="Какие вопросы компании может решить корпоративное мероприяти…"/>
          <p:cNvPicPr preferRelativeResize="0"/>
          <p:nvPr/>
        </p:nvPicPr>
        <p:blipFill rotWithShape="1">
          <a:blip r:embed="rId4">
            <a:alphaModFix/>
          </a:blip>
          <a:srcRect/>
          <a:stretch/>
        </p:blipFill>
        <p:spPr>
          <a:xfrm>
            <a:off x="6907213" y="3312209"/>
            <a:ext cx="2693987" cy="3589337"/>
          </a:xfrm>
          <a:prstGeom prst="rect">
            <a:avLst/>
          </a:prstGeom>
          <a:noFill/>
          <a:ln>
            <a:noFill/>
          </a:ln>
        </p:spPr>
      </p:pic>
      <p:graphicFrame>
        <p:nvGraphicFramePr>
          <p:cNvPr id="2" name="Таблица 1"/>
          <p:cNvGraphicFramePr>
            <a:graphicFrameLocks noGrp="1"/>
          </p:cNvGraphicFramePr>
          <p:nvPr>
            <p:extLst>
              <p:ext uri="{D42A27DB-BD31-4B8C-83A1-F6EECF244321}">
                <p14:modId xmlns:p14="http://schemas.microsoft.com/office/powerpoint/2010/main" val="2381327145"/>
              </p:ext>
            </p:extLst>
          </p:nvPr>
        </p:nvGraphicFramePr>
        <p:xfrm>
          <a:off x="719137" y="792479"/>
          <a:ext cx="6587355" cy="4702637"/>
        </p:xfrm>
        <a:graphic>
          <a:graphicData uri="http://schemas.openxmlformats.org/drawingml/2006/table">
            <a:tbl>
              <a:tblPr firstRow="1" firstCol="1" bandRow="1">
                <a:tableStyleId>{5C22544A-7EE6-4342-B048-85BDC9FD1C3A}</a:tableStyleId>
              </a:tblPr>
              <a:tblGrid>
                <a:gridCol w="2195785"/>
                <a:gridCol w="2195785"/>
                <a:gridCol w="2195785"/>
              </a:tblGrid>
              <a:tr h="453953">
                <a:tc>
                  <a:txBody>
                    <a:bodyPr/>
                    <a:lstStyle/>
                    <a:p>
                      <a:pPr>
                        <a:lnSpc>
                          <a:spcPct val="107000"/>
                        </a:lnSpc>
                        <a:spcAft>
                          <a:spcPts val="0"/>
                        </a:spcAft>
                      </a:pPr>
                      <a:r>
                        <a:rPr lang="kk-KZ" sz="1100" dirty="0">
                          <a:effectLst/>
                        </a:rPr>
                        <a:t>Күні:</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kk-KZ" sz="1100" dirty="0">
                          <a:effectLst/>
                        </a:rPr>
                        <a:t>Уақыты:</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kk-KZ" sz="1100">
                          <a:effectLst/>
                        </a:rPr>
                        <a:t>Студенттің аты-жөні:</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236038">
                <a:tc rowSpan="2">
                  <a:txBody>
                    <a:bodyPr/>
                    <a:lstStyle/>
                    <a:p>
                      <a:pPr>
                        <a:lnSpc>
                          <a:spcPct val="107000"/>
                        </a:lnSpc>
                        <a:spcAft>
                          <a:spcPts val="0"/>
                        </a:spcAft>
                      </a:pPr>
                      <a:r>
                        <a:rPr lang="kk-KZ" sz="1100">
                          <a:effectLst/>
                        </a:rPr>
                        <a:t>15.10.2021 7</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kk-KZ" sz="1100">
                          <a:effectLst/>
                        </a:rPr>
                        <a:t>09:35-10:30</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kk-KZ" sz="1100">
                          <a:effectLst/>
                        </a:rPr>
                        <a:t>Балабай Раушан</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236038">
                <a:tc vMerge="1">
                  <a:txBody>
                    <a:bodyPr/>
                    <a:lstStyle/>
                    <a:p>
                      <a:endParaRPr lang="ru-RU"/>
                    </a:p>
                  </a:txBody>
                  <a:tcPr/>
                </a:tc>
                <a:tc>
                  <a:txBody>
                    <a:bodyPr/>
                    <a:lstStyle/>
                    <a:p>
                      <a:pPr>
                        <a:lnSpc>
                          <a:spcPct val="107000"/>
                        </a:lnSpc>
                        <a:spcAft>
                          <a:spcPts val="0"/>
                        </a:spcAft>
                      </a:pPr>
                      <a:r>
                        <a:rPr lang="kk-KZ" sz="1100">
                          <a:effectLst/>
                        </a:rPr>
                        <a:t>10:40-11:35</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kk-KZ" sz="1100">
                          <a:effectLst/>
                        </a:rPr>
                        <a:t>Бахтиярқызы Айжан</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236038">
                <a:tc rowSpan="2">
                  <a:txBody>
                    <a:bodyPr/>
                    <a:lstStyle/>
                    <a:p>
                      <a:pPr>
                        <a:lnSpc>
                          <a:spcPct val="107000"/>
                        </a:lnSpc>
                        <a:spcAft>
                          <a:spcPts val="0"/>
                        </a:spcAft>
                      </a:pPr>
                      <a:r>
                        <a:rPr lang="kk-KZ" sz="1100">
                          <a:effectLst/>
                        </a:rPr>
                        <a:t>22.10.2021 8</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kk-KZ" sz="1100">
                          <a:effectLst/>
                        </a:rPr>
                        <a:t>09:35-10:30</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kk-KZ" sz="1100">
                          <a:effectLst/>
                        </a:rPr>
                        <a:t>Алиманова Нұрбота</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236038">
                <a:tc vMerge="1">
                  <a:txBody>
                    <a:bodyPr/>
                    <a:lstStyle/>
                    <a:p>
                      <a:endParaRPr lang="ru-RU"/>
                    </a:p>
                  </a:txBody>
                  <a:tcPr/>
                </a:tc>
                <a:tc>
                  <a:txBody>
                    <a:bodyPr/>
                    <a:lstStyle/>
                    <a:p>
                      <a:pPr>
                        <a:lnSpc>
                          <a:spcPct val="107000"/>
                        </a:lnSpc>
                        <a:spcAft>
                          <a:spcPts val="0"/>
                        </a:spcAft>
                      </a:pPr>
                      <a:r>
                        <a:rPr lang="kk-KZ" sz="1100">
                          <a:effectLst/>
                        </a:rPr>
                        <a:t>10:40-11:35</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kk-KZ" sz="1100">
                          <a:effectLst/>
                        </a:rPr>
                        <a:t>Ибрашова Лаззат</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236038">
                <a:tc rowSpan="2">
                  <a:txBody>
                    <a:bodyPr/>
                    <a:lstStyle/>
                    <a:p>
                      <a:pPr>
                        <a:lnSpc>
                          <a:spcPct val="107000"/>
                        </a:lnSpc>
                        <a:spcAft>
                          <a:spcPts val="0"/>
                        </a:spcAft>
                      </a:pPr>
                      <a:r>
                        <a:rPr lang="kk-KZ" sz="1100">
                          <a:effectLst/>
                        </a:rPr>
                        <a:t>29.10.2021 9</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kk-KZ" sz="1100">
                          <a:effectLst/>
                        </a:rPr>
                        <a:t>09:35-10:30</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kk-KZ" sz="1100">
                          <a:effectLst/>
                        </a:rPr>
                        <a:t>Жомартова Аружан</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236038">
                <a:tc vMerge="1">
                  <a:txBody>
                    <a:bodyPr/>
                    <a:lstStyle/>
                    <a:p>
                      <a:endParaRPr lang="ru-RU"/>
                    </a:p>
                  </a:txBody>
                  <a:tcPr/>
                </a:tc>
                <a:tc>
                  <a:txBody>
                    <a:bodyPr/>
                    <a:lstStyle/>
                    <a:p>
                      <a:pPr>
                        <a:lnSpc>
                          <a:spcPct val="107000"/>
                        </a:lnSpc>
                        <a:spcAft>
                          <a:spcPts val="0"/>
                        </a:spcAft>
                      </a:pPr>
                      <a:r>
                        <a:rPr lang="kk-KZ" sz="1100">
                          <a:effectLst/>
                        </a:rPr>
                        <a:t>10:40-11:35</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kk-KZ" sz="1100">
                          <a:effectLst/>
                        </a:rPr>
                        <a:t>Қуанышова Назерке</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236038">
                <a:tc rowSpan="2">
                  <a:txBody>
                    <a:bodyPr/>
                    <a:lstStyle/>
                    <a:p>
                      <a:pPr>
                        <a:lnSpc>
                          <a:spcPct val="107000"/>
                        </a:lnSpc>
                        <a:spcAft>
                          <a:spcPts val="0"/>
                        </a:spcAft>
                      </a:pPr>
                      <a:r>
                        <a:rPr lang="kk-KZ" sz="1100">
                          <a:effectLst/>
                        </a:rPr>
                        <a:t>5.11.2021 10</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kk-KZ" sz="1100">
                          <a:effectLst/>
                        </a:rPr>
                        <a:t>09:35-10:30</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kk-KZ" sz="1100">
                          <a:effectLst/>
                        </a:rPr>
                        <a:t>Асылбек Раушан</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236038">
                <a:tc vMerge="1">
                  <a:txBody>
                    <a:bodyPr/>
                    <a:lstStyle/>
                    <a:p>
                      <a:endParaRPr lang="ru-RU"/>
                    </a:p>
                  </a:txBody>
                  <a:tcPr/>
                </a:tc>
                <a:tc>
                  <a:txBody>
                    <a:bodyPr/>
                    <a:lstStyle/>
                    <a:p>
                      <a:pPr>
                        <a:lnSpc>
                          <a:spcPct val="107000"/>
                        </a:lnSpc>
                        <a:spcAft>
                          <a:spcPts val="0"/>
                        </a:spcAft>
                      </a:pPr>
                      <a:r>
                        <a:rPr lang="kk-KZ" sz="1100">
                          <a:effectLst/>
                        </a:rPr>
                        <a:t>10:40-11:35</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kk-KZ" sz="1100">
                          <a:effectLst/>
                        </a:rPr>
                        <a:t>Шамкенова Сымбат</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236038">
                <a:tc rowSpan="2">
                  <a:txBody>
                    <a:bodyPr/>
                    <a:lstStyle/>
                    <a:p>
                      <a:pPr>
                        <a:lnSpc>
                          <a:spcPct val="107000"/>
                        </a:lnSpc>
                        <a:spcAft>
                          <a:spcPts val="0"/>
                        </a:spcAft>
                      </a:pPr>
                      <a:r>
                        <a:rPr lang="kk-KZ" sz="1100">
                          <a:effectLst/>
                        </a:rPr>
                        <a:t>12.11.2021 11</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kk-KZ" sz="1100">
                          <a:effectLst/>
                        </a:rPr>
                        <a:t>09:35-10:30</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kk-KZ" sz="1100">
                          <a:effectLst/>
                        </a:rPr>
                        <a:t>Құрманбек Ақнұр</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236038">
                <a:tc vMerge="1">
                  <a:txBody>
                    <a:bodyPr/>
                    <a:lstStyle/>
                    <a:p>
                      <a:endParaRPr lang="ru-RU"/>
                    </a:p>
                  </a:txBody>
                  <a:tcPr/>
                </a:tc>
                <a:tc>
                  <a:txBody>
                    <a:bodyPr/>
                    <a:lstStyle/>
                    <a:p>
                      <a:pPr>
                        <a:lnSpc>
                          <a:spcPct val="107000"/>
                        </a:lnSpc>
                        <a:spcAft>
                          <a:spcPts val="0"/>
                        </a:spcAft>
                      </a:pPr>
                      <a:r>
                        <a:rPr lang="kk-KZ" sz="1100">
                          <a:effectLst/>
                        </a:rPr>
                        <a:t>10:40-11:35</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kk-KZ" sz="1100">
                          <a:effectLst/>
                        </a:rPr>
                        <a:t>Жорабек Дамила</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236038">
                <a:tc rowSpan="2">
                  <a:txBody>
                    <a:bodyPr/>
                    <a:lstStyle/>
                    <a:p>
                      <a:pPr>
                        <a:lnSpc>
                          <a:spcPct val="107000"/>
                        </a:lnSpc>
                        <a:spcAft>
                          <a:spcPts val="0"/>
                        </a:spcAft>
                      </a:pPr>
                      <a:r>
                        <a:rPr lang="kk-KZ" sz="1100">
                          <a:effectLst/>
                        </a:rPr>
                        <a:t>19.11.2021 12</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kk-KZ" sz="1100">
                          <a:effectLst/>
                        </a:rPr>
                        <a:t>09:35-10:30</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kk-KZ" sz="1100">
                          <a:effectLst/>
                        </a:rPr>
                        <a:t>Тұрлыбаева Айым</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236038">
                <a:tc vMerge="1">
                  <a:txBody>
                    <a:bodyPr/>
                    <a:lstStyle/>
                    <a:p>
                      <a:endParaRPr lang="ru-RU"/>
                    </a:p>
                  </a:txBody>
                  <a:tcPr/>
                </a:tc>
                <a:tc>
                  <a:txBody>
                    <a:bodyPr/>
                    <a:lstStyle/>
                    <a:p>
                      <a:pPr>
                        <a:lnSpc>
                          <a:spcPct val="107000"/>
                        </a:lnSpc>
                        <a:spcAft>
                          <a:spcPts val="0"/>
                        </a:spcAft>
                      </a:pPr>
                      <a:r>
                        <a:rPr lang="kk-KZ" sz="1100">
                          <a:effectLst/>
                        </a:rPr>
                        <a:t>10:40-11:35</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kk-KZ" sz="1100">
                          <a:effectLst/>
                        </a:rPr>
                        <a:t>Жалел Жазира</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236038">
                <a:tc rowSpan="2">
                  <a:txBody>
                    <a:bodyPr/>
                    <a:lstStyle/>
                    <a:p>
                      <a:pPr>
                        <a:lnSpc>
                          <a:spcPct val="107000"/>
                        </a:lnSpc>
                        <a:spcAft>
                          <a:spcPts val="0"/>
                        </a:spcAft>
                      </a:pPr>
                      <a:r>
                        <a:rPr lang="kk-KZ" sz="1100">
                          <a:effectLst/>
                        </a:rPr>
                        <a:t>26.11.2021 13</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kk-KZ" sz="1100">
                          <a:effectLst/>
                        </a:rPr>
                        <a:t>09:35-10:30</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kk-KZ" sz="1100">
                          <a:effectLst/>
                        </a:rPr>
                        <a:t>Нығметжанова Роза</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236038">
                <a:tc vMerge="1">
                  <a:txBody>
                    <a:bodyPr/>
                    <a:lstStyle/>
                    <a:p>
                      <a:endParaRPr lang="ru-RU"/>
                    </a:p>
                  </a:txBody>
                  <a:tcPr/>
                </a:tc>
                <a:tc>
                  <a:txBody>
                    <a:bodyPr/>
                    <a:lstStyle/>
                    <a:p>
                      <a:pPr>
                        <a:lnSpc>
                          <a:spcPct val="107000"/>
                        </a:lnSpc>
                        <a:spcAft>
                          <a:spcPts val="0"/>
                        </a:spcAft>
                      </a:pPr>
                      <a:r>
                        <a:rPr lang="kk-KZ" sz="1100">
                          <a:effectLst/>
                        </a:rPr>
                        <a:t>10:40-11:35</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kk-KZ" sz="1100">
                          <a:effectLst/>
                        </a:rPr>
                        <a:t>Әбдуғали Ақбота</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236038">
                <a:tc rowSpan="2">
                  <a:txBody>
                    <a:bodyPr/>
                    <a:lstStyle/>
                    <a:p>
                      <a:pPr>
                        <a:lnSpc>
                          <a:spcPct val="107000"/>
                        </a:lnSpc>
                        <a:spcAft>
                          <a:spcPts val="0"/>
                        </a:spcAft>
                      </a:pPr>
                      <a:r>
                        <a:rPr lang="kk-KZ" sz="1100">
                          <a:effectLst/>
                        </a:rPr>
                        <a:t>03.12.2021 14</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kk-KZ" sz="1100">
                          <a:effectLst/>
                        </a:rPr>
                        <a:t>09:35-10:30</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kk-KZ" sz="1100">
                          <a:effectLst/>
                        </a:rPr>
                        <a:t>Алмахунова Аида</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236038">
                <a:tc vMerge="1">
                  <a:txBody>
                    <a:bodyPr/>
                    <a:lstStyle/>
                    <a:p>
                      <a:endParaRPr lang="ru-RU"/>
                    </a:p>
                  </a:txBody>
                  <a:tcPr/>
                </a:tc>
                <a:tc>
                  <a:txBody>
                    <a:bodyPr/>
                    <a:lstStyle/>
                    <a:p>
                      <a:pPr>
                        <a:lnSpc>
                          <a:spcPct val="107000"/>
                        </a:lnSpc>
                        <a:spcAft>
                          <a:spcPts val="0"/>
                        </a:spcAft>
                      </a:pPr>
                      <a:r>
                        <a:rPr lang="kk-KZ" sz="1100">
                          <a:effectLst/>
                        </a:rPr>
                        <a:t>10:40-11:35</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kk-KZ" sz="1100">
                          <a:effectLst/>
                        </a:rPr>
                        <a:t>Өмірбай Айзере</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236038">
                <a:tc rowSpan="2">
                  <a:txBody>
                    <a:bodyPr/>
                    <a:lstStyle/>
                    <a:p>
                      <a:pPr>
                        <a:lnSpc>
                          <a:spcPct val="107000"/>
                        </a:lnSpc>
                        <a:spcAft>
                          <a:spcPts val="0"/>
                        </a:spcAft>
                      </a:pPr>
                      <a:r>
                        <a:rPr lang="kk-KZ" sz="1100">
                          <a:effectLst/>
                        </a:rPr>
                        <a:t>10.12.2021 15</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kk-KZ" sz="1100">
                          <a:effectLst/>
                        </a:rPr>
                        <a:t>09:35-10:30</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kk-KZ" sz="1100">
                          <a:effectLst/>
                        </a:rPr>
                        <a:t>Қуандық Алина</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236038">
                <a:tc vMerge="1">
                  <a:txBody>
                    <a:bodyPr/>
                    <a:lstStyle/>
                    <a:p>
                      <a:endParaRPr lang="ru-RU"/>
                    </a:p>
                  </a:txBody>
                  <a:tcPr/>
                </a:tc>
                <a:tc>
                  <a:txBody>
                    <a:bodyPr/>
                    <a:lstStyle/>
                    <a:p>
                      <a:pPr>
                        <a:lnSpc>
                          <a:spcPct val="107000"/>
                        </a:lnSpc>
                        <a:spcAft>
                          <a:spcPts val="0"/>
                        </a:spcAft>
                      </a:pPr>
                      <a:r>
                        <a:rPr lang="kk-KZ" sz="1100">
                          <a:effectLst/>
                        </a:rPr>
                        <a:t>10:40-11:35</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kk-KZ" sz="1100" dirty="0">
                          <a:effectLst/>
                        </a:rPr>
                        <a:t>Сүлеймен Аружан</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bl>
          </a:graphicData>
        </a:graphic>
      </p:graphicFrame>
      <p:sp>
        <p:nvSpPr>
          <p:cNvPr id="3" name="TextBox 2"/>
          <p:cNvSpPr txBox="1"/>
          <p:nvPr/>
        </p:nvSpPr>
        <p:spPr>
          <a:xfrm>
            <a:off x="2647406" y="261257"/>
            <a:ext cx="5011905" cy="307777"/>
          </a:xfrm>
          <a:prstGeom prst="rect">
            <a:avLst/>
          </a:prstGeom>
          <a:noFill/>
        </p:spPr>
        <p:txBody>
          <a:bodyPr wrap="square" rtlCol="0">
            <a:spAutoFit/>
          </a:bodyPr>
          <a:lstStyle/>
          <a:p>
            <a:r>
              <a:rPr lang="kk-KZ" dirty="0" smtClean="0"/>
              <a:t>Тәжірибеден өтуші студенттерге құрылған кесте</a:t>
            </a:r>
            <a:endParaRPr lang="ru-RU"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1" name="Google Shape;101;p15"/>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4400"/>
              <a:buFont typeface="Calibri"/>
              <a:buNone/>
            </a:pPr>
            <a:endParaRPr sz="4400">
              <a:solidFill>
                <a:schemeClr val="dk1"/>
              </a:solidFill>
              <a:latin typeface="Calibri"/>
              <a:ea typeface="Calibri"/>
              <a:cs typeface="Calibri"/>
              <a:sym typeface="Calibri"/>
            </a:endParaRPr>
          </a:p>
        </p:txBody>
      </p:sp>
      <p:sp>
        <p:nvSpPr>
          <p:cNvPr id="102" name="Google Shape;102;p15"/>
          <p:cNvSpPr txBox="1">
            <a:spLocks noGrp="1"/>
          </p:cNvSpPr>
          <p:nvPr>
            <p:ph type="body" idx="1"/>
          </p:nvPr>
        </p:nvSpPr>
        <p:spPr>
          <a:xfrm>
            <a:off x="457200" y="1600200"/>
            <a:ext cx="8229600" cy="4525962"/>
          </a:xfrm>
          <a:prstGeom prst="rect">
            <a:avLst/>
          </a:prstGeom>
          <a:noFill/>
          <a:ln>
            <a:noFill/>
          </a:ln>
        </p:spPr>
        <p:txBody>
          <a:bodyPr spcFirstLastPara="1" wrap="square" lIns="91425" tIns="45700" rIns="91425" bIns="45700" anchor="t" anchorCtr="0">
            <a:noAutofit/>
          </a:bodyPr>
          <a:lstStyle/>
          <a:p>
            <a:pPr marL="342900" marR="0" lvl="0" indent="-139700" algn="l" rtl="0">
              <a:spcBef>
                <a:spcPts val="0"/>
              </a:spcBef>
              <a:spcAft>
                <a:spcPts val="0"/>
              </a:spcAft>
              <a:buClr>
                <a:schemeClr val="dk1"/>
              </a:buClr>
              <a:buSzPts val="3200"/>
              <a:buFont typeface="Arial"/>
              <a:buNone/>
            </a:pPr>
            <a:endParaRPr sz="3200">
              <a:solidFill>
                <a:schemeClr val="dk1"/>
              </a:solidFill>
              <a:latin typeface="Calibri"/>
              <a:ea typeface="Calibri"/>
              <a:cs typeface="Calibri"/>
              <a:sym typeface="Calibri"/>
            </a:endParaRPr>
          </a:p>
        </p:txBody>
      </p:sp>
      <p:pic>
        <p:nvPicPr>
          <p:cNvPr id="103" name="Google Shape;103;p15" descr="C:\Users\Наталья\Desktop\PeoplePrintPrew.jpg"/>
          <p:cNvPicPr preferRelativeResize="0"/>
          <p:nvPr/>
        </p:nvPicPr>
        <p:blipFill rotWithShape="1">
          <a:blip r:embed="rId3">
            <a:alphaModFix/>
          </a:blip>
          <a:srcRect/>
          <a:stretch/>
        </p:blipFill>
        <p:spPr>
          <a:xfrm>
            <a:off x="0" y="0"/>
            <a:ext cx="9448800" cy="7315200"/>
          </a:xfrm>
          <a:prstGeom prst="rect">
            <a:avLst/>
          </a:prstGeom>
          <a:noFill/>
          <a:ln>
            <a:noFill/>
          </a:ln>
        </p:spPr>
      </p:pic>
      <p:sp>
        <p:nvSpPr>
          <p:cNvPr id="104" name="Google Shape;104;p15"/>
          <p:cNvSpPr txBox="1"/>
          <p:nvPr/>
        </p:nvSpPr>
        <p:spPr>
          <a:xfrm>
            <a:off x="675504" y="808718"/>
            <a:ext cx="7848600" cy="6236516"/>
          </a:xfrm>
          <a:prstGeom prst="rect">
            <a:avLst/>
          </a:prstGeom>
          <a:noFill/>
          <a:ln>
            <a:noFill/>
          </a:ln>
        </p:spPr>
        <p:txBody>
          <a:bodyPr spcFirstLastPara="1" wrap="square" lIns="91425" tIns="45700" rIns="91425" bIns="45700" anchor="t" anchorCtr="0">
            <a:noAutofit/>
          </a:bodyPr>
          <a:lstStyle/>
          <a:p>
            <a:pPr algn="just">
              <a:buClr>
                <a:srgbClr val="002060"/>
              </a:buClr>
              <a:buSzPts val="2400"/>
            </a:pPr>
            <a:endParaRPr lang="kk-KZ" sz="2000" dirty="0" smtClean="0">
              <a:latin typeface="Times New Roman" panose="02020603050405020304" pitchFamily="18" charset="0"/>
              <a:cs typeface="Times New Roman" panose="02020603050405020304" pitchFamily="18" charset="0"/>
            </a:endParaRPr>
          </a:p>
          <a:p>
            <a:pPr algn="just">
              <a:buClr>
                <a:srgbClr val="002060"/>
              </a:buClr>
              <a:buSzPts val="2400"/>
            </a:pPr>
            <a:endParaRPr lang="kk-KZ" sz="2000" dirty="0">
              <a:latin typeface="Times New Roman" panose="02020603050405020304" pitchFamily="18" charset="0"/>
              <a:cs typeface="Times New Roman" panose="02020603050405020304" pitchFamily="18" charset="0"/>
            </a:endParaRPr>
          </a:p>
          <a:p>
            <a:pPr algn="just">
              <a:buClr>
                <a:srgbClr val="002060"/>
              </a:buClr>
              <a:buSzPts val="2400"/>
            </a:pPr>
            <a:r>
              <a:rPr lang="kk-KZ" sz="2000" dirty="0" smtClean="0">
                <a:latin typeface="Times New Roman" panose="02020603050405020304" pitchFamily="18" charset="0"/>
                <a:cs typeface="Times New Roman" panose="02020603050405020304" pitchFamily="18" charset="0"/>
              </a:rPr>
              <a:t>Маңызды </a:t>
            </a:r>
            <a:r>
              <a:rPr lang="kk-KZ" sz="2000" dirty="0">
                <a:latin typeface="Times New Roman" panose="02020603050405020304" pitchFamily="18" charset="0"/>
                <a:cs typeface="Times New Roman" panose="02020603050405020304" pitchFamily="18" charset="0"/>
              </a:rPr>
              <a:t>тақырыптарда колледж студенттеріне әлеуметтік-психологиялық тренингтер жүргізілді. Тренингтер сабақтан тыс уақытта ұйымдастырылды, арнайы график құрылды. Студенттердің оқу процесіне, ссессия дайындықтарына жалпы жеке өмірлеріне де қатысты ақыл, кеңестер насихатталды. Қараша мен желтоқсан айлары аралығында колледж студенттері арасында </a:t>
            </a:r>
            <a:r>
              <a:rPr lang="kk-KZ" sz="2000" b="1" dirty="0">
                <a:latin typeface="Times New Roman" panose="02020603050405020304" pitchFamily="18" charset="0"/>
                <a:cs typeface="Times New Roman" panose="02020603050405020304" pitchFamily="18" charset="0"/>
              </a:rPr>
              <a:t>«Адамның жауы жалқаулық», «Жалқаулықтан құтылудың жолдары», «Еңбек бәрін жеңбек», «Сессияға дайындық», «Күнделікті өмірді жоспарлау»  </a:t>
            </a:r>
            <a:r>
              <a:rPr lang="kk-KZ" sz="2000" dirty="0">
                <a:latin typeface="Times New Roman" panose="02020603050405020304" pitchFamily="18" charset="0"/>
                <a:cs typeface="Times New Roman" panose="02020603050405020304" pitchFamily="18" charset="0"/>
              </a:rPr>
              <a:t>тақырыптарында психологиялық тренингтер, әңгіме, сұхбат  өткізілді. Сонымен қатар колледж студенттері мен ата-аналарына  zoom, watssap платформасында жеке психологиялық консульта циялар жүргізіліп отырды. Колледж студенттері арасында өткізілген барлық тренинг мәліметтері сайтқа жарияланды.</a:t>
            </a:r>
            <a:endParaRPr lang="ru-RU" sz="2000" dirty="0">
              <a:latin typeface="Times New Roman" panose="02020603050405020304" pitchFamily="18" charset="0"/>
              <a:cs typeface="Times New Roman" panose="02020603050405020304" pitchFamily="18" charset="0"/>
            </a:endParaRPr>
          </a:p>
          <a:p>
            <a:pPr marL="0" marR="0" lvl="0" indent="0" algn="l" rtl="0">
              <a:lnSpc>
                <a:spcPct val="100000"/>
              </a:lnSpc>
              <a:spcBef>
                <a:spcPts val="0"/>
              </a:spcBef>
              <a:spcAft>
                <a:spcPts val="0"/>
              </a:spcAft>
              <a:buClr>
                <a:srgbClr val="002060"/>
              </a:buClr>
              <a:buSzPts val="2400"/>
              <a:buFont typeface="Constantia"/>
              <a:buNone/>
            </a:pPr>
            <a:endParaRPr lang="en-US" sz="2400" b="0" i="0" u="none" strike="noStrike" cap="none" dirty="0">
              <a:solidFill>
                <a:srgbClr val="002060"/>
              </a:solidFill>
              <a:latin typeface="Constantia"/>
              <a:ea typeface="Constantia"/>
              <a:cs typeface="Constantia"/>
              <a:sym typeface="Constantia"/>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sp>
        <p:nvSpPr>
          <p:cNvPr id="110" name="Google Shape;110;p16"/>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4400"/>
              <a:buFont typeface="Calibri"/>
              <a:buNone/>
            </a:pPr>
            <a:endParaRPr sz="4400">
              <a:solidFill>
                <a:schemeClr val="dk1"/>
              </a:solidFill>
              <a:latin typeface="Calibri"/>
              <a:ea typeface="Calibri"/>
              <a:cs typeface="Calibri"/>
              <a:sym typeface="Calibri"/>
            </a:endParaRPr>
          </a:p>
        </p:txBody>
      </p:sp>
      <p:sp>
        <p:nvSpPr>
          <p:cNvPr id="111" name="Google Shape;111;p16"/>
          <p:cNvSpPr txBox="1">
            <a:spLocks noGrp="1"/>
          </p:cNvSpPr>
          <p:nvPr>
            <p:ph type="body" idx="1"/>
          </p:nvPr>
        </p:nvSpPr>
        <p:spPr>
          <a:xfrm>
            <a:off x="457200" y="1600200"/>
            <a:ext cx="8229600" cy="4525962"/>
          </a:xfrm>
          <a:prstGeom prst="rect">
            <a:avLst/>
          </a:prstGeom>
          <a:noFill/>
          <a:ln>
            <a:noFill/>
          </a:ln>
        </p:spPr>
        <p:txBody>
          <a:bodyPr spcFirstLastPara="1" wrap="square" lIns="91425" tIns="45700" rIns="91425" bIns="45700" anchor="t" anchorCtr="0">
            <a:noAutofit/>
          </a:bodyPr>
          <a:lstStyle/>
          <a:p>
            <a:pPr marL="342900" marR="0" lvl="0" indent="-139700" algn="l" rtl="0">
              <a:spcBef>
                <a:spcPts val="0"/>
              </a:spcBef>
              <a:spcAft>
                <a:spcPts val="0"/>
              </a:spcAft>
              <a:buClr>
                <a:schemeClr val="dk1"/>
              </a:buClr>
              <a:buSzPts val="3200"/>
              <a:buFont typeface="Arial"/>
              <a:buNone/>
            </a:pPr>
            <a:endParaRPr sz="3200">
              <a:solidFill>
                <a:schemeClr val="dk1"/>
              </a:solidFill>
              <a:latin typeface="Calibri"/>
              <a:ea typeface="Calibri"/>
              <a:cs typeface="Calibri"/>
              <a:sym typeface="Calibri"/>
            </a:endParaRPr>
          </a:p>
        </p:txBody>
      </p:sp>
      <p:pic>
        <p:nvPicPr>
          <p:cNvPr id="112" name="Google Shape;112;p16" descr="C:\Users\Наталья\Desktop\PeoplePrintPrew.jpg"/>
          <p:cNvPicPr preferRelativeResize="0"/>
          <p:nvPr/>
        </p:nvPicPr>
        <p:blipFill rotWithShape="1">
          <a:blip r:embed="rId3">
            <a:alphaModFix/>
          </a:blip>
          <a:srcRect/>
          <a:stretch/>
        </p:blipFill>
        <p:spPr>
          <a:xfrm>
            <a:off x="0" y="-457200"/>
            <a:ext cx="9501187" cy="7315200"/>
          </a:xfrm>
          <a:prstGeom prst="rect">
            <a:avLst/>
          </a:prstGeom>
          <a:noFill/>
          <a:ln>
            <a:noFill/>
          </a:ln>
        </p:spPr>
      </p:pic>
      <p:sp>
        <p:nvSpPr>
          <p:cNvPr id="2" name="Прямоугольник 1"/>
          <p:cNvSpPr/>
          <p:nvPr/>
        </p:nvSpPr>
        <p:spPr>
          <a:xfrm>
            <a:off x="696685" y="1050465"/>
            <a:ext cx="8212183" cy="4757200"/>
          </a:xfrm>
          <a:prstGeom prst="rect">
            <a:avLst/>
          </a:prstGeom>
        </p:spPr>
        <p:txBody>
          <a:bodyPr wrap="square">
            <a:spAutoFit/>
          </a:bodyPr>
          <a:lstStyle/>
          <a:p>
            <a:pPr indent="449580">
              <a:lnSpc>
                <a:spcPct val="107000"/>
              </a:lnSpc>
              <a:spcAft>
                <a:spcPts val="800"/>
              </a:spcAft>
            </a:pPr>
            <a:r>
              <a:rPr lang="kk-KZ" sz="2000" dirty="0">
                <a:latin typeface="Times New Roman" panose="02020603050405020304" pitchFamily="18" charset="0"/>
                <a:ea typeface="Calibri" panose="020F0502020204030204" pitchFamily="34" charset="0"/>
                <a:cs typeface="Times New Roman" panose="02020603050405020304" pitchFamily="18" charset="0"/>
              </a:rPr>
              <a:t>Сонымен қатар студенттердің сабақ уақытынан тыс құрылған графигі бойынша тренингтерге университеттің  «Педагогика және психология», «Әлеуметтік педагогика және өзін-өзі тану» мамандықтарының студенттері үздіксіз педагогикалық тәжірибеден өтті. Жалпы тәжірибеден өткен студенттердің саны -50. </a:t>
            </a:r>
            <a:endParaRPr lang="ru-RU" sz="20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800"/>
              </a:spcAft>
            </a:pPr>
            <a:r>
              <a:rPr lang="kk-KZ" sz="2000" dirty="0">
                <a:latin typeface="Times New Roman" panose="02020603050405020304" pitchFamily="18" charset="0"/>
                <a:ea typeface="Calibri" panose="020F0502020204030204" pitchFamily="34" charset="0"/>
                <a:cs typeface="Times New Roman" panose="02020603050405020304" pitchFamily="18" charset="0"/>
              </a:rPr>
              <a:t>«Өзін-өзі тану» пәнінен силлабуста берілген сабақ тақырыптары бойынша ашық сабақтарын құрылған график бойынша өткізіп отырды. </a:t>
            </a:r>
            <a:endParaRPr lang="ru-RU" sz="2000" dirty="0">
              <a:latin typeface="Times New Roman" panose="02020603050405020304" pitchFamily="18" charset="0"/>
              <a:ea typeface="Calibri" panose="020F0502020204030204" pitchFamily="34" charset="0"/>
              <a:cs typeface="Times New Roman" panose="02020603050405020304" pitchFamily="18" charset="0"/>
            </a:endParaRPr>
          </a:p>
          <a:p>
            <a:r>
              <a:rPr lang="kk-KZ" sz="2000" dirty="0">
                <a:latin typeface="Times New Roman" panose="02020603050405020304" pitchFamily="18" charset="0"/>
                <a:ea typeface="Calibri" panose="020F0502020204030204" pitchFamily="34" charset="0"/>
                <a:cs typeface="Times New Roman" panose="02020603050405020304" pitchFamily="18" charset="0"/>
              </a:rPr>
              <a:t>Топ студенттері өткен  тақырыпты  жақсы меңгергендігін  көрсетті, үй жұмысын  жақсы қорғап шықты. Сабаққа жақсы  қатысып, керекті мәліметтерді  дәптерге түсіріп отырды. Тақырыпты нақтырақ  меңгеруі  үшін тақырып аясында  видеороликтер және көрнекіліктер көрсетілді. Презентацияда  тек текст түріндегі мәліметтер емес,  сонымен қатар сызбалар, таблицалар , суреттер де болды және олар сабақты түсіндіруге, мәліметті студенттерге жеткізуге ыңғайлы болды. </a:t>
            </a:r>
            <a:endParaRPr lang="ru-RU" sz="2000"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118" name="Google Shape;118;p17"/>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4400"/>
              <a:buFont typeface="Calibri"/>
              <a:buNone/>
            </a:pPr>
            <a:endParaRPr sz="4400">
              <a:solidFill>
                <a:schemeClr val="dk1"/>
              </a:solidFill>
              <a:latin typeface="Calibri"/>
              <a:ea typeface="Calibri"/>
              <a:cs typeface="Calibri"/>
              <a:sym typeface="Calibri"/>
            </a:endParaRPr>
          </a:p>
        </p:txBody>
      </p:sp>
      <p:sp>
        <p:nvSpPr>
          <p:cNvPr id="119" name="Google Shape;119;p17"/>
          <p:cNvSpPr txBox="1">
            <a:spLocks noGrp="1"/>
          </p:cNvSpPr>
          <p:nvPr>
            <p:ph type="body" idx="1"/>
          </p:nvPr>
        </p:nvSpPr>
        <p:spPr>
          <a:xfrm>
            <a:off x="457200" y="1600200"/>
            <a:ext cx="8229600" cy="4525962"/>
          </a:xfrm>
          <a:prstGeom prst="rect">
            <a:avLst/>
          </a:prstGeom>
          <a:noFill/>
          <a:ln>
            <a:noFill/>
          </a:ln>
        </p:spPr>
        <p:txBody>
          <a:bodyPr spcFirstLastPara="1" wrap="square" lIns="91425" tIns="45700" rIns="91425" bIns="45700" anchor="t" anchorCtr="0">
            <a:noAutofit/>
          </a:bodyPr>
          <a:lstStyle/>
          <a:p>
            <a:pPr marL="342900" marR="0" lvl="0" indent="-139700" algn="l" rtl="0">
              <a:spcBef>
                <a:spcPts val="0"/>
              </a:spcBef>
              <a:spcAft>
                <a:spcPts val="0"/>
              </a:spcAft>
              <a:buClr>
                <a:schemeClr val="dk1"/>
              </a:buClr>
              <a:buSzPts val="3200"/>
              <a:buFont typeface="Arial"/>
              <a:buNone/>
            </a:pPr>
            <a:endParaRPr sz="3200">
              <a:solidFill>
                <a:schemeClr val="dk1"/>
              </a:solidFill>
              <a:latin typeface="Calibri"/>
              <a:ea typeface="Calibri"/>
              <a:cs typeface="Calibri"/>
              <a:sym typeface="Calibri"/>
            </a:endParaRPr>
          </a:p>
        </p:txBody>
      </p:sp>
      <p:pic>
        <p:nvPicPr>
          <p:cNvPr id="120" name="Google Shape;120;p17" descr="C:\Users\Наталья\Desktop\PeoplePrintPrew.jpg"/>
          <p:cNvPicPr preferRelativeResize="0"/>
          <p:nvPr/>
        </p:nvPicPr>
        <p:blipFill rotWithShape="1">
          <a:blip r:embed="rId3">
            <a:alphaModFix/>
          </a:blip>
          <a:srcRect/>
          <a:stretch/>
        </p:blipFill>
        <p:spPr>
          <a:xfrm>
            <a:off x="0" y="-171450"/>
            <a:ext cx="9144000" cy="7315200"/>
          </a:xfrm>
          <a:prstGeom prst="rect">
            <a:avLst/>
          </a:prstGeom>
          <a:noFill/>
          <a:ln>
            <a:noFill/>
          </a:ln>
        </p:spPr>
      </p:pic>
      <p:sp>
        <p:nvSpPr>
          <p:cNvPr id="121" name="Google Shape;121;p17"/>
          <p:cNvSpPr txBox="1"/>
          <p:nvPr/>
        </p:nvSpPr>
        <p:spPr>
          <a:xfrm>
            <a:off x="652848" y="865982"/>
            <a:ext cx="7993062" cy="452437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2060"/>
              </a:buClr>
              <a:buSzPts val="2400"/>
              <a:buFont typeface="Constantia"/>
              <a:buNone/>
            </a:pPr>
            <a:endParaRPr lang="en-US" sz="2400" b="0" i="0" u="none" dirty="0" err="1">
              <a:solidFill>
                <a:srgbClr val="002060"/>
              </a:solidFill>
              <a:latin typeface="Constantia"/>
              <a:ea typeface="Constantia"/>
              <a:cs typeface="Constantia"/>
              <a:sym typeface="Constantia"/>
            </a:endParaRPr>
          </a:p>
        </p:txBody>
      </p:sp>
      <p:sp>
        <p:nvSpPr>
          <p:cNvPr id="122" name="Google Shape;122;p17"/>
          <p:cNvSpPr txBox="1"/>
          <p:nvPr/>
        </p:nvSpPr>
        <p:spPr>
          <a:xfrm>
            <a:off x="1476375" y="620712"/>
            <a:ext cx="6665912" cy="46196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2060"/>
              </a:buClr>
              <a:buSzPts val="2400"/>
              <a:buFont typeface="Constantia"/>
              <a:buNone/>
            </a:pPr>
            <a:endParaRPr lang="en-US" sz="2400" b="1" i="1" u="none" dirty="0" err="1">
              <a:solidFill>
                <a:srgbClr val="002060"/>
              </a:solidFill>
              <a:latin typeface="Constantia"/>
              <a:ea typeface="Constantia"/>
              <a:cs typeface="Constantia"/>
              <a:sym typeface="Constantia"/>
            </a:endParaRPr>
          </a:p>
        </p:txBody>
      </p:sp>
      <p:sp>
        <p:nvSpPr>
          <p:cNvPr id="2" name="Прямоугольник 1"/>
          <p:cNvSpPr/>
          <p:nvPr/>
        </p:nvSpPr>
        <p:spPr>
          <a:xfrm>
            <a:off x="652848" y="865983"/>
            <a:ext cx="7785758" cy="5233099"/>
          </a:xfrm>
          <a:prstGeom prst="rect">
            <a:avLst/>
          </a:prstGeom>
        </p:spPr>
        <p:txBody>
          <a:bodyPr wrap="square">
            <a:spAutoFit/>
          </a:bodyPr>
          <a:lstStyle/>
          <a:p>
            <a:pPr indent="449580" algn="just">
              <a:lnSpc>
                <a:spcPct val="107000"/>
              </a:lnSpc>
              <a:spcAft>
                <a:spcPts val="800"/>
              </a:spcAft>
            </a:pPr>
            <a:r>
              <a:rPr lang="kk-KZ" sz="1800" dirty="0">
                <a:latin typeface="Times New Roman" panose="02020603050405020304" pitchFamily="18" charset="0"/>
                <a:ea typeface="Calibri" panose="020F0502020204030204" pitchFamily="34" charset="0"/>
                <a:cs typeface="Times New Roman" panose="02020603050405020304" pitchFamily="18" charset="0"/>
              </a:rPr>
              <a:t>Сабақ барысында студенттердің ойын кішкене бөліп, демалдыру үшін сергіту сәттері, медитация қарастырылды.  Миға шабуыл ретінде сұрақ- жауап ойыны  жүргізілді,  және оның  дұрыс жауабын презентация арқылы тексеріп отырды. Интернет  желісін  пайдалана отырып, сабақты ойын түрінде өткізіп, олардың  сабаққа деген белсенділігін арттырылды. Сабақты студенттер жақсы меңгеріп, естерінде жақсы  сақтауы үшін  2 топқа  бөліп,  топтық жұмыстар жүргізілді.</a:t>
            </a:r>
            <a:endParaRPr lang="ru-RU" sz="1800" dirty="0">
              <a:latin typeface="Times New Roman" panose="02020603050405020304" pitchFamily="18" charset="0"/>
              <a:ea typeface="Calibri" panose="020F0502020204030204" pitchFamily="34" charset="0"/>
              <a:cs typeface="Times New Roman" panose="02020603050405020304" pitchFamily="18" charset="0"/>
            </a:endParaRPr>
          </a:p>
          <a:p>
            <a:pPr indent="449580" algn="just">
              <a:lnSpc>
                <a:spcPct val="107000"/>
              </a:lnSpc>
              <a:spcAft>
                <a:spcPts val="800"/>
              </a:spcAft>
            </a:pPr>
            <a:r>
              <a:rPr lang="kk-KZ" sz="1800" dirty="0">
                <a:latin typeface="Times New Roman" panose="02020603050405020304" pitchFamily="18" charset="0"/>
                <a:ea typeface="Calibri" panose="020F0502020204030204" pitchFamily="34" charset="0"/>
                <a:cs typeface="Times New Roman" panose="02020603050405020304" pitchFamily="18" charset="0"/>
              </a:rPr>
              <a:t>Жалпы  тәжірибе барысында екі топ студенттері бос уақытында колледж студенттерімен араласып, жақынырақ  тіл табысып кетті. «</a:t>
            </a:r>
            <a:r>
              <a:rPr lang="kk-KZ" sz="1800" b="1" dirty="0">
                <a:latin typeface="Times New Roman" panose="02020603050405020304" pitchFamily="18" charset="0"/>
                <a:ea typeface="Calibri" panose="020F0502020204030204" pitchFamily="34" charset="0"/>
                <a:cs typeface="Times New Roman" panose="02020603050405020304" pitchFamily="18" charset="0"/>
              </a:rPr>
              <a:t>Әлеуметтік педагогика және өзін-өзі тану» мамандығының </a:t>
            </a:r>
            <a:r>
              <a:rPr lang="kk-KZ" sz="1800" dirty="0">
                <a:latin typeface="Times New Roman" panose="02020603050405020304" pitchFamily="18" charset="0"/>
                <a:ea typeface="Calibri" panose="020F0502020204030204" pitchFamily="34" charset="0"/>
                <a:cs typeface="Times New Roman" panose="02020603050405020304" pitchFamily="18" charset="0"/>
              </a:rPr>
              <a:t>студенттері силлабус тақырыптары бойынша оқытудың онлайн түрінде өткізді. Сабаққа оқу-өндірістік ісі жөніндегі директордың орынбасары Ахметова Маржан Әубәкірқызы және колледждің педагог-психологы Денгельбаева Назгуль Болысбайқызы қатысып өткізген сабақтарына ұсыныс білдірді. «</a:t>
            </a:r>
            <a:r>
              <a:rPr lang="kk-KZ" sz="1800" b="1" dirty="0">
                <a:latin typeface="Times New Roman" panose="02020603050405020304" pitchFamily="18" charset="0"/>
                <a:ea typeface="Calibri" panose="020F0502020204030204" pitchFamily="34" charset="0"/>
                <a:cs typeface="Times New Roman" panose="02020603050405020304" pitchFamily="18" charset="0"/>
              </a:rPr>
              <a:t>5В0010300-Педагогика және психология» </a:t>
            </a:r>
            <a:r>
              <a:rPr lang="kk-KZ" sz="1800" dirty="0">
                <a:latin typeface="Times New Roman" panose="02020603050405020304" pitchFamily="18" charset="0"/>
                <a:ea typeface="Calibri" panose="020F0502020204030204" pitchFamily="34" charset="0"/>
                <a:cs typeface="Times New Roman" panose="02020603050405020304" pitchFamily="18" charset="0"/>
              </a:rPr>
              <a:t>мамандығының студенттері оқытудың офлайн түрінде өткізді және де әлеуметтік зерттеулер, сауалнамалар мен түрлі диагностикаларды,  өткізді.</a:t>
            </a:r>
            <a:endParaRPr lang="ru-RU" sz="1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sp>
        <p:nvSpPr>
          <p:cNvPr id="127" name="Google Shape;127;p18"/>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4400"/>
              <a:buFont typeface="Calibri"/>
              <a:buNone/>
            </a:pPr>
            <a:endParaRPr sz="4400">
              <a:solidFill>
                <a:schemeClr val="dk1"/>
              </a:solidFill>
              <a:latin typeface="Calibri"/>
              <a:ea typeface="Calibri"/>
              <a:cs typeface="Calibri"/>
              <a:sym typeface="Calibri"/>
            </a:endParaRPr>
          </a:p>
        </p:txBody>
      </p:sp>
      <p:sp>
        <p:nvSpPr>
          <p:cNvPr id="128" name="Google Shape;128;p18"/>
          <p:cNvSpPr txBox="1">
            <a:spLocks noGrp="1"/>
          </p:cNvSpPr>
          <p:nvPr>
            <p:ph type="body" idx="1"/>
          </p:nvPr>
        </p:nvSpPr>
        <p:spPr>
          <a:xfrm>
            <a:off x="457200" y="1600200"/>
            <a:ext cx="8229600" cy="4525962"/>
          </a:xfrm>
          <a:prstGeom prst="rect">
            <a:avLst/>
          </a:prstGeom>
          <a:noFill/>
          <a:ln>
            <a:noFill/>
          </a:ln>
        </p:spPr>
        <p:txBody>
          <a:bodyPr spcFirstLastPara="1" wrap="square" lIns="91425" tIns="45700" rIns="91425" bIns="45700" anchor="t" anchorCtr="0">
            <a:noAutofit/>
          </a:bodyPr>
          <a:lstStyle/>
          <a:p>
            <a:pPr marL="342900" marR="0" lvl="0" indent="-139700" algn="l" rtl="0">
              <a:spcBef>
                <a:spcPts val="0"/>
              </a:spcBef>
              <a:spcAft>
                <a:spcPts val="0"/>
              </a:spcAft>
              <a:buClr>
                <a:schemeClr val="dk1"/>
              </a:buClr>
              <a:buSzPts val="3200"/>
              <a:buFont typeface="Arial"/>
              <a:buNone/>
            </a:pPr>
            <a:endParaRPr sz="3200">
              <a:solidFill>
                <a:schemeClr val="dk1"/>
              </a:solidFill>
              <a:latin typeface="Calibri"/>
              <a:ea typeface="Calibri"/>
              <a:cs typeface="Calibri"/>
              <a:sym typeface="Calibri"/>
            </a:endParaRPr>
          </a:p>
        </p:txBody>
      </p:sp>
      <p:pic>
        <p:nvPicPr>
          <p:cNvPr id="129" name="Google Shape;129;p18" descr="C:\Users\Наталья\Desktop\PeoplePrintPrew.jpg"/>
          <p:cNvPicPr preferRelativeResize="0"/>
          <p:nvPr/>
        </p:nvPicPr>
        <p:blipFill rotWithShape="1">
          <a:blip r:embed="rId3">
            <a:alphaModFix/>
          </a:blip>
          <a:srcRect/>
          <a:stretch/>
        </p:blipFill>
        <p:spPr>
          <a:xfrm>
            <a:off x="0" y="-457200"/>
            <a:ext cx="9501187" cy="7315200"/>
          </a:xfrm>
          <a:prstGeom prst="rect">
            <a:avLst/>
          </a:prstGeom>
          <a:noFill/>
          <a:ln>
            <a:noFill/>
          </a:ln>
        </p:spPr>
      </p:pic>
      <p:sp>
        <p:nvSpPr>
          <p:cNvPr id="130" name="Google Shape;130;p18"/>
          <p:cNvSpPr txBox="1"/>
          <p:nvPr/>
        </p:nvSpPr>
        <p:spPr>
          <a:xfrm>
            <a:off x="1088571" y="765174"/>
            <a:ext cx="7804604" cy="4747351"/>
          </a:xfrm>
          <a:prstGeom prst="rect">
            <a:avLst/>
          </a:prstGeom>
          <a:noFill/>
          <a:ln>
            <a:noFill/>
          </a:ln>
        </p:spPr>
        <p:txBody>
          <a:bodyPr spcFirstLastPara="1" wrap="square" lIns="91425" tIns="45700" rIns="91425" bIns="45700" anchor="t" anchorCtr="0">
            <a:noAutofit/>
          </a:bodyPr>
          <a:lstStyle/>
          <a:p>
            <a:pPr algn="just"/>
            <a:r>
              <a:rPr lang="kk-KZ" sz="2400" b="1" dirty="0">
                <a:latin typeface="Times New Roman" panose="02020603050405020304" pitchFamily="18" charset="0"/>
                <a:cs typeface="Times New Roman" panose="02020603050405020304" pitchFamily="18" charset="0"/>
              </a:rPr>
              <a:t>«Әлеуметтік педагогика және өзін-өзі тану»</a:t>
            </a:r>
            <a:r>
              <a:rPr lang="kk-KZ" sz="2400" dirty="0">
                <a:latin typeface="Times New Roman" panose="02020603050405020304" pitchFamily="18" charset="0"/>
                <a:cs typeface="Times New Roman" panose="02020603050405020304" pitchFamily="18" charset="0"/>
              </a:rPr>
              <a:t> мамандығы студенттерінің өткізген сабақтарын төмендегі сілтемеден толық нұсқасын көруге болады.</a:t>
            </a:r>
            <a:endParaRPr lang="ru-RU" sz="2400" dirty="0">
              <a:latin typeface="Times New Roman" panose="02020603050405020304" pitchFamily="18" charset="0"/>
              <a:cs typeface="Times New Roman" panose="02020603050405020304" pitchFamily="18" charset="0"/>
            </a:endParaRPr>
          </a:p>
          <a:p>
            <a:pPr algn="just"/>
            <a:r>
              <a:rPr lang="kk-KZ" sz="2400" u="sng" dirty="0">
                <a:latin typeface="Times New Roman" panose="02020603050405020304" pitchFamily="18" charset="0"/>
                <a:cs typeface="Times New Roman" panose="02020603050405020304" pitchFamily="18" charset="0"/>
                <a:hlinkClick r:id="rId4"/>
              </a:rPr>
              <a:t>https://drive.google.com/drive/folders/1mDtGLYSeAr9XdLYsDkeM-UlZA336rUBF?usp=sharing</a:t>
            </a:r>
            <a:endParaRPr lang="ru-RU" sz="2400" dirty="0">
              <a:latin typeface="Times New Roman" panose="02020603050405020304" pitchFamily="18" charset="0"/>
              <a:cs typeface="Times New Roman" panose="02020603050405020304" pitchFamily="18" charset="0"/>
            </a:endParaRPr>
          </a:p>
          <a:p>
            <a:pPr algn="just"/>
            <a:r>
              <a:rPr lang="kk-KZ" sz="2400" dirty="0" smtClean="0">
                <a:latin typeface="Times New Roman" panose="02020603050405020304" pitchFamily="18" charset="0"/>
                <a:cs typeface="Times New Roman" panose="02020603050405020304" pitchFamily="18" charset="0"/>
              </a:rPr>
              <a:t>5В0010300- </a:t>
            </a:r>
            <a:r>
              <a:rPr lang="kk-KZ" sz="2400" b="1" dirty="0" smtClean="0">
                <a:latin typeface="Times New Roman" panose="02020603050405020304" pitchFamily="18" charset="0"/>
                <a:cs typeface="Times New Roman" panose="02020603050405020304" pitchFamily="18" charset="0"/>
              </a:rPr>
              <a:t>«</a:t>
            </a:r>
            <a:r>
              <a:rPr lang="kk-KZ" sz="2400" b="1" dirty="0">
                <a:latin typeface="Times New Roman" panose="02020603050405020304" pitchFamily="18" charset="0"/>
                <a:cs typeface="Times New Roman" panose="02020603050405020304" pitchFamily="18" charset="0"/>
              </a:rPr>
              <a:t>Педагогика және психология</a:t>
            </a:r>
            <a:r>
              <a:rPr lang="kk-KZ" sz="2400" b="1" dirty="0" smtClean="0">
                <a:latin typeface="Times New Roman" panose="02020603050405020304" pitchFamily="18" charset="0"/>
                <a:cs typeface="Times New Roman" panose="02020603050405020304" pitchFamily="18" charset="0"/>
              </a:rPr>
              <a:t>» </a:t>
            </a:r>
            <a:r>
              <a:rPr lang="kk-KZ" sz="2400" dirty="0" smtClean="0">
                <a:latin typeface="Times New Roman" panose="02020603050405020304" pitchFamily="18" charset="0"/>
                <a:cs typeface="Times New Roman" panose="02020603050405020304" pitchFamily="18" charset="0"/>
              </a:rPr>
              <a:t>мамандығының </a:t>
            </a:r>
            <a:r>
              <a:rPr lang="kk-KZ" sz="2400" dirty="0">
                <a:latin typeface="Times New Roman" panose="02020603050405020304" pitchFamily="18" charset="0"/>
                <a:cs typeface="Times New Roman" panose="02020603050405020304" pitchFamily="18" charset="0"/>
              </a:rPr>
              <a:t>студенттері педагог-психологтың құрылған тренингтер кестесі бойынша оқытудың офлайн форматында тренингтер өткізді. </a:t>
            </a:r>
            <a:endParaRPr lang="kk-KZ" sz="2400" dirty="0" smtClean="0">
              <a:latin typeface="Times New Roman" panose="02020603050405020304" pitchFamily="18" charset="0"/>
              <a:cs typeface="Times New Roman" panose="02020603050405020304" pitchFamily="18" charset="0"/>
            </a:endParaRPr>
          </a:p>
          <a:p>
            <a:pPr algn="just"/>
            <a:endParaRPr lang="kk-KZ" sz="2400" dirty="0" smtClean="0">
              <a:latin typeface="Times New Roman" panose="02020603050405020304" pitchFamily="18" charset="0"/>
              <a:cs typeface="Times New Roman" panose="02020603050405020304" pitchFamily="18" charset="0"/>
            </a:endParaRPr>
          </a:p>
          <a:p>
            <a:pPr algn="ctr"/>
            <a:r>
              <a:rPr lang="kk-KZ" sz="2400" b="1" dirty="0" smtClean="0">
                <a:solidFill>
                  <a:srgbClr val="FF0000"/>
                </a:solidFill>
                <a:latin typeface="Times New Roman" panose="02020603050405020304" pitchFamily="18" charset="0"/>
                <a:cs typeface="Times New Roman" panose="02020603050405020304" pitchFamily="18" charset="0"/>
              </a:rPr>
              <a:t>Төмендегі </a:t>
            </a:r>
            <a:r>
              <a:rPr lang="kk-KZ" sz="2400" b="1" dirty="0">
                <a:solidFill>
                  <a:srgbClr val="FF0000"/>
                </a:solidFill>
                <a:latin typeface="Times New Roman" panose="02020603050405020304" pitchFamily="18" charset="0"/>
                <a:cs typeface="Times New Roman" panose="02020603050405020304" pitchFamily="18" charset="0"/>
              </a:rPr>
              <a:t>фотоотчеттан көруге болады.</a:t>
            </a:r>
            <a:endParaRPr lang="ru-RU" sz="2400" b="1" dirty="0">
              <a:solidFill>
                <a:srgbClr val="FF0000"/>
              </a:solidFill>
              <a:latin typeface="Times New Roman" panose="02020603050405020304" pitchFamily="18" charset="0"/>
              <a:cs typeface="Times New Roman" panose="02020603050405020304" pitchFamily="18" charset="0"/>
            </a:endParaRPr>
          </a:p>
          <a:p>
            <a:pPr algn="ctr"/>
            <a:r>
              <a:rPr lang="kk-KZ" sz="2400" b="1" dirty="0">
                <a:solidFill>
                  <a:srgbClr val="FF0000"/>
                </a:solidFill>
              </a:rPr>
              <a:t> </a:t>
            </a:r>
            <a:endParaRPr lang="ru-RU" sz="2400" b="1" dirty="0">
              <a:solidFill>
                <a:srgbClr val="FF0000"/>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sp>
        <p:nvSpPr>
          <p:cNvPr id="137" name="Google Shape;137;p19"/>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4400"/>
              <a:buFont typeface="Calibri"/>
              <a:buNone/>
            </a:pPr>
            <a:endParaRPr sz="4400">
              <a:solidFill>
                <a:schemeClr val="dk1"/>
              </a:solidFill>
              <a:latin typeface="Calibri"/>
              <a:ea typeface="Calibri"/>
              <a:cs typeface="Calibri"/>
              <a:sym typeface="Calibri"/>
            </a:endParaRPr>
          </a:p>
        </p:txBody>
      </p:sp>
      <p:sp>
        <p:nvSpPr>
          <p:cNvPr id="138" name="Google Shape;138;p19"/>
          <p:cNvSpPr txBox="1">
            <a:spLocks noGrp="1"/>
          </p:cNvSpPr>
          <p:nvPr>
            <p:ph type="body" idx="1"/>
          </p:nvPr>
        </p:nvSpPr>
        <p:spPr>
          <a:xfrm>
            <a:off x="457200" y="1600200"/>
            <a:ext cx="8229600" cy="4525962"/>
          </a:xfrm>
          <a:prstGeom prst="rect">
            <a:avLst/>
          </a:prstGeom>
          <a:noFill/>
          <a:ln>
            <a:noFill/>
          </a:ln>
        </p:spPr>
        <p:txBody>
          <a:bodyPr spcFirstLastPara="1" wrap="square" lIns="91425" tIns="45700" rIns="91425" bIns="45700" anchor="t" anchorCtr="0">
            <a:noAutofit/>
          </a:bodyPr>
          <a:lstStyle/>
          <a:p>
            <a:pPr marL="342900" marR="0" lvl="0" indent="-139700" algn="l" rtl="0">
              <a:spcBef>
                <a:spcPts val="0"/>
              </a:spcBef>
              <a:spcAft>
                <a:spcPts val="0"/>
              </a:spcAft>
              <a:buClr>
                <a:schemeClr val="dk1"/>
              </a:buClr>
              <a:buSzPts val="3200"/>
              <a:buFont typeface="Arial"/>
              <a:buNone/>
            </a:pPr>
            <a:endParaRPr sz="3200">
              <a:solidFill>
                <a:schemeClr val="dk1"/>
              </a:solidFill>
              <a:latin typeface="Calibri"/>
              <a:ea typeface="Calibri"/>
              <a:cs typeface="Calibri"/>
              <a:sym typeface="Calibri"/>
            </a:endParaRPr>
          </a:p>
        </p:txBody>
      </p:sp>
      <p:pic>
        <p:nvPicPr>
          <p:cNvPr id="139" name="Google Shape;139;p19" descr="C:\Users\Наталья\Desktop\PeoplePrintPrew.jpg"/>
          <p:cNvPicPr preferRelativeResize="0"/>
          <p:nvPr/>
        </p:nvPicPr>
        <p:blipFill rotWithShape="1">
          <a:blip r:embed="rId3">
            <a:alphaModFix/>
          </a:blip>
          <a:srcRect/>
          <a:stretch/>
        </p:blipFill>
        <p:spPr>
          <a:xfrm>
            <a:off x="0" y="-457200"/>
            <a:ext cx="9448800" cy="7315200"/>
          </a:xfrm>
          <a:prstGeom prst="rect">
            <a:avLst/>
          </a:prstGeom>
          <a:noFill/>
          <a:ln>
            <a:noFill/>
          </a:ln>
        </p:spPr>
      </p:pic>
      <p:pic>
        <p:nvPicPr>
          <p:cNvPr id="2" name="Рисунок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0229" y="139336"/>
            <a:ext cx="7837713" cy="5286104"/>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sp>
        <p:nvSpPr>
          <p:cNvPr id="146" name="Google Shape;146;p20"/>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4400"/>
              <a:buFont typeface="Calibri"/>
              <a:buNone/>
            </a:pPr>
            <a:endParaRPr sz="4400">
              <a:solidFill>
                <a:schemeClr val="dk1"/>
              </a:solidFill>
              <a:latin typeface="Calibri"/>
              <a:ea typeface="Calibri"/>
              <a:cs typeface="Calibri"/>
              <a:sym typeface="Calibri"/>
            </a:endParaRPr>
          </a:p>
        </p:txBody>
      </p:sp>
      <p:sp>
        <p:nvSpPr>
          <p:cNvPr id="147" name="Google Shape;147;p20"/>
          <p:cNvSpPr txBox="1">
            <a:spLocks noGrp="1"/>
          </p:cNvSpPr>
          <p:nvPr>
            <p:ph type="body" idx="1"/>
          </p:nvPr>
        </p:nvSpPr>
        <p:spPr>
          <a:xfrm>
            <a:off x="457200" y="1600200"/>
            <a:ext cx="8229600" cy="4525962"/>
          </a:xfrm>
          <a:prstGeom prst="rect">
            <a:avLst/>
          </a:prstGeom>
          <a:noFill/>
          <a:ln>
            <a:noFill/>
          </a:ln>
        </p:spPr>
        <p:txBody>
          <a:bodyPr spcFirstLastPara="1" wrap="square" lIns="91425" tIns="45700" rIns="91425" bIns="45700" anchor="t" anchorCtr="0">
            <a:noAutofit/>
          </a:bodyPr>
          <a:lstStyle/>
          <a:p>
            <a:pPr marL="342900" marR="0" lvl="0" indent="-139700" algn="l" rtl="0">
              <a:spcBef>
                <a:spcPts val="0"/>
              </a:spcBef>
              <a:spcAft>
                <a:spcPts val="0"/>
              </a:spcAft>
              <a:buClr>
                <a:schemeClr val="dk1"/>
              </a:buClr>
              <a:buSzPts val="3200"/>
              <a:buFont typeface="Arial"/>
              <a:buNone/>
            </a:pPr>
            <a:endParaRPr sz="3200">
              <a:solidFill>
                <a:schemeClr val="dk1"/>
              </a:solidFill>
              <a:latin typeface="Calibri"/>
              <a:ea typeface="Calibri"/>
              <a:cs typeface="Calibri"/>
              <a:sym typeface="Calibri"/>
            </a:endParaRPr>
          </a:p>
        </p:txBody>
      </p:sp>
      <p:pic>
        <p:nvPicPr>
          <p:cNvPr id="148" name="Google Shape;148;p20" descr="C:\Users\Наталья\Desktop\PeoplePrintPrew.jpg"/>
          <p:cNvPicPr preferRelativeResize="0"/>
          <p:nvPr/>
        </p:nvPicPr>
        <p:blipFill rotWithShape="1">
          <a:blip r:embed="rId3">
            <a:alphaModFix/>
          </a:blip>
          <a:srcRect/>
          <a:stretch/>
        </p:blipFill>
        <p:spPr>
          <a:xfrm>
            <a:off x="0" y="-457200"/>
            <a:ext cx="9501187" cy="7315200"/>
          </a:xfrm>
          <a:prstGeom prst="rect">
            <a:avLst/>
          </a:prstGeom>
          <a:noFill/>
          <a:ln>
            <a:noFill/>
          </a:ln>
        </p:spPr>
      </p:pic>
      <p:pic>
        <p:nvPicPr>
          <p:cNvPr id="2" name="Рисунок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2481" y="274637"/>
            <a:ext cx="7968342" cy="5734594"/>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154" name="Google Shape;154;p21"/>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4400"/>
              <a:buFont typeface="Calibri"/>
              <a:buNone/>
            </a:pPr>
            <a:endParaRPr sz="4400">
              <a:solidFill>
                <a:schemeClr val="dk1"/>
              </a:solidFill>
              <a:latin typeface="Calibri"/>
              <a:ea typeface="Calibri"/>
              <a:cs typeface="Calibri"/>
              <a:sym typeface="Calibri"/>
            </a:endParaRPr>
          </a:p>
        </p:txBody>
      </p:sp>
      <p:sp>
        <p:nvSpPr>
          <p:cNvPr id="155" name="Google Shape;155;p21"/>
          <p:cNvSpPr txBox="1">
            <a:spLocks noGrp="1"/>
          </p:cNvSpPr>
          <p:nvPr>
            <p:ph type="body" idx="1"/>
          </p:nvPr>
        </p:nvSpPr>
        <p:spPr>
          <a:xfrm>
            <a:off x="457200" y="1600200"/>
            <a:ext cx="8229600" cy="4525962"/>
          </a:xfrm>
          <a:prstGeom prst="rect">
            <a:avLst/>
          </a:prstGeom>
          <a:noFill/>
          <a:ln>
            <a:noFill/>
          </a:ln>
        </p:spPr>
        <p:txBody>
          <a:bodyPr spcFirstLastPara="1" wrap="square" lIns="91425" tIns="45700" rIns="91425" bIns="45700" anchor="t" anchorCtr="0">
            <a:noAutofit/>
          </a:bodyPr>
          <a:lstStyle/>
          <a:p>
            <a:pPr marL="342900" marR="0" lvl="0" indent="-139700" algn="l" rtl="0">
              <a:spcBef>
                <a:spcPts val="0"/>
              </a:spcBef>
              <a:spcAft>
                <a:spcPts val="0"/>
              </a:spcAft>
              <a:buClr>
                <a:schemeClr val="dk1"/>
              </a:buClr>
              <a:buSzPts val="3200"/>
              <a:buFont typeface="Arial"/>
              <a:buNone/>
            </a:pPr>
            <a:endParaRPr sz="3200">
              <a:solidFill>
                <a:schemeClr val="dk1"/>
              </a:solidFill>
              <a:latin typeface="Calibri"/>
              <a:ea typeface="Calibri"/>
              <a:cs typeface="Calibri"/>
              <a:sym typeface="Calibri"/>
            </a:endParaRPr>
          </a:p>
        </p:txBody>
      </p:sp>
      <p:pic>
        <p:nvPicPr>
          <p:cNvPr id="156" name="Google Shape;156;p21" descr="C:\Users\Наталья\Desktop\PeoplePrintPrew.jpg"/>
          <p:cNvPicPr preferRelativeResize="0"/>
          <p:nvPr/>
        </p:nvPicPr>
        <p:blipFill rotWithShape="1">
          <a:blip r:embed="rId3">
            <a:alphaModFix/>
          </a:blip>
          <a:srcRect/>
          <a:stretch/>
        </p:blipFill>
        <p:spPr>
          <a:xfrm>
            <a:off x="0" y="-457200"/>
            <a:ext cx="9501187" cy="7315200"/>
          </a:xfrm>
          <a:prstGeom prst="rect">
            <a:avLst/>
          </a:prstGeom>
          <a:noFill/>
          <a:ln>
            <a:noFill/>
          </a:ln>
        </p:spPr>
      </p:pic>
      <p:pic>
        <p:nvPicPr>
          <p:cNvPr id="2" name="Рисунок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9566" y="115388"/>
            <a:ext cx="7807234" cy="6170023"/>
          </a:xfrm>
          <a:prstGeom prst="rect">
            <a:avLst/>
          </a:prstGeom>
        </p:spPr>
      </p:pic>
    </p:spTree>
  </p:cSld>
  <p:clrMapOvr>
    <a:masterClrMapping/>
  </p:clrMapOvr>
</p:sld>
</file>

<file path=ppt/theme/theme1.xml><?xml version="1.0" encoding="utf-8"?>
<a:theme xmlns:a="http://schemas.openxmlformats.org/drawingml/2006/main" name="Тема Office">
  <a:themeElements>
    <a:clrScheme name="Стандартная">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55</TotalTime>
  <Words>492</Words>
  <Application>Microsoft Office PowerPoint</Application>
  <PresentationFormat>Экран (4:3)</PresentationFormat>
  <Paragraphs>67</Paragraphs>
  <Slides>19</Slides>
  <Notes>19</Notes>
  <HiddenSlides>0</HiddenSlides>
  <MMClips>0</MMClips>
  <ScaleCrop>false</ScaleCrop>
  <HeadingPairs>
    <vt:vector size="6" baseType="variant">
      <vt:variant>
        <vt:lpstr>Использованные шрифты</vt:lpstr>
      </vt:variant>
      <vt:variant>
        <vt:i4>4</vt:i4>
      </vt:variant>
      <vt:variant>
        <vt:lpstr>Тема</vt:lpstr>
      </vt:variant>
      <vt:variant>
        <vt:i4>1</vt:i4>
      </vt:variant>
      <vt:variant>
        <vt:lpstr>Заголовки слайдов</vt:lpstr>
      </vt:variant>
      <vt:variant>
        <vt:i4>19</vt:i4>
      </vt:variant>
    </vt:vector>
  </HeadingPairs>
  <TitlesOfParts>
    <vt:vector size="24" baseType="lpstr">
      <vt:lpstr>Arial</vt:lpstr>
      <vt:lpstr>Constantia</vt:lpstr>
      <vt:lpstr>Calibri</vt:lpstr>
      <vt:lpstr>Times New Roman</vt:lpstr>
      <vt:lpstr>Тема Office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Аппакова Мадина</dc:creator>
  <cp:lastModifiedBy>Аппакова Мадина</cp:lastModifiedBy>
  <cp:revision>9</cp:revision>
  <dcterms:modified xsi:type="dcterms:W3CDTF">2022-03-29T09:18:46Z</dcterms:modified>
</cp:coreProperties>
</file>