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73" r:id="rId4"/>
    <p:sldId id="274" r:id="rId5"/>
    <p:sldId id="275" r:id="rId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9071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853" autoAdjust="0"/>
    <p:restoredTop sz="94660"/>
  </p:normalViewPr>
  <p:slideViewPr>
    <p:cSldViewPr snapToGrid="0">
      <p:cViewPr>
        <p:scale>
          <a:sx n="90" d="100"/>
          <a:sy n="90" d="100"/>
        </p:scale>
        <p:origin x="390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&#1050;&#1085;&#1080;&#1075;&#1072;1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&#1050;&#1085;&#1080;&#1075;&#1072;1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1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1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  <a:sp3d/>
            </c:spPr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2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2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  <a:sp3d/>
            </c:spPr>
          </c:dPt>
          <c:dPt>
            <c:idx val="2"/>
            <c:bubble3D val="0"/>
            <c:spPr>
              <a:gradFill rotWithShape="1">
                <a:gsLst>
                  <a:gs pos="0">
                    <a:schemeClr val="accent3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3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3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  <a:sp3d/>
            </c:spPr>
          </c:dPt>
          <c:dLbls>
            <c:dLbl>
              <c:idx val="0"/>
              <c:layout>
                <c:manualLayout>
                  <c:x val="-0.2251175960461487"/>
                  <c:y val="4.2668306098660916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1.1971500167840432E-6"/>
                  <c:y val="-0.28315379203491886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0.20687087492032966"/>
                  <c:y val="4.2668306098660916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tx2">
                      <a:lumMod val="35000"/>
                      <a:lumOff val="65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Лист1!$A$1:$C$2</c:f>
              <c:strCache>
                <c:ptCount val="3"/>
                <c:pt idx="0">
                  <c:v>Государственные вузы </c:v>
                </c:pt>
                <c:pt idx="1">
                  <c:v>Международные вузы</c:v>
                </c:pt>
                <c:pt idx="2">
                  <c:v>Частные вузы </c:v>
                </c:pt>
              </c:strCache>
            </c:strRef>
          </c:cat>
          <c:val>
            <c:numRef>
              <c:f>Лист1!$A$3:$C$3</c:f>
              <c:numCache>
                <c:formatCode>General</c:formatCode>
                <c:ptCount val="3"/>
                <c:pt idx="0">
                  <c:v>13</c:v>
                </c:pt>
                <c:pt idx="1">
                  <c:v>3</c:v>
                </c:pt>
                <c:pt idx="2">
                  <c:v>13</c:v>
                </c:pt>
              </c:numCache>
            </c:numRef>
          </c:val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5.759861661483931E-2"/>
          <c:y val="0.82179479655409937"/>
          <c:w val="0.88780188042702246"/>
          <c:h val="0.1546683058066947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1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"/>
          <c:y val="7.0032171094319237E-2"/>
          <c:w val="1"/>
          <c:h val="0.54534312894082337"/>
        </c:manualLayout>
      </c:layout>
      <c:pie3DChart>
        <c:varyColors val="1"/>
        <c:ser>
          <c:idx val="0"/>
          <c:order val="0"/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1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1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  <a:sp3d/>
            </c:spPr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2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2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  <a:sp3d/>
            </c:spPr>
          </c:dPt>
          <c:dPt>
            <c:idx val="2"/>
            <c:bubble3D val="0"/>
            <c:spPr>
              <a:gradFill rotWithShape="1">
                <a:gsLst>
                  <a:gs pos="0">
                    <a:schemeClr val="accent3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3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3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  <a:sp3d/>
            </c:spPr>
          </c:dPt>
          <c:dPt>
            <c:idx val="3"/>
            <c:bubble3D val="0"/>
            <c:spPr>
              <a:gradFill rotWithShape="1">
                <a:gsLst>
                  <a:gs pos="0">
                    <a:schemeClr val="accent4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4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4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  <a:sp3d/>
            </c:spPr>
          </c:dPt>
          <c:dPt>
            <c:idx val="4"/>
            <c:bubble3D val="0"/>
            <c:spPr>
              <a:gradFill rotWithShape="1">
                <a:gsLst>
                  <a:gs pos="0">
                    <a:schemeClr val="accent5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5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5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  <a:sp3d/>
            </c:spPr>
          </c:dPt>
          <c:dPt>
            <c:idx val="5"/>
            <c:bubble3D val="0"/>
            <c:spPr>
              <a:gradFill rotWithShape="1">
                <a:gsLst>
                  <a:gs pos="0">
                    <a:schemeClr val="accent6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6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6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  <a:sp3d/>
            </c:spPr>
          </c:dPt>
          <c:dPt>
            <c:idx val="6"/>
            <c:bubble3D val="0"/>
            <c:spPr>
              <a:gradFill rotWithShape="1">
                <a:gsLst>
                  <a:gs pos="0">
                    <a:schemeClr val="accent1">
                      <a:lumMod val="60000"/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1">
                      <a:lumMod val="60000"/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1">
                      <a:lumMod val="60000"/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  <a:sp3d/>
            </c:spPr>
          </c:dPt>
          <c:dPt>
            <c:idx val="7"/>
            <c:bubble3D val="0"/>
            <c:spPr>
              <a:gradFill rotWithShape="1">
                <a:gsLst>
                  <a:gs pos="0">
                    <a:schemeClr val="accent2">
                      <a:lumMod val="60000"/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2">
                      <a:lumMod val="60000"/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2">
                      <a:lumMod val="60000"/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  <a:sp3d/>
            </c:spPr>
          </c:dPt>
          <c:dPt>
            <c:idx val="8"/>
            <c:bubble3D val="0"/>
            <c:spPr>
              <a:gradFill rotWithShape="1">
                <a:gsLst>
                  <a:gs pos="0">
                    <a:schemeClr val="accent3">
                      <a:lumMod val="60000"/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3">
                      <a:lumMod val="60000"/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3">
                      <a:lumMod val="60000"/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  <a:sp3d/>
            </c:spPr>
          </c:dPt>
          <c:dPt>
            <c:idx val="9"/>
            <c:bubble3D val="0"/>
            <c:spPr>
              <a:gradFill rotWithShape="1">
                <a:gsLst>
                  <a:gs pos="0">
                    <a:schemeClr val="accent4">
                      <a:lumMod val="60000"/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4">
                      <a:lumMod val="60000"/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4">
                      <a:lumMod val="60000"/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  <a:sp3d/>
            </c:spPr>
          </c:dPt>
          <c:dLbls>
            <c:dLbl>
              <c:idx val="0"/>
              <c:layout>
                <c:manualLayout>
                  <c:x val="7.7784262981113378E-2"/>
                  <c:y val="2.890751251361945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4.3051043444744232E-2"/>
                  <c:y val="1.434843018356926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2.087311638492741E-2"/>
                  <c:y val="9.2663199443145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1.3378117945047079E-2"/>
                  <c:y val="2.110659880569391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2.0284767725712565E-2"/>
                  <c:y val="2.01466220350964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-4.6759814988161445E-2"/>
                  <c:y val="5.99697149377812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>
                <c:manualLayout>
                  <c:x val="-6.5800341390892566E-5"/>
                  <c:y val="-0.1209886200350883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layout>
                <c:manualLayout>
                  <c:x val="-3.0588440430960118E-3"/>
                  <c:y val="-3.74231509761912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8"/>
              <c:layout>
                <c:manualLayout>
                  <c:x val="4.457353669952095E-4"/>
                  <c:y val="-4.394353029930922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9"/>
              <c:layout>
                <c:manualLayout>
                  <c:x val="2.5490611750454271E-2"/>
                  <c:y val="-1.319272670038005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>
                  <a:solidFill>
                    <a:schemeClr val="tx2">
                      <a:lumMod val="35000"/>
                      <a:lumOff val="65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Лист1!$A$2:$J$2</c:f>
              <c:strCache>
                <c:ptCount val="10"/>
                <c:pt idx="0">
                  <c:v>КазНУ им. аль-Фараби</c:v>
                </c:pt>
                <c:pt idx="1">
                  <c:v>КарГУ им.Е.А.Букетова</c:v>
                </c:pt>
                <c:pt idx="2">
                  <c:v>ВКГУ им.С.Аманжолова</c:v>
                </c:pt>
                <c:pt idx="3">
                  <c:v>МУИТ</c:v>
                </c:pt>
                <c:pt idx="4">
                  <c:v>Университет Туран</c:v>
                </c:pt>
                <c:pt idx="5">
                  <c:v>АтГУ им.Х.Досмухамедова</c:v>
                </c:pt>
                <c:pt idx="6">
                  <c:v>КазУМОиМЯ им.Абылай хана</c:v>
                </c:pt>
                <c:pt idx="7">
                  <c:v>КГУ имени А.Байтурсынова</c:v>
                </c:pt>
                <c:pt idx="8">
                  <c:v>СДУ</c:v>
                </c:pt>
                <c:pt idx="9">
                  <c:v>Университета   Шакарима г. Семей</c:v>
                </c:pt>
              </c:strCache>
            </c:strRef>
          </c:cat>
          <c:val>
            <c:numRef>
              <c:f>Лист1!$A$3:$J$3</c:f>
              <c:numCache>
                <c:formatCode>General</c:formatCode>
                <c:ptCount val="10"/>
                <c:pt idx="0">
                  <c:v>710</c:v>
                </c:pt>
                <c:pt idx="1">
                  <c:v>215</c:v>
                </c:pt>
                <c:pt idx="2">
                  <c:v>88</c:v>
                </c:pt>
                <c:pt idx="3">
                  <c:v>200</c:v>
                </c:pt>
                <c:pt idx="4">
                  <c:v>279</c:v>
                </c:pt>
                <c:pt idx="5">
                  <c:v>160</c:v>
                </c:pt>
                <c:pt idx="6">
                  <c:v>300</c:v>
                </c:pt>
                <c:pt idx="7">
                  <c:v>170</c:v>
                </c:pt>
                <c:pt idx="8">
                  <c:v>140</c:v>
                </c:pt>
                <c:pt idx="9">
                  <c:v>165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"/>
          <c:y val="0.70263956298329577"/>
          <c:w val="1"/>
          <c:h val="0.29736043701670428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6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66">
  <cs:axisTitle>
    <cs:lnRef idx="0"/>
    <cs:fillRef idx="0"/>
    <cs:effectRef idx="0"/>
    <cs:fontRef idx="minor">
      <a:schemeClr val="tx2"/>
    </cs:fontRef>
    <cs:defRPr sz="900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2"/>
    </cs:fontRef>
    <cs:defRPr sz="900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900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1600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900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900" kern="1200"/>
  </cs:valueAxis>
  <cs:wall>
    <cs:lnRef idx="0"/>
    <cs:fillRef idx="0"/>
    <cs:effectRef idx="0"/>
    <cs:fontRef idx="minor">
      <a:schemeClr val="tx2"/>
    </cs:fontRef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65BCA37-51D6-4953-A984-CB8C392C0A9A}" type="doc">
      <dgm:prSet loTypeId="urn:microsoft.com/office/officeart/2005/8/layout/lProcess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6827416-7FAE-46B5-BDEA-DEA0E629E44B}">
      <dgm:prSet phldrT="[Текст]"/>
      <dgm:spPr/>
      <dgm:t>
        <a:bodyPr/>
        <a:lstStyle/>
        <a:p>
          <a:endParaRPr lang="ru-RU" dirty="0"/>
        </a:p>
      </dgm:t>
    </dgm:pt>
    <dgm:pt modelId="{CF9D5CE0-7E2F-4139-8286-81A6AFF2D2BF}" type="parTrans" cxnId="{229CB893-37AD-4506-8A20-49A628FFAA32}">
      <dgm:prSet/>
      <dgm:spPr/>
      <dgm:t>
        <a:bodyPr/>
        <a:lstStyle/>
        <a:p>
          <a:endParaRPr lang="ru-RU"/>
        </a:p>
      </dgm:t>
    </dgm:pt>
    <dgm:pt modelId="{44A25CAF-E9D1-4DBD-9BC7-B41FB9A45E12}" type="sibTrans" cxnId="{229CB893-37AD-4506-8A20-49A628FFAA32}">
      <dgm:prSet/>
      <dgm:spPr/>
      <dgm:t>
        <a:bodyPr/>
        <a:lstStyle/>
        <a:p>
          <a:endParaRPr lang="ru-RU"/>
        </a:p>
      </dgm:t>
    </dgm:pt>
    <dgm:pt modelId="{ADF58031-4C77-4B9D-87A8-0EAA43EE8D0D}">
      <dgm:prSet phldrT="[Текст]" custT="1"/>
      <dgm:spPr/>
      <dgm:t>
        <a:bodyPr/>
        <a:lstStyle/>
        <a:p>
          <a:r>
            <a:rPr lang="ru-RU" sz="1400" dirty="0" err="1" smtClean="0">
              <a:solidFill>
                <a:schemeClr val="tx1"/>
              </a:solidFill>
            </a:rPr>
            <a:t>КазНУ</a:t>
          </a:r>
          <a:r>
            <a:rPr lang="ru-RU" sz="1400" dirty="0" smtClean="0">
              <a:solidFill>
                <a:schemeClr val="tx1"/>
              </a:solidFill>
            </a:rPr>
            <a:t> имени аль-</a:t>
          </a:r>
          <a:r>
            <a:rPr lang="ru-RU" sz="1400" dirty="0" err="1" smtClean="0">
              <a:solidFill>
                <a:schemeClr val="tx1"/>
              </a:solidFill>
            </a:rPr>
            <a:t>Фараби</a:t>
          </a:r>
          <a:endParaRPr lang="ru-RU" sz="1400" dirty="0" smtClean="0">
            <a:solidFill>
              <a:schemeClr val="tx1"/>
            </a:solidFill>
          </a:endParaRPr>
        </a:p>
        <a:p>
          <a:r>
            <a:rPr lang="kk-KZ" sz="1400" dirty="0" smtClean="0"/>
            <a:t>Электронные медиа</a:t>
          </a:r>
        </a:p>
        <a:p>
          <a:r>
            <a:rPr lang="kk-KZ" sz="1400" dirty="0" smtClean="0"/>
            <a:t>Социальные медиа</a:t>
          </a:r>
        </a:p>
        <a:p>
          <a:r>
            <a:rPr lang="ru-RU" sz="1400" dirty="0" smtClean="0"/>
            <a:t>Журналистское мастерство</a:t>
          </a:r>
        </a:p>
        <a:p>
          <a:endParaRPr lang="ru-RU" sz="1400" dirty="0" smtClean="0"/>
        </a:p>
        <a:p>
          <a:endParaRPr lang="ru-RU" sz="700" dirty="0" smtClean="0"/>
        </a:p>
        <a:p>
          <a:endParaRPr lang="ru-RU" sz="700" dirty="0" smtClean="0"/>
        </a:p>
        <a:p>
          <a:endParaRPr lang="ru-RU" sz="700" dirty="0" smtClean="0"/>
        </a:p>
        <a:p>
          <a:endParaRPr lang="ru-RU" sz="700" dirty="0"/>
        </a:p>
      </dgm:t>
    </dgm:pt>
    <dgm:pt modelId="{2A699ECE-2B10-43E6-8797-AA930FA42B01}" type="parTrans" cxnId="{0FCBD5AB-42C9-4BF6-9D51-E6C64635CE99}">
      <dgm:prSet/>
      <dgm:spPr/>
      <dgm:t>
        <a:bodyPr/>
        <a:lstStyle/>
        <a:p>
          <a:endParaRPr lang="ru-RU"/>
        </a:p>
      </dgm:t>
    </dgm:pt>
    <dgm:pt modelId="{C55481EC-6F6E-4549-957D-8C6E50E70EF3}" type="sibTrans" cxnId="{0FCBD5AB-42C9-4BF6-9D51-E6C64635CE99}">
      <dgm:prSet/>
      <dgm:spPr/>
      <dgm:t>
        <a:bodyPr/>
        <a:lstStyle/>
        <a:p>
          <a:endParaRPr lang="ru-RU"/>
        </a:p>
      </dgm:t>
    </dgm:pt>
    <dgm:pt modelId="{1DE51DDB-FF9C-43FD-9440-D95A3851ECE1}">
      <dgm:prSet phldrT="[Текст]"/>
      <dgm:spPr/>
      <dgm:t>
        <a:bodyPr/>
        <a:lstStyle/>
        <a:p>
          <a:r>
            <a:rPr lang="ru-RU" b="1" dirty="0" smtClean="0">
              <a:solidFill>
                <a:schemeClr val="tx1"/>
              </a:solidFill>
            </a:rPr>
            <a:t>КГУ имени </a:t>
          </a:r>
          <a:r>
            <a:rPr lang="ru-RU" b="1" dirty="0" err="1" smtClean="0">
              <a:solidFill>
                <a:schemeClr val="tx1"/>
              </a:solidFill>
            </a:rPr>
            <a:t>А.Байтурсынова</a:t>
          </a:r>
          <a:endParaRPr lang="ru-RU" b="1" dirty="0" smtClean="0">
            <a:solidFill>
              <a:schemeClr val="tx1"/>
            </a:solidFill>
          </a:endParaRPr>
        </a:p>
        <a:p>
          <a:r>
            <a:rPr lang="ru-RU" dirty="0" smtClean="0"/>
            <a:t>СМИ </a:t>
          </a:r>
        </a:p>
        <a:p>
          <a:r>
            <a:rPr lang="ru-RU" dirty="0" smtClean="0"/>
            <a:t>PR - связи с общественностью</a:t>
          </a:r>
          <a:endParaRPr lang="ru-RU" dirty="0"/>
        </a:p>
      </dgm:t>
    </dgm:pt>
    <dgm:pt modelId="{9DEF7AA6-CCB4-4EB3-8650-4BB8761892DE}" type="parTrans" cxnId="{C14299AA-192A-4B1B-90A1-AD5BDFAEE3B1}">
      <dgm:prSet/>
      <dgm:spPr/>
      <dgm:t>
        <a:bodyPr/>
        <a:lstStyle/>
        <a:p>
          <a:endParaRPr lang="ru-RU"/>
        </a:p>
      </dgm:t>
    </dgm:pt>
    <dgm:pt modelId="{7F364D9B-FB21-4A99-B838-6A5BBA2A81B1}" type="sibTrans" cxnId="{C14299AA-192A-4B1B-90A1-AD5BDFAEE3B1}">
      <dgm:prSet/>
      <dgm:spPr/>
      <dgm:t>
        <a:bodyPr/>
        <a:lstStyle/>
        <a:p>
          <a:endParaRPr lang="ru-RU"/>
        </a:p>
      </dgm:t>
    </dgm:pt>
    <dgm:pt modelId="{81CB4F0D-C476-4798-841B-F9FD0475AC34}">
      <dgm:prSet phldrT="[Текст]"/>
      <dgm:spPr/>
      <dgm:t>
        <a:bodyPr/>
        <a:lstStyle/>
        <a:p>
          <a:endParaRPr lang="ru-RU" dirty="0"/>
        </a:p>
      </dgm:t>
    </dgm:pt>
    <dgm:pt modelId="{2869930E-B275-44A2-A686-B1B004E3ADBA}" type="parTrans" cxnId="{5A6C47F1-548C-4207-A125-4810031474C1}">
      <dgm:prSet/>
      <dgm:spPr/>
      <dgm:t>
        <a:bodyPr/>
        <a:lstStyle/>
        <a:p>
          <a:endParaRPr lang="ru-RU"/>
        </a:p>
      </dgm:t>
    </dgm:pt>
    <dgm:pt modelId="{62B9E861-9190-404E-A6A6-BA2B585D6BD4}" type="sibTrans" cxnId="{5A6C47F1-548C-4207-A125-4810031474C1}">
      <dgm:prSet/>
      <dgm:spPr/>
      <dgm:t>
        <a:bodyPr/>
        <a:lstStyle/>
        <a:p>
          <a:endParaRPr lang="ru-RU"/>
        </a:p>
      </dgm:t>
    </dgm:pt>
    <dgm:pt modelId="{CB4CC1D7-D763-4681-ABE7-83506A95F9EE}">
      <dgm:prSet phldrT="[Текст]"/>
      <dgm:spPr/>
      <dgm:t>
        <a:bodyPr/>
        <a:lstStyle/>
        <a:p>
          <a:r>
            <a:rPr lang="ru-RU" dirty="0" err="1" smtClean="0">
              <a:solidFill>
                <a:schemeClr val="tx1"/>
              </a:solidFill>
            </a:rPr>
            <a:t>КарГУ</a:t>
          </a:r>
          <a:r>
            <a:rPr lang="ru-RU" dirty="0" smtClean="0">
              <a:solidFill>
                <a:schemeClr val="tx1"/>
              </a:solidFill>
            </a:rPr>
            <a:t> имени Е. </a:t>
          </a:r>
          <a:r>
            <a:rPr lang="ru-RU" dirty="0" err="1" smtClean="0">
              <a:solidFill>
                <a:schemeClr val="tx1"/>
              </a:solidFill>
            </a:rPr>
            <a:t>Букетова</a:t>
          </a:r>
          <a:endParaRPr lang="ru-RU" dirty="0" smtClean="0">
            <a:solidFill>
              <a:schemeClr val="tx1"/>
            </a:solidFill>
          </a:endParaRPr>
        </a:p>
        <a:p>
          <a:r>
            <a:rPr lang="ru-RU" dirty="0" smtClean="0"/>
            <a:t>Региональные СМИ</a:t>
          </a:r>
          <a:endParaRPr lang="ru-RU" dirty="0"/>
        </a:p>
      </dgm:t>
    </dgm:pt>
    <dgm:pt modelId="{7ACDF098-34E7-4D51-A6A6-201EA88A5D72}" type="parTrans" cxnId="{1F7990D6-8DEC-4DDA-A5FE-325F60386AA4}">
      <dgm:prSet/>
      <dgm:spPr/>
      <dgm:t>
        <a:bodyPr/>
        <a:lstStyle/>
        <a:p>
          <a:endParaRPr lang="ru-RU"/>
        </a:p>
      </dgm:t>
    </dgm:pt>
    <dgm:pt modelId="{E16FAD0F-2579-4543-B512-9EBF67F8D1AB}" type="sibTrans" cxnId="{1F7990D6-8DEC-4DDA-A5FE-325F60386AA4}">
      <dgm:prSet/>
      <dgm:spPr/>
      <dgm:t>
        <a:bodyPr/>
        <a:lstStyle/>
        <a:p>
          <a:endParaRPr lang="ru-RU"/>
        </a:p>
      </dgm:t>
    </dgm:pt>
    <dgm:pt modelId="{C49D2391-1155-40D1-8ABB-688D052DCCEE}">
      <dgm:prSet phldrT="[Текст]"/>
      <dgm:spPr/>
      <dgm:t>
        <a:bodyPr/>
        <a:lstStyle/>
        <a:p>
          <a:r>
            <a:rPr lang="ru-RU" dirty="0" err="1" smtClean="0">
              <a:solidFill>
                <a:schemeClr val="tx1"/>
              </a:solidFill>
            </a:rPr>
            <a:t>АтГУ</a:t>
          </a:r>
          <a:r>
            <a:rPr lang="ru-RU" dirty="0" smtClean="0">
              <a:solidFill>
                <a:schemeClr val="tx1"/>
              </a:solidFill>
            </a:rPr>
            <a:t> </a:t>
          </a:r>
          <a:r>
            <a:rPr lang="ru-RU" dirty="0" err="1" smtClean="0">
              <a:solidFill>
                <a:schemeClr val="tx1"/>
              </a:solidFill>
            </a:rPr>
            <a:t>им.Х.Досмухамедова</a:t>
          </a:r>
          <a:endParaRPr lang="ru-RU" dirty="0" smtClean="0">
            <a:solidFill>
              <a:schemeClr val="tx1"/>
            </a:solidFill>
          </a:endParaRPr>
        </a:p>
        <a:p>
          <a:endParaRPr lang="ru-RU" dirty="0" smtClean="0"/>
        </a:p>
        <a:p>
          <a:r>
            <a:rPr lang="ru-RU" dirty="0" smtClean="0"/>
            <a:t>Тележурналистика </a:t>
          </a:r>
        </a:p>
        <a:p>
          <a:r>
            <a:rPr lang="ru-RU" dirty="0" smtClean="0"/>
            <a:t>Спортивная журналистики</a:t>
          </a:r>
          <a:endParaRPr lang="ru-RU" dirty="0"/>
        </a:p>
      </dgm:t>
    </dgm:pt>
    <dgm:pt modelId="{59303BEA-55D7-4479-9957-119BA3391735}" type="parTrans" cxnId="{3DB0DAD8-34E5-4CE8-8C7C-F057C7CC14E6}">
      <dgm:prSet/>
      <dgm:spPr/>
      <dgm:t>
        <a:bodyPr/>
        <a:lstStyle/>
        <a:p>
          <a:endParaRPr lang="ru-RU"/>
        </a:p>
      </dgm:t>
    </dgm:pt>
    <dgm:pt modelId="{7CB0E0F2-AA59-48E0-94C1-ED590453FAAA}" type="sibTrans" cxnId="{3DB0DAD8-34E5-4CE8-8C7C-F057C7CC14E6}">
      <dgm:prSet/>
      <dgm:spPr/>
      <dgm:t>
        <a:bodyPr/>
        <a:lstStyle/>
        <a:p>
          <a:endParaRPr lang="ru-RU"/>
        </a:p>
      </dgm:t>
    </dgm:pt>
    <dgm:pt modelId="{A2BDF2BE-FB35-4856-9BC4-D3CEE47D3843}">
      <dgm:prSet phldrT="[Текст]"/>
      <dgm:spPr/>
      <dgm:t>
        <a:bodyPr/>
        <a:lstStyle/>
        <a:p>
          <a:endParaRPr lang="ru-RU" dirty="0"/>
        </a:p>
      </dgm:t>
    </dgm:pt>
    <dgm:pt modelId="{E5D28E16-EA84-45D5-888C-A928DA3D6081}" type="parTrans" cxnId="{128E4A6B-014F-4D23-86F9-CE08261B43A4}">
      <dgm:prSet/>
      <dgm:spPr/>
      <dgm:t>
        <a:bodyPr/>
        <a:lstStyle/>
        <a:p>
          <a:endParaRPr lang="ru-RU"/>
        </a:p>
      </dgm:t>
    </dgm:pt>
    <dgm:pt modelId="{291B1FBF-19F6-458F-8101-6AD89746ADC7}" type="sibTrans" cxnId="{128E4A6B-014F-4D23-86F9-CE08261B43A4}">
      <dgm:prSet/>
      <dgm:spPr/>
      <dgm:t>
        <a:bodyPr/>
        <a:lstStyle/>
        <a:p>
          <a:endParaRPr lang="ru-RU"/>
        </a:p>
      </dgm:t>
    </dgm:pt>
    <dgm:pt modelId="{4062CC67-808D-4BE8-A123-8EC1B801086F}">
      <dgm:prSet phldrT="[Текст]"/>
      <dgm:spPr/>
      <dgm:t>
        <a:bodyPr/>
        <a:lstStyle/>
        <a:p>
          <a:r>
            <a:rPr lang="kk-KZ" dirty="0" smtClean="0">
              <a:solidFill>
                <a:schemeClr val="tx1"/>
              </a:solidFill>
            </a:rPr>
            <a:t>Универсиет Шакарима </a:t>
          </a:r>
        </a:p>
        <a:p>
          <a:r>
            <a:rPr lang="ru-RU" dirty="0" smtClean="0"/>
            <a:t>Тележурналистика</a:t>
          </a:r>
        </a:p>
        <a:p>
          <a:r>
            <a:rPr lang="ru-RU" dirty="0" smtClean="0"/>
            <a:t> Периодическая печать</a:t>
          </a:r>
        </a:p>
        <a:p>
          <a:r>
            <a:rPr lang="ru-RU" dirty="0" smtClean="0"/>
            <a:t>Информационная технология и журналистика</a:t>
          </a:r>
          <a:endParaRPr lang="ru-RU" dirty="0"/>
        </a:p>
      </dgm:t>
    </dgm:pt>
    <dgm:pt modelId="{9C6498B4-414F-4D5F-A0DA-AAF21B703651}" type="parTrans" cxnId="{09E067AB-9FFB-42B7-B548-F2E538308B51}">
      <dgm:prSet/>
      <dgm:spPr/>
      <dgm:t>
        <a:bodyPr/>
        <a:lstStyle/>
        <a:p>
          <a:endParaRPr lang="ru-RU"/>
        </a:p>
      </dgm:t>
    </dgm:pt>
    <dgm:pt modelId="{AB054CAC-6E8E-40A3-9C65-4A6DE93B0AB3}" type="sibTrans" cxnId="{09E067AB-9FFB-42B7-B548-F2E538308B51}">
      <dgm:prSet/>
      <dgm:spPr/>
      <dgm:t>
        <a:bodyPr/>
        <a:lstStyle/>
        <a:p>
          <a:endParaRPr lang="ru-RU"/>
        </a:p>
      </dgm:t>
    </dgm:pt>
    <dgm:pt modelId="{80F5AE43-C86E-491B-8B2A-82C4D0F0A225}">
      <dgm:prSet phldrT="[Текст]"/>
      <dgm:spPr/>
      <dgm:t>
        <a:bodyPr/>
        <a:lstStyle/>
        <a:p>
          <a:r>
            <a:rPr lang="ru-RU" dirty="0" err="1" smtClean="0">
              <a:solidFill>
                <a:schemeClr val="tx1"/>
              </a:solidFill>
            </a:rPr>
            <a:t>КазУМОиМЯ</a:t>
          </a:r>
          <a:r>
            <a:rPr lang="ru-RU" dirty="0" smtClean="0">
              <a:solidFill>
                <a:schemeClr val="tx1"/>
              </a:solidFill>
            </a:rPr>
            <a:t> </a:t>
          </a:r>
          <a:r>
            <a:rPr lang="ru-RU" dirty="0" err="1" smtClean="0">
              <a:solidFill>
                <a:schemeClr val="tx1"/>
              </a:solidFill>
            </a:rPr>
            <a:t>им.Абылай</a:t>
          </a:r>
          <a:r>
            <a:rPr lang="ru-RU" dirty="0" smtClean="0">
              <a:solidFill>
                <a:schemeClr val="tx1"/>
              </a:solidFill>
            </a:rPr>
            <a:t> хана</a:t>
          </a:r>
        </a:p>
        <a:p>
          <a:r>
            <a:rPr lang="ru-RU" dirty="0" smtClean="0"/>
            <a:t>Международная журналистика</a:t>
          </a:r>
        </a:p>
        <a:p>
          <a:r>
            <a:rPr lang="ru-RU" dirty="0" smtClean="0"/>
            <a:t>Телевизионная журналистики</a:t>
          </a:r>
        </a:p>
        <a:p>
          <a:r>
            <a:rPr lang="ru-RU" dirty="0" smtClean="0"/>
            <a:t>Интернет журналистика</a:t>
          </a:r>
        </a:p>
        <a:p>
          <a:endParaRPr lang="ru-RU" dirty="0"/>
        </a:p>
      </dgm:t>
    </dgm:pt>
    <dgm:pt modelId="{DEB63675-2429-41E8-B674-F174B348FB3E}" type="sibTrans" cxnId="{1F5BA558-E4ED-478E-95D2-98049656DEA8}">
      <dgm:prSet/>
      <dgm:spPr/>
      <dgm:t>
        <a:bodyPr/>
        <a:lstStyle/>
        <a:p>
          <a:endParaRPr lang="ru-RU"/>
        </a:p>
      </dgm:t>
    </dgm:pt>
    <dgm:pt modelId="{B8C1D95A-F2C3-44C7-B6BA-C91284519AB2}" type="parTrans" cxnId="{1F5BA558-E4ED-478E-95D2-98049656DEA8}">
      <dgm:prSet/>
      <dgm:spPr/>
      <dgm:t>
        <a:bodyPr/>
        <a:lstStyle/>
        <a:p>
          <a:endParaRPr lang="ru-RU"/>
        </a:p>
      </dgm:t>
    </dgm:pt>
    <dgm:pt modelId="{A1183DE6-8DF4-4BAE-A523-48AF17E67EA9}" type="pres">
      <dgm:prSet presAssocID="{165BCA37-51D6-4953-A984-CB8C392C0A9A}" presName="theList" presStyleCnt="0">
        <dgm:presLayoutVars>
          <dgm:dir/>
          <dgm:animLvl val="lvl"/>
          <dgm:resizeHandles val="exact"/>
        </dgm:presLayoutVars>
      </dgm:prSet>
      <dgm:spPr/>
    </dgm:pt>
    <dgm:pt modelId="{B3757444-FE77-44AA-9D11-F609ACB03593}" type="pres">
      <dgm:prSet presAssocID="{B6827416-7FAE-46B5-BDEA-DEA0E629E44B}" presName="compNode" presStyleCnt="0"/>
      <dgm:spPr/>
    </dgm:pt>
    <dgm:pt modelId="{78F4D819-9F19-4AFB-84F4-25C857954A50}" type="pres">
      <dgm:prSet presAssocID="{B6827416-7FAE-46B5-BDEA-DEA0E629E44B}" presName="aNode" presStyleLbl="bgShp" presStyleIdx="0" presStyleCnt="3"/>
      <dgm:spPr/>
      <dgm:t>
        <a:bodyPr/>
        <a:lstStyle/>
        <a:p>
          <a:endParaRPr lang="ru-RU"/>
        </a:p>
      </dgm:t>
    </dgm:pt>
    <dgm:pt modelId="{1481AC40-ACA2-4D04-99C6-98461F20BC21}" type="pres">
      <dgm:prSet presAssocID="{B6827416-7FAE-46B5-BDEA-DEA0E629E44B}" presName="textNode" presStyleLbl="bgShp" presStyleIdx="0" presStyleCnt="3"/>
      <dgm:spPr/>
      <dgm:t>
        <a:bodyPr/>
        <a:lstStyle/>
        <a:p>
          <a:endParaRPr lang="ru-RU"/>
        </a:p>
      </dgm:t>
    </dgm:pt>
    <dgm:pt modelId="{9D10359B-E3A2-4F45-8672-66390A4727E7}" type="pres">
      <dgm:prSet presAssocID="{B6827416-7FAE-46B5-BDEA-DEA0E629E44B}" presName="compChildNode" presStyleCnt="0"/>
      <dgm:spPr/>
    </dgm:pt>
    <dgm:pt modelId="{B00340F4-DD72-4294-9A0F-C68D4918FBA7}" type="pres">
      <dgm:prSet presAssocID="{B6827416-7FAE-46B5-BDEA-DEA0E629E44B}" presName="theInnerList" presStyleCnt="0"/>
      <dgm:spPr/>
    </dgm:pt>
    <dgm:pt modelId="{EBCD8E1D-D27F-4E35-9920-AE16A1BBCAEC}" type="pres">
      <dgm:prSet presAssocID="{ADF58031-4C77-4B9D-87A8-0EAA43EE8D0D}" presName="childNode" presStyleLbl="node1" presStyleIdx="0" presStyleCnt="6" custScaleY="178773" custLinFactY="-73969" custLinFactNeighborX="-106" custLinFactNeighborY="-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7C6A250-E990-4BAA-8662-BA8F6401C4B6}" type="pres">
      <dgm:prSet presAssocID="{ADF58031-4C77-4B9D-87A8-0EAA43EE8D0D}" presName="aSpace2" presStyleCnt="0"/>
      <dgm:spPr/>
    </dgm:pt>
    <dgm:pt modelId="{9D403363-7F47-4BC5-AB1B-634FAE181F76}" type="pres">
      <dgm:prSet presAssocID="{1DE51DDB-FF9C-43FD-9440-D95A3851ECE1}" presName="childNode" presStyleLbl="node1" presStyleIdx="1" presStyleCnt="6" custLinFactY="-39157" custLinFactNeighborX="2358" custLinFactNeighborY="-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2D62B21-5C62-46B7-9D5E-390BBBBE4D33}" type="pres">
      <dgm:prSet presAssocID="{B6827416-7FAE-46B5-BDEA-DEA0E629E44B}" presName="aSpace" presStyleCnt="0"/>
      <dgm:spPr/>
    </dgm:pt>
    <dgm:pt modelId="{29E28A9E-F197-4B20-914B-3F18941225C7}" type="pres">
      <dgm:prSet presAssocID="{81CB4F0D-C476-4798-841B-F9FD0475AC34}" presName="compNode" presStyleCnt="0"/>
      <dgm:spPr/>
    </dgm:pt>
    <dgm:pt modelId="{5B9F7881-2E67-4D26-A951-BA12BF83CE73}" type="pres">
      <dgm:prSet presAssocID="{81CB4F0D-C476-4798-841B-F9FD0475AC34}" presName="aNode" presStyleLbl="bgShp" presStyleIdx="1" presStyleCnt="3"/>
      <dgm:spPr/>
      <dgm:t>
        <a:bodyPr/>
        <a:lstStyle/>
        <a:p>
          <a:endParaRPr lang="ru-RU"/>
        </a:p>
      </dgm:t>
    </dgm:pt>
    <dgm:pt modelId="{CB1B70C1-9AE1-404D-ACC6-17550B0C2172}" type="pres">
      <dgm:prSet presAssocID="{81CB4F0D-C476-4798-841B-F9FD0475AC34}" presName="textNode" presStyleLbl="bgShp" presStyleIdx="1" presStyleCnt="3"/>
      <dgm:spPr/>
      <dgm:t>
        <a:bodyPr/>
        <a:lstStyle/>
        <a:p>
          <a:endParaRPr lang="ru-RU"/>
        </a:p>
      </dgm:t>
    </dgm:pt>
    <dgm:pt modelId="{992FE00A-A38B-4E42-938D-59E1D6A5678B}" type="pres">
      <dgm:prSet presAssocID="{81CB4F0D-C476-4798-841B-F9FD0475AC34}" presName="compChildNode" presStyleCnt="0"/>
      <dgm:spPr/>
    </dgm:pt>
    <dgm:pt modelId="{DB9EFFF5-82C7-4F45-94A4-F05281548ABE}" type="pres">
      <dgm:prSet presAssocID="{81CB4F0D-C476-4798-841B-F9FD0475AC34}" presName="theInnerList" presStyleCnt="0"/>
      <dgm:spPr/>
    </dgm:pt>
    <dgm:pt modelId="{0358A84D-8EFD-4784-9FBA-46A03B4761E1}" type="pres">
      <dgm:prSet presAssocID="{CB4CC1D7-D763-4681-ABE7-83506A95F9EE}" presName="childNode" presStyleLbl="node1" presStyleIdx="2" presStyleCnt="6" custLinFactY="-71736" custLinFactNeighborX="-2611" custLinFactNeighborY="-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443292E-D9A7-40E4-AC91-9C9F37FC352F}" type="pres">
      <dgm:prSet presAssocID="{CB4CC1D7-D763-4681-ABE7-83506A95F9EE}" presName="aSpace2" presStyleCnt="0"/>
      <dgm:spPr/>
    </dgm:pt>
    <dgm:pt modelId="{00C38BFF-6BB4-4A30-99F6-00519422C026}" type="pres">
      <dgm:prSet presAssocID="{C49D2391-1155-40D1-8ABB-688D052DCCEE}" presName="childNode" presStyleLbl="node1" presStyleIdx="3" presStyleCnt="6" custLinFactY="-41399" custLinFactNeighborX="-2611" custLinFactNeighborY="-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C0F9A90-545C-4107-9DFC-812E997E8552}" type="pres">
      <dgm:prSet presAssocID="{81CB4F0D-C476-4798-841B-F9FD0475AC34}" presName="aSpace" presStyleCnt="0"/>
      <dgm:spPr/>
    </dgm:pt>
    <dgm:pt modelId="{8D123C55-CA6A-425C-BAB2-BBAF83405B90}" type="pres">
      <dgm:prSet presAssocID="{A2BDF2BE-FB35-4856-9BC4-D3CEE47D3843}" presName="compNode" presStyleCnt="0"/>
      <dgm:spPr/>
    </dgm:pt>
    <dgm:pt modelId="{DDE156E0-8756-46C9-B9BB-3008E64B09F9}" type="pres">
      <dgm:prSet presAssocID="{A2BDF2BE-FB35-4856-9BC4-D3CEE47D3843}" presName="aNode" presStyleLbl="bgShp" presStyleIdx="2" presStyleCnt="3"/>
      <dgm:spPr/>
      <dgm:t>
        <a:bodyPr/>
        <a:lstStyle/>
        <a:p>
          <a:endParaRPr lang="ru-RU"/>
        </a:p>
      </dgm:t>
    </dgm:pt>
    <dgm:pt modelId="{9C483CC0-4F58-4F05-B2E8-FE0F687121E4}" type="pres">
      <dgm:prSet presAssocID="{A2BDF2BE-FB35-4856-9BC4-D3CEE47D3843}" presName="textNode" presStyleLbl="bgShp" presStyleIdx="2" presStyleCnt="3"/>
      <dgm:spPr/>
      <dgm:t>
        <a:bodyPr/>
        <a:lstStyle/>
        <a:p>
          <a:endParaRPr lang="ru-RU"/>
        </a:p>
      </dgm:t>
    </dgm:pt>
    <dgm:pt modelId="{A48141B7-C013-45FB-AC5D-9676BDA4FF6E}" type="pres">
      <dgm:prSet presAssocID="{A2BDF2BE-FB35-4856-9BC4-D3CEE47D3843}" presName="compChildNode" presStyleCnt="0"/>
      <dgm:spPr/>
    </dgm:pt>
    <dgm:pt modelId="{34983E78-9165-4E7D-8FD9-E3D2031F61D5}" type="pres">
      <dgm:prSet presAssocID="{A2BDF2BE-FB35-4856-9BC4-D3CEE47D3843}" presName="theInnerList" presStyleCnt="0"/>
      <dgm:spPr/>
    </dgm:pt>
    <dgm:pt modelId="{133ED516-56CA-41C8-9636-54D6ADA821E4}" type="pres">
      <dgm:prSet presAssocID="{4062CC67-808D-4BE8-A123-8EC1B801086F}" presName="childNode" presStyleLbl="node1" presStyleIdx="4" presStyleCnt="6" custLinFactY="-75404" custLinFactNeighborX="476" custLinFactNeighborY="-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0F88BC7-6A17-41FC-9A00-19997F1A042C}" type="pres">
      <dgm:prSet presAssocID="{4062CC67-808D-4BE8-A123-8EC1B801086F}" presName="aSpace2" presStyleCnt="0"/>
      <dgm:spPr/>
    </dgm:pt>
    <dgm:pt modelId="{A1539451-1BA9-438E-B65A-84C07011CDC1}" type="pres">
      <dgm:prSet presAssocID="{80F5AE43-C86E-491B-8B2A-82C4D0F0A225}" presName="childNode" presStyleLbl="node1" presStyleIdx="5" presStyleCnt="6" custLinFactY="-42913" custLinFactNeighborY="-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7530E0B-759F-415E-BFCC-140D893A5B64}" type="presOf" srcId="{B6827416-7FAE-46B5-BDEA-DEA0E629E44B}" destId="{1481AC40-ACA2-4D04-99C6-98461F20BC21}" srcOrd="1" destOrd="0" presId="urn:microsoft.com/office/officeart/2005/8/layout/lProcess2"/>
    <dgm:cxn modelId="{128E4A6B-014F-4D23-86F9-CE08261B43A4}" srcId="{165BCA37-51D6-4953-A984-CB8C392C0A9A}" destId="{A2BDF2BE-FB35-4856-9BC4-D3CEE47D3843}" srcOrd="2" destOrd="0" parTransId="{E5D28E16-EA84-45D5-888C-A928DA3D6081}" sibTransId="{291B1FBF-19F6-458F-8101-6AD89746ADC7}"/>
    <dgm:cxn modelId="{E1A60E7C-8C47-42A7-86F3-FFD8C3BB31D2}" type="presOf" srcId="{C49D2391-1155-40D1-8ABB-688D052DCCEE}" destId="{00C38BFF-6BB4-4A30-99F6-00519422C026}" srcOrd="0" destOrd="0" presId="urn:microsoft.com/office/officeart/2005/8/layout/lProcess2"/>
    <dgm:cxn modelId="{4F65397C-3CFC-4984-AF2B-749967EC2C0B}" type="presOf" srcId="{81CB4F0D-C476-4798-841B-F9FD0475AC34}" destId="{CB1B70C1-9AE1-404D-ACC6-17550B0C2172}" srcOrd="1" destOrd="0" presId="urn:microsoft.com/office/officeart/2005/8/layout/lProcess2"/>
    <dgm:cxn modelId="{0FCBD5AB-42C9-4BF6-9D51-E6C64635CE99}" srcId="{B6827416-7FAE-46B5-BDEA-DEA0E629E44B}" destId="{ADF58031-4C77-4B9D-87A8-0EAA43EE8D0D}" srcOrd="0" destOrd="0" parTransId="{2A699ECE-2B10-43E6-8797-AA930FA42B01}" sibTransId="{C55481EC-6F6E-4549-957D-8C6E50E70EF3}"/>
    <dgm:cxn modelId="{6DC22F6E-A90B-448B-BAF3-8164A582451F}" type="presOf" srcId="{A2BDF2BE-FB35-4856-9BC4-D3CEE47D3843}" destId="{9C483CC0-4F58-4F05-B2E8-FE0F687121E4}" srcOrd="1" destOrd="0" presId="urn:microsoft.com/office/officeart/2005/8/layout/lProcess2"/>
    <dgm:cxn modelId="{2747EE16-6183-4755-931F-40E1B872B9ED}" type="presOf" srcId="{CB4CC1D7-D763-4681-ABE7-83506A95F9EE}" destId="{0358A84D-8EFD-4784-9FBA-46A03B4761E1}" srcOrd="0" destOrd="0" presId="urn:microsoft.com/office/officeart/2005/8/layout/lProcess2"/>
    <dgm:cxn modelId="{EE934C2E-2304-4DD9-980D-93CE1995FA9A}" type="presOf" srcId="{ADF58031-4C77-4B9D-87A8-0EAA43EE8D0D}" destId="{EBCD8E1D-D27F-4E35-9920-AE16A1BBCAEC}" srcOrd="0" destOrd="0" presId="urn:microsoft.com/office/officeart/2005/8/layout/lProcess2"/>
    <dgm:cxn modelId="{F3DC6989-C51F-4EBD-8403-C4607CF2AB67}" type="presOf" srcId="{81CB4F0D-C476-4798-841B-F9FD0475AC34}" destId="{5B9F7881-2E67-4D26-A951-BA12BF83CE73}" srcOrd="0" destOrd="0" presId="urn:microsoft.com/office/officeart/2005/8/layout/lProcess2"/>
    <dgm:cxn modelId="{3DB0DAD8-34E5-4CE8-8C7C-F057C7CC14E6}" srcId="{81CB4F0D-C476-4798-841B-F9FD0475AC34}" destId="{C49D2391-1155-40D1-8ABB-688D052DCCEE}" srcOrd="1" destOrd="0" parTransId="{59303BEA-55D7-4479-9957-119BA3391735}" sibTransId="{7CB0E0F2-AA59-48E0-94C1-ED590453FAAA}"/>
    <dgm:cxn modelId="{1F5BA558-E4ED-478E-95D2-98049656DEA8}" srcId="{A2BDF2BE-FB35-4856-9BC4-D3CEE47D3843}" destId="{80F5AE43-C86E-491B-8B2A-82C4D0F0A225}" srcOrd="1" destOrd="0" parTransId="{B8C1D95A-F2C3-44C7-B6BA-C91284519AB2}" sibTransId="{DEB63675-2429-41E8-B674-F174B348FB3E}"/>
    <dgm:cxn modelId="{85C58F80-C139-4D5D-8B4E-0B74CD3E54F5}" type="presOf" srcId="{80F5AE43-C86E-491B-8B2A-82C4D0F0A225}" destId="{A1539451-1BA9-438E-B65A-84C07011CDC1}" srcOrd="0" destOrd="0" presId="urn:microsoft.com/office/officeart/2005/8/layout/lProcess2"/>
    <dgm:cxn modelId="{5A6C47F1-548C-4207-A125-4810031474C1}" srcId="{165BCA37-51D6-4953-A984-CB8C392C0A9A}" destId="{81CB4F0D-C476-4798-841B-F9FD0475AC34}" srcOrd="1" destOrd="0" parTransId="{2869930E-B275-44A2-A686-B1B004E3ADBA}" sibTransId="{62B9E861-9190-404E-A6A6-BA2B585D6BD4}"/>
    <dgm:cxn modelId="{C14299AA-192A-4B1B-90A1-AD5BDFAEE3B1}" srcId="{B6827416-7FAE-46B5-BDEA-DEA0E629E44B}" destId="{1DE51DDB-FF9C-43FD-9440-D95A3851ECE1}" srcOrd="1" destOrd="0" parTransId="{9DEF7AA6-CCB4-4EB3-8650-4BB8761892DE}" sibTransId="{7F364D9B-FB21-4A99-B838-6A5BBA2A81B1}"/>
    <dgm:cxn modelId="{DD35D7B6-1363-4080-9ECB-A0BEF547FAB4}" type="presOf" srcId="{165BCA37-51D6-4953-A984-CB8C392C0A9A}" destId="{A1183DE6-8DF4-4BAE-A523-48AF17E67EA9}" srcOrd="0" destOrd="0" presId="urn:microsoft.com/office/officeart/2005/8/layout/lProcess2"/>
    <dgm:cxn modelId="{76E500F8-2F09-4C04-B4F0-19E114128277}" type="presOf" srcId="{1DE51DDB-FF9C-43FD-9440-D95A3851ECE1}" destId="{9D403363-7F47-4BC5-AB1B-634FAE181F76}" srcOrd="0" destOrd="0" presId="urn:microsoft.com/office/officeart/2005/8/layout/lProcess2"/>
    <dgm:cxn modelId="{09E067AB-9FFB-42B7-B548-F2E538308B51}" srcId="{A2BDF2BE-FB35-4856-9BC4-D3CEE47D3843}" destId="{4062CC67-808D-4BE8-A123-8EC1B801086F}" srcOrd="0" destOrd="0" parTransId="{9C6498B4-414F-4D5F-A0DA-AAF21B703651}" sibTransId="{AB054CAC-6E8E-40A3-9C65-4A6DE93B0AB3}"/>
    <dgm:cxn modelId="{1F7990D6-8DEC-4DDA-A5FE-325F60386AA4}" srcId="{81CB4F0D-C476-4798-841B-F9FD0475AC34}" destId="{CB4CC1D7-D763-4681-ABE7-83506A95F9EE}" srcOrd="0" destOrd="0" parTransId="{7ACDF098-34E7-4D51-A6A6-201EA88A5D72}" sibTransId="{E16FAD0F-2579-4543-B512-9EBF67F8D1AB}"/>
    <dgm:cxn modelId="{E9DCBAF7-DE64-4860-B8DC-57D43969AA76}" type="presOf" srcId="{4062CC67-808D-4BE8-A123-8EC1B801086F}" destId="{133ED516-56CA-41C8-9636-54D6ADA821E4}" srcOrd="0" destOrd="0" presId="urn:microsoft.com/office/officeart/2005/8/layout/lProcess2"/>
    <dgm:cxn modelId="{6DF2B898-9326-42DD-9D16-A737F7F92B8F}" type="presOf" srcId="{B6827416-7FAE-46B5-BDEA-DEA0E629E44B}" destId="{78F4D819-9F19-4AFB-84F4-25C857954A50}" srcOrd="0" destOrd="0" presId="urn:microsoft.com/office/officeart/2005/8/layout/lProcess2"/>
    <dgm:cxn modelId="{229CB893-37AD-4506-8A20-49A628FFAA32}" srcId="{165BCA37-51D6-4953-A984-CB8C392C0A9A}" destId="{B6827416-7FAE-46B5-BDEA-DEA0E629E44B}" srcOrd="0" destOrd="0" parTransId="{CF9D5CE0-7E2F-4139-8286-81A6AFF2D2BF}" sibTransId="{44A25CAF-E9D1-4DBD-9BC7-B41FB9A45E12}"/>
    <dgm:cxn modelId="{BEB59E62-5DB7-4263-B2D1-409488A4B596}" type="presOf" srcId="{A2BDF2BE-FB35-4856-9BC4-D3CEE47D3843}" destId="{DDE156E0-8756-46C9-B9BB-3008E64B09F9}" srcOrd="0" destOrd="0" presId="urn:microsoft.com/office/officeart/2005/8/layout/lProcess2"/>
    <dgm:cxn modelId="{5AD5168C-1CB3-410E-B2C7-B0E8AF90807D}" type="presParOf" srcId="{A1183DE6-8DF4-4BAE-A523-48AF17E67EA9}" destId="{B3757444-FE77-44AA-9D11-F609ACB03593}" srcOrd="0" destOrd="0" presId="urn:microsoft.com/office/officeart/2005/8/layout/lProcess2"/>
    <dgm:cxn modelId="{194C05D7-40FE-412D-8A57-51F9E5592B51}" type="presParOf" srcId="{B3757444-FE77-44AA-9D11-F609ACB03593}" destId="{78F4D819-9F19-4AFB-84F4-25C857954A50}" srcOrd="0" destOrd="0" presId="urn:microsoft.com/office/officeart/2005/8/layout/lProcess2"/>
    <dgm:cxn modelId="{6D5C83EB-CBAB-4EC4-99D3-785C405BDB50}" type="presParOf" srcId="{B3757444-FE77-44AA-9D11-F609ACB03593}" destId="{1481AC40-ACA2-4D04-99C6-98461F20BC21}" srcOrd="1" destOrd="0" presId="urn:microsoft.com/office/officeart/2005/8/layout/lProcess2"/>
    <dgm:cxn modelId="{3A32494B-6B73-46EC-8D9B-6CB45BD329B1}" type="presParOf" srcId="{B3757444-FE77-44AA-9D11-F609ACB03593}" destId="{9D10359B-E3A2-4F45-8672-66390A4727E7}" srcOrd="2" destOrd="0" presId="urn:microsoft.com/office/officeart/2005/8/layout/lProcess2"/>
    <dgm:cxn modelId="{8569B0DE-5959-4CF1-9B88-2E5E04232277}" type="presParOf" srcId="{9D10359B-E3A2-4F45-8672-66390A4727E7}" destId="{B00340F4-DD72-4294-9A0F-C68D4918FBA7}" srcOrd="0" destOrd="0" presId="urn:microsoft.com/office/officeart/2005/8/layout/lProcess2"/>
    <dgm:cxn modelId="{BCA89F72-6671-4A2B-8972-CBAE46BD2EF8}" type="presParOf" srcId="{B00340F4-DD72-4294-9A0F-C68D4918FBA7}" destId="{EBCD8E1D-D27F-4E35-9920-AE16A1BBCAEC}" srcOrd="0" destOrd="0" presId="urn:microsoft.com/office/officeart/2005/8/layout/lProcess2"/>
    <dgm:cxn modelId="{70262DD6-87D9-40AF-BFE1-AB516DAD07E0}" type="presParOf" srcId="{B00340F4-DD72-4294-9A0F-C68D4918FBA7}" destId="{D7C6A250-E990-4BAA-8662-BA8F6401C4B6}" srcOrd="1" destOrd="0" presId="urn:microsoft.com/office/officeart/2005/8/layout/lProcess2"/>
    <dgm:cxn modelId="{3DE03CEE-1842-46D6-A12C-0F18081BC8F6}" type="presParOf" srcId="{B00340F4-DD72-4294-9A0F-C68D4918FBA7}" destId="{9D403363-7F47-4BC5-AB1B-634FAE181F76}" srcOrd="2" destOrd="0" presId="urn:microsoft.com/office/officeart/2005/8/layout/lProcess2"/>
    <dgm:cxn modelId="{EA052DB1-939D-4D7A-8957-1DC176F119B3}" type="presParOf" srcId="{A1183DE6-8DF4-4BAE-A523-48AF17E67EA9}" destId="{32D62B21-5C62-46B7-9D5E-390BBBBE4D33}" srcOrd="1" destOrd="0" presId="urn:microsoft.com/office/officeart/2005/8/layout/lProcess2"/>
    <dgm:cxn modelId="{5FF843F9-076C-499F-8D90-BD4886709421}" type="presParOf" srcId="{A1183DE6-8DF4-4BAE-A523-48AF17E67EA9}" destId="{29E28A9E-F197-4B20-914B-3F18941225C7}" srcOrd="2" destOrd="0" presId="urn:microsoft.com/office/officeart/2005/8/layout/lProcess2"/>
    <dgm:cxn modelId="{187501D4-85AA-41AB-8F63-A773639A2D51}" type="presParOf" srcId="{29E28A9E-F197-4B20-914B-3F18941225C7}" destId="{5B9F7881-2E67-4D26-A951-BA12BF83CE73}" srcOrd="0" destOrd="0" presId="urn:microsoft.com/office/officeart/2005/8/layout/lProcess2"/>
    <dgm:cxn modelId="{828608D9-ABD8-410F-91FD-46E5C8DEA7D2}" type="presParOf" srcId="{29E28A9E-F197-4B20-914B-3F18941225C7}" destId="{CB1B70C1-9AE1-404D-ACC6-17550B0C2172}" srcOrd="1" destOrd="0" presId="urn:microsoft.com/office/officeart/2005/8/layout/lProcess2"/>
    <dgm:cxn modelId="{10E5B80A-275D-4581-8CDF-C8229DEAC589}" type="presParOf" srcId="{29E28A9E-F197-4B20-914B-3F18941225C7}" destId="{992FE00A-A38B-4E42-938D-59E1D6A5678B}" srcOrd="2" destOrd="0" presId="urn:microsoft.com/office/officeart/2005/8/layout/lProcess2"/>
    <dgm:cxn modelId="{439E0553-7F8D-40E9-90D1-C63A9624EE3B}" type="presParOf" srcId="{992FE00A-A38B-4E42-938D-59E1D6A5678B}" destId="{DB9EFFF5-82C7-4F45-94A4-F05281548ABE}" srcOrd="0" destOrd="0" presId="urn:microsoft.com/office/officeart/2005/8/layout/lProcess2"/>
    <dgm:cxn modelId="{2C3212B6-D2A0-4EDE-9F97-4984F56BF9FF}" type="presParOf" srcId="{DB9EFFF5-82C7-4F45-94A4-F05281548ABE}" destId="{0358A84D-8EFD-4784-9FBA-46A03B4761E1}" srcOrd="0" destOrd="0" presId="urn:microsoft.com/office/officeart/2005/8/layout/lProcess2"/>
    <dgm:cxn modelId="{D8540436-87FB-4206-94EB-BC24936215B8}" type="presParOf" srcId="{DB9EFFF5-82C7-4F45-94A4-F05281548ABE}" destId="{5443292E-D9A7-40E4-AC91-9C9F37FC352F}" srcOrd="1" destOrd="0" presId="urn:microsoft.com/office/officeart/2005/8/layout/lProcess2"/>
    <dgm:cxn modelId="{2189ACB9-6500-4576-898B-C086B86D63F0}" type="presParOf" srcId="{DB9EFFF5-82C7-4F45-94A4-F05281548ABE}" destId="{00C38BFF-6BB4-4A30-99F6-00519422C026}" srcOrd="2" destOrd="0" presId="urn:microsoft.com/office/officeart/2005/8/layout/lProcess2"/>
    <dgm:cxn modelId="{9BC21B45-04D2-40EA-B158-64232107142B}" type="presParOf" srcId="{A1183DE6-8DF4-4BAE-A523-48AF17E67EA9}" destId="{8C0F9A90-545C-4107-9DFC-812E997E8552}" srcOrd="3" destOrd="0" presId="urn:microsoft.com/office/officeart/2005/8/layout/lProcess2"/>
    <dgm:cxn modelId="{7F8DF303-B905-43BD-BED5-492CC11436B6}" type="presParOf" srcId="{A1183DE6-8DF4-4BAE-A523-48AF17E67EA9}" destId="{8D123C55-CA6A-425C-BAB2-BBAF83405B90}" srcOrd="4" destOrd="0" presId="urn:microsoft.com/office/officeart/2005/8/layout/lProcess2"/>
    <dgm:cxn modelId="{4F1F4953-6017-4747-A848-5985B5CDCE22}" type="presParOf" srcId="{8D123C55-CA6A-425C-BAB2-BBAF83405B90}" destId="{DDE156E0-8756-46C9-B9BB-3008E64B09F9}" srcOrd="0" destOrd="0" presId="urn:microsoft.com/office/officeart/2005/8/layout/lProcess2"/>
    <dgm:cxn modelId="{1E2BF77B-9744-4C6F-8B7B-288C4C5183AB}" type="presParOf" srcId="{8D123C55-CA6A-425C-BAB2-BBAF83405B90}" destId="{9C483CC0-4F58-4F05-B2E8-FE0F687121E4}" srcOrd="1" destOrd="0" presId="urn:microsoft.com/office/officeart/2005/8/layout/lProcess2"/>
    <dgm:cxn modelId="{CF38528A-2B1F-4FF0-AB6C-71A7C271ABE2}" type="presParOf" srcId="{8D123C55-CA6A-425C-BAB2-BBAF83405B90}" destId="{A48141B7-C013-45FB-AC5D-9676BDA4FF6E}" srcOrd="2" destOrd="0" presId="urn:microsoft.com/office/officeart/2005/8/layout/lProcess2"/>
    <dgm:cxn modelId="{65793B4F-9789-4451-8106-A2B3A7898FFA}" type="presParOf" srcId="{A48141B7-C013-45FB-AC5D-9676BDA4FF6E}" destId="{34983E78-9165-4E7D-8FD9-E3D2031F61D5}" srcOrd="0" destOrd="0" presId="urn:microsoft.com/office/officeart/2005/8/layout/lProcess2"/>
    <dgm:cxn modelId="{E9DDB2DB-7DC0-425B-B000-80C1EBEA4165}" type="presParOf" srcId="{34983E78-9165-4E7D-8FD9-E3D2031F61D5}" destId="{133ED516-56CA-41C8-9636-54D6ADA821E4}" srcOrd="0" destOrd="0" presId="urn:microsoft.com/office/officeart/2005/8/layout/lProcess2"/>
    <dgm:cxn modelId="{89EAF874-BB55-4F01-BA2F-18901FD4133B}" type="presParOf" srcId="{34983E78-9165-4E7D-8FD9-E3D2031F61D5}" destId="{00F88BC7-6A17-41FC-9A00-19997F1A042C}" srcOrd="1" destOrd="0" presId="urn:microsoft.com/office/officeart/2005/8/layout/lProcess2"/>
    <dgm:cxn modelId="{BC2866ED-576A-4D16-A2F4-42E93AF6C42C}" type="presParOf" srcId="{34983E78-9165-4E7D-8FD9-E3D2031F61D5}" destId="{A1539451-1BA9-438E-B65A-84C07011CDC1}" srcOrd="2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65BCA37-51D6-4953-A984-CB8C392C0A9A}" type="doc">
      <dgm:prSet loTypeId="urn:microsoft.com/office/officeart/2005/8/layout/lProcess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6827416-7FAE-46B5-BDEA-DEA0E629E44B}">
      <dgm:prSet phldrT="[Текст]" custT="1"/>
      <dgm:spPr/>
      <dgm:t>
        <a:bodyPr/>
        <a:lstStyle/>
        <a:p>
          <a:endParaRPr lang="ru-RU" sz="3200" dirty="0"/>
        </a:p>
      </dgm:t>
    </dgm:pt>
    <dgm:pt modelId="{CF9D5CE0-7E2F-4139-8286-81A6AFF2D2BF}" type="parTrans" cxnId="{229CB893-37AD-4506-8A20-49A628FFAA32}">
      <dgm:prSet/>
      <dgm:spPr/>
      <dgm:t>
        <a:bodyPr/>
        <a:lstStyle/>
        <a:p>
          <a:endParaRPr lang="ru-RU"/>
        </a:p>
      </dgm:t>
    </dgm:pt>
    <dgm:pt modelId="{44A25CAF-E9D1-4DBD-9BC7-B41FB9A45E12}" type="sibTrans" cxnId="{229CB893-37AD-4506-8A20-49A628FFAA32}">
      <dgm:prSet/>
      <dgm:spPr/>
      <dgm:t>
        <a:bodyPr/>
        <a:lstStyle/>
        <a:p>
          <a:endParaRPr lang="ru-RU"/>
        </a:p>
      </dgm:t>
    </dgm:pt>
    <dgm:pt modelId="{ADF58031-4C77-4B9D-87A8-0EAA43EE8D0D}">
      <dgm:prSet phldrT="[Текст]" custT="1"/>
      <dgm:spPr/>
      <dgm:t>
        <a:bodyPr/>
        <a:lstStyle/>
        <a:p>
          <a:pPr algn="ctr">
            <a:lnSpc>
              <a:spcPct val="100000"/>
            </a:lnSpc>
            <a:spcAft>
              <a:spcPts val="0"/>
            </a:spcAft>
          </a:pPr>
          <a:r>
            <a:rPr lang="ru-RU" sz="1800" dirty="0" smtClean="0">
              <a:solidFill>
                <a:schemeClr val="tx1"/>
              </a:solidFill>
            </a:rPr>
            <a:t>Туран</a:t>
          </a:r>
        </a:p>
        <a:p>
          <a:pPr algn="ctr">
            <a:lnSpc>
              <a:spcPct val="90000"/>
            </a:lnSpc>
            <a:spcAft>
              <a:spcPct val="35000"/>
            </a:spcAft>
          </a:pPr>
          <a:r>
            <a:rPr lang="ru-RU" sz="1500" b="1" dirty="0" smtClean="0"/>
            <a:t>Цифровая журналистика</a:t>
          </a:r>
        </a:p>
        <a:p>
          <a:pPr algn="ctr">
            <a:lnSpc>
              <a:spcPct val="90000"/>
            </a:lnSpc>
            <a:spcAft>
              <a:spcPct val="35000"/>
            </a:spcAft>
          </a:pPr>
          <a:r>
            <a:rPr lang="ru-RU" sz="1500" b="1" dirty="0" smtClean="0"/>
            <a:t>Бизнес-журналистика</a:t>
          </a:r>
          <a:endParaRPr lang="ru-RU" sz="1500" dirty="0" smtClean="0"/>
        </a:p>
      </dgm:t>
    </dgm:pt>
    <dgm:pt modelId="{2A699ECE-2B10-43E6-8797-AA930FA42B01}" type="parTrans" cxnId="{0FCBD5AB-42C9-4BF6-9D51-E6C64635CE99}">
      <dgm:prSet/>
      <dgm:spPr/>
      <dgm:t>
        <a:bodyPr/>
        <a:lstStyle/>
        <a:p>
          <a:endParaRPr lang="ru-RU"/>
        </a:p>
      </dgm:t>
    </dgm:pt>
    <dgm:pt modelId="{C55481EC-6F6E-4549-957D-8C6E50E70EF3}" type="sibTrans" cxnId="{0FCBD5AB-42C9-4BF6-9D51-E6C64635CE99}">
      <dgm:prSet/>
      <dgm:spPr/>
      <dgm:t>
        <a:bodyPr/>
        <a:lstStyle/>
        <a:p>
          <a:endParaRPr lang="ru-RU"/>
        </a:p>
      </dgm:t>
    </dgm:pt>
    <dgm:pt modelId="{A2BDF2BE-FB35-4856-9BC4-D3CEE47D3843}">
      <dgm:prSet phldrT="[Текст]" custT="1"/>
      <dgm:spPr/>
      <dgm:t>
        <a:bodyPr/>
        <a:lstStyle/>
        <a:p>
          <a:pPr defTabSz="2667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500" dirty="0"/>
        </a:p>
      </dgm:t>
    </dgm:pt>
    <dgm:pt modelId="{E5D28E16-EA84-45D5-888C-A928DA3D6081}" type="parTrans" cxnId="{128E4A6B-014F-4D23-86F9-CE08261B43A4}">
      <dgm:prSet/>
      <dgm:spPr/>
      <dgm:t>
        <a:bodyPr/>
        <a:lstStyle/>
        <a:p>
          <a:endParaRPr lang="ru-RU"/>
        </a:p>
      </dgm:t>
    </dgm:pt>
    <dgm:pt modelId="{291B1FBF-19F6-458F-8101-6AD89746ADC7}" type="sibTrans" cxnId="{128E4A6B-014F-4D23-86F9-CE08261B43A4}">
      <dgm:prSet/>
      <dgm:spPr/>
      <dgm:t>
        <a:bodyPr/>
        <a:lstStyle/>
        <a:p>
          <a:endParaRPr lang="ru-RU"/>
        </a:p>
      </dgm:t>
    </dgm:pt>
    <dgm:pt modelId="{81CB4F0D-C476-4798-841B-F9FD0475AC34}">
      <dgm:prSet phldrT="[Текст]" custT="1"/>
      <dgm:spPr/>
      <dgm:t>
        <a:bodyPr/>
        <a:lstStyle/>
        <a:p>
          <a:endParaRPr lang="ru-RU" sz="3200" dirty="0"/>
        </a:p>
      </dgm:t>
    </dgm:pt>
    <dgm:pt modelId="{62B9E861-9190-404E-A6A6-BA2B585D6BD4}" type="sibTrans" cxnId="{5A6C47F1-548C-4207-A125-4810031474C1}">
      <dgm:prSet/>
      <dgm:spPr/>
      <dgm:t>
        <a:bodyPr/>
        <a:lstStyle/>
        <a:p>
          <a:endParaRPr lang="ru-RU"/>
        </a:p>
      </dgm:t>
    </dgm:pt>
    <dgm:pt modelId="{2869930E-B275-44A2-A686-B1B004E3ADBA}" type="parTrans" cxnId="{5A6C47F1-548C-4207-A125-4810031474C1}">
      <dgm:prSet/>
      <dgm:spPr/>
      <dgm:t>
        <a:bodyPr/>
        <a:lstStyle/>
        <a:p>
          <a:endParaRPr lang="ru-RU"/>
        </a:p>
      </dgm:t>
    </dgm:pt>
    <dgm:pt modelId="{CB4CC1D7-D763-4681-ABE7-83506A95F9EE}">
      <dgm:prSet phldrT="[Текст]" custT="1"/>
      <dgm:spPr/>
      <dgm:t>
        <a:bodyPr/>
        <a:lstStyle/>
        <a:p>
          <a:endParaRPr lang="ru-RU" sz="1800" dirty="0" smtClean="0"/>
        </a:p>
        <a:p>
          <a:r>
            <a:rPr lang="ru-RU" sz="1800" dirty="0" smtClean="0">
              <a:solidFill>
                <a:schemeClr val="tx1"/>
              </a:solidFill>
            </a:rPr>
            <a:t>МУИТ</a:t>
          </a:r>
          <a:endParaRPr lang="ru-RU" sz="1800" dirty="0" smtClean="0">
            <a:solidFill>
              <a:schemeClr val="tx1"/>
            </a:solidFill>
          </a:endParaRPr>
        </a:p>
        <a:p>
          <a:r>
            <a:rPr lang="ru-RU" sz="1800" dirty="0" smtClean="0"/>
            <a:t>Цифровая журналистика</a:t>
          </a:r>
        </a:p>
        <a:p>
          <a:r>
            <a:rPr lang="ru-RU" sz="1800" dirty="0" smtClean="0"/>
            <a:t>Медиа и </a:t>
          </a:r>
          <a:r>
            <a:rPr lang="ru-RU" sz="1800" dirty="0" err="1" smtClean="0"/>
            <a:t>информ</a:t>
          </a:r>
          <a:r>
            <a:rPr lang="ru-RU" sz="1800" dirty="0" smtClean="0"/>
            <a:t>.</a:t>
          </a:r>
        </a:p>
        <a:p>
          <a:r>
            <a:rPr lang="ru-RU" sz="1800" dirty="0" smtClean="0"/>
            <a:t>Безопасность</a:t>
          </a:r>
        </a:p>
        <a:p>
          <a:r>
            <a:rPr lang="ru-RU" sz="1800" dirty="0" smtClean="0"/>
            <a:t>Бизнес журналистика</a:t>
          </a:r>
        </a:p>
        <a:p>
          <a:endParaRPr lang="ru-RU" sz="600" dirty="0"/>
        </a:p>
      </dgm:t>
    </dgm:pt>
    <dgm:pt modelId="{E16FAD0F-2579-4543-B512-9EBF67F8D1AB}" type="sibTrans" cxnId="{1F7990D6-8DEC-4DDA-A5FE-325F60386AA4}">
      <dgm:prSet/>
      <dgm:spPr/>
      <dgm:t>
        <a:bodyPr/>
        <a:lstStyle/>
        <a:p>
          <a:endParaRPr lang="ru-RU"/>
        </a:p>
      </dgm:t>
    </dgm:pt>
    <dgm:pt modelId="{7ACDF098-34E7-4D51-A6A6-201EA88A5D72}" type="parTrans" cxnId="{1F7990D6-8DEC-4DDA-A5FE-325F60386AA4}">
      <dgm:prSet/>
      <dgm:spPr/>
      <dgm:t>
        <a:bodyPr/>
        <a:lstStyle/>
        <a:p>
          <a:endParaRPr lang="ru-RU"/>
        </a:p>
      </dgm:t>
    </dgm:pt>
    <dgm:pt modelId="{24C6F9A1-A511-46A4-9A24-2B787F53936C}">
      <dgm:prSet custT="1"/>
      <dgm:spPr/>
      <dgm:t>
        <a:bodyPr/>
        <a:lstStyle/>
        <a:p>
          <a:r>
            <a:rPr lang="ru-RU" sz="1600" dirty="0" smtClean="0">
              <a:solidFill>
                <a:schemeClr val="tx1"/>
              </a:solidFill>
            </a:rPr>
            <a:t>Северо-Казахстанский госуниверситет им. </a:t>
          </a:r>
        </a:p>
        <a:p>
          <a:r>
            <a:rPr lang="ru-RU" sz="1600" dirty="0" smtClean="0">
              <a:solidFill>
                <a:schemeClr val="tx1"/>
              </a:solidFill>
            </a:rPr>
            <a:t>М. </a:t>
          </a:r>
          <a:r>
            <a:rPr lang="ru-RU" sz="1600" dirty="0" err="1" smtClean="0">
              <a:solidFill>
                <a:schemeClr val="tx1"/>
              </a:solidFill>
            </a:rPr>
            <a:t>Козыбаева</a:t>
          </a:r>
          <a:endParaRPr lang="ru-RU" sz="1600" dirty="0" smtClean="0">
            <a:solidFill>
              <a:schemeClr val="tx1"/>
            </a:solidFill>
          </a:endParaRPr>
        </a:p>
        <a:p>
          <a:r>
            <a:rPr lang="ru-RU" sz="1600" dirty="0" smtClean="0"/>
            <a:t>Дата-журналистика</a:t>
          </a:r>
        </a:p>
        <a:p>
          <a:endParaRPr lang="ru-RU" sz="1600" dirty="0" smtClean="0"/>
        </a:p>
        <a:p>
          <a:endParaRPr lang="ru-RU" sz="1600" dirty="0"/>
        </a:p>
      </dgm:t>
    </dgm:pt>
    <dgm:pt modelId="{81CD6218-0E90-49C5-8CE8-A8F89DB18AFA}" type="parTrans" cxnId="{7EEF51C1-3BA0-42A8-9457-0BF84C61031E}">
      <dgm:prSet/>
      <dgm:spPr/>
      <dgm:t>
        <a:bodyPr/>
        <a:lstStyle/>
        <a:p>
          <a:endParaRPr lang="ru-RU"/>
        </a:p>
      </dgm:t>
    </dgm:pt>
    <dgm:pt modelId="{DE1C553A-90DE-4383-9BBA-D85A87004624}" type="sibTrans" cxnId="{7EEF51C1-3BA0-42A8-9457-0BF84C61031E}">
      <dgm:prSet/>
      <dgm:spPr/>
      <dgm:t>
        <a:bodyPr/>
        <a:lstStyle/>
        <a:p>
          <a:endParaRPr lang="ru-RU"/>
        </a:p>
      </dgm:t>
    </dgm:pt>
    <dgm:pt modelId="{EE76E9D9-D7DD-43FE-AE96-9F3B78D35E33}">
      <dgm:prSet/>
      <dgm:spPr/>
      <dgm:t>
        <a:bodyPr/>
        <a:lstStyle/>
        <a:p>
          <a:r>
            <a:rPr lang="kk-KZ" b="1" dirty="0" smtClean="0"/>
            <a:t>ВКГУ им.С.Аманжолова</a:t>
          </a:r>
        </a:p>
        <a:p>
          <a:r>
            <a:rPr lang="ru-RU" dirty="0" smtClean="0"/>
            <a:t>Основы журналистики</a:t>
          </a:r>
          <a:endParaRPr lang="ru-RU" dirty="0"/>
        </a:p>
      </dgm:t>
    </dgm:pt>
    <dgm:pt modelId="{B12F1726-3561-4489-A60F-DBE7E3635C38}" type="parTrans" cxnId="{18B44EC4-A06D-4DC6-91D8-82E8A89C8A56}">
      <dgm:prSet/>
      <dgm:spPr/>
      <dgm:t>
        <a:bodyPr/>
        <a:lstStyle/>
        <a:p>
          <a:endParaRPr lang="ru-RU"/>
        </a:p>
      </dgm:t>
    </dgm:pt>
    <dgm:pt modelId="{2923A564-C5AE-4A28-B36A-13A78C2AE5A1}" type="sibTrans" cxnId="{18B44EC4-A06D-4DC6-91D8-82E8A89C8A56}">
      <dgm:prSet/>
      <dgm:spPr/>
      <dgm:t>
        <a:bodyPr/>
        <a:lstStyle/>
        <a:p>
          <a:endParaRPr lang="ru-RU"/>
        </a:p>
      </dgm:t>
    </dgm:pt>
    <dgm:pt modelId="{4062CC67-808D-4BE8-A123-8EC1B801086F}">
      <dgm:prSet phldrT="[Текст]" custT="1"/>
      <dgm:spPr/>
      <dgm:t>
        <a:bodyPr/>
        <a:lstStyle/>
        <a:p>
          <a:r>
            <a:rPr lang="ru-RU" sz="1800" b="1" dirty="0" smtClean="0">
              <a:solidFill>
                <a:schemeClr val="tx1"/>
              </a:solidFill>
            </a:rPr>
            <a:t>СДУ</a:t>
          </a:r>
        </a:p>
        <a:p>
          <a:r>
            <a:rPr lang="ru-RU" sz="1800" b="1" dirty="0" err="1" smtClean="0"/>
            <a:t>Аудиожурналистика</a:t>
          </a:r>
          <a:endParaRPr lang="ru-RU" sz="1800" b="1" dirty="0" smtClean="0"/>
        </a:p>
        <a:p>
          <a:r>
            <a:rPr lang="ru-RU" sz="1800" b="1" dirty="0" smtClean="0"/>
            <a:t>Видеожурналистика</a:t>
          </a:r>
          <a:r>
            <a:rPr lang="ru-RU" sz="1800" dirty="0" smtClean="0"/>
            <a:t> </a:t>
          </a:r>
        </a:p>
        <a:p>
          <a:endParaRPr lang="ru-RU" sz="600" dirty="0"/>
        </a:p>
      </dgm:t>
    </dgm:pt>
    <dgm:pt modelId="{AB054CAC-6E8E-40A3-9C65-4A6DE93B0AB3}" type="sibTrans" cxnId="{09E067AB-9FFB-42B7-B548-F2E538308B51}">
      <dgm:prSet/>
      <dgm:spPr/>
      <dgm:t>
        <a:bodyPr/>
        <a:lstStyle/>
        <a:p>
          <a:endParaRPr lang="ru-RU"/>
        </a:p>
      </dgm:t>
    </dgm:pt>
    <dgm:pt modelId="{9C6498B4-414F-4D5F-A0DA-AAF21B703651}" type="parTrans" cxnId="{09E067AB-9FFB-42B7-B548-F2E538308B51}">
      <dgm:prSet/>
      <dgm:spPr/>
      <dgm:t>
        <a:bodyPr/>
        <a:lstStyle/>
        <a:p>
          <a:endParaRPr lang="ru-RU"/>
        </a:p>
      </dgm:t>
    </dgm:pt>
    <dgm:pt modelId="{A1183DE6-8DF4-4BAE-A523-48AF17E67EA9}" type="pres">
      <dgm:prSet presAssocID="{165BCA37-51D6-4953-A984-CB8C392C0A9A}" presName="theList" presStyleCnt="0">
        <dgm:presLayoutVars>
          <dgm:dir/>
          <dgm:animLvl val="lvl"/>
          <dgm:resizeHandles val="exact"/>
        </dgm:presLayoutVars>
      </dgm:prSet>
      <dgm:spPr/>
    </dgm:pt>
    <dgm:pt modelId="{B3757444-FE77-44AA-9D11-F609ACB03593}" type="pres">
      <dgm:prSet presAssocID="{B6827416-7FAE-46B5-BDEA-DEA0E629E44B}" presName="compNode" presStyleCnt="0"/>
      <dgm:spPr/>
    </dgm:pt>
    <dgm:pt modelId="{78F4D819-9F19-4AFB-84F4-25C857954A50}" type="pres">
      <dgm:prSet presAssocID="{B6827416-7FAE-46B5-BDEA-DEA0E629E44B}" presName="aNode" presStyleLbl="bgShp" presStyleIdx="0" presStyleCnt="3" custLinFactNeighborX="-133" custLinFactNeighborY="-3101"/>
      <dgm:spPr/>
      <dgm:t>
        <a:bodyPr/>
        <a:lstStyle/>
        <a:p>
          <a:endParaRPr lang="ru-RU"/>
        </a:p>
      </dgm:t>
    </dgm:pt>
    <dgm:pt modelId="{1481AC40-ACA2-4D04-99C6-98461F20BC21}" type="pres">
      <dgm:prSet presAssocID="{B6827416-7FAE-46B5-BDEA-DEA0E629E44B}" presName="textNode" presStyleLbl="bgShp" presStyleIdx="0" presStyleCnt="3"/>
      <dgm:spPr/>
      <dgm:t>
        <a:bodyPr/>
        <a:lstStyle/>
        <a:p>
          <a:endParaRPr lang="ru-RU"/>
        </a:p>
      </dgm:t>
    </dgm:pt>
    <dgm:pt modelId="{9D10359B-E3A2-4F45-8672-66390A4727E7}" type="pres">
      <dgm:prSet presAssocID="{B6827416-7FAE-46B5-BDEA-DEA0E629E44B}" presName="compChildNode" presStyleCnt="0"/>
      <dgm:spPr/>
    </dgm:pt>
    <dgm:pt modelId="{B00340F4-DD72-4294-9A0F-C68D4918FBA7}" type="pres">
      <dgm:prSet presAssocID="{B6827416-7FAE-46B5-BDEA-DEA0E629E44B}" presName="theInnerList" presStyleCnt="0"/>
      <dgm:spPr/>
    </dgm:pt>
    <dgm:pt modelId="{EBCD8E1D-D27F-4E35-9920-AE16A1BBCAEC}" type="pres">
      <dgm:prSet presAssocID="{ADF58031-4C77-4B9D-87A8-0EAA43EE8D0D}" presName="childNode" presStyleLbl="node1" presStyleIdx="0" presStyleCnt="5" custScaleY="629410" custLinFactY="-362896" custLinFactNeighborX="-1794" custLinFactNeighborY="-4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7C6A250-E990-4BAA-8662-BA8F6401C4B6}" type="pres">
      <dgm:prSet presAssocID="{ADF58031-4C77-4B9D-87A8-0EAA43EE8D0D}" presName="aSpace2" presStyleCnt="0"/>
      <dgm:spPr/>
    </dgm:pt>
    <dgm:pt modelId="{182D207B-7103-4F18-89BA-722C2A99213B}" type="pres">
      <dgm:prSet presAssocID="{24C6F9A1-A511-46A4-9A24-2B787F53936C}" presName="childNode" presStyleLbl="node1" presStyleIdx="1" presStyleCnt="5" custScaleY="1145772" custLinFactY="-116882" custLinFactNeighborY="-2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2D62B21-5C62-46B7-9D5E-390BBBBE4D33}" type="pres">
      <dgm:prSet presAssocID="{B6827416-7FAE-46B5-BDEA-DEA0E629E44B}" presName="aSpace" presStyleCnt="0"/>
      <dgm:spPr/>
    </dgm:pt>
    <dgm:pt modelId="{29E28A9E-F197-4B20-914B-3F18941225C7}" type="pres">
      <dgm:prSet presAssocID="{81CB4F0D-C476-4798-841B-F9FD0475AC34}" presName="compNode" presStyleCnt="0"/>
      <dgm:spPr/>
    </dgm:pt>
    <dgm:pt modelId="{5B9F7881-2E67-4D26-A951-BA12BF83CE73}" type="pres">
      <dgm:prSet presAssocID="{81CB4F0D-C476-4798-841B-F9FD0475AC34}" presName="aNode" presStyleLbl="bgShp" presStyleIdx="1" presStyleCnt="3" custLinFactNeighborX="0" custLinFactNeighborY="1222"/>
      <dgm:spPr/>
      <dgm:t>
        <a:bodyPr/>
        <a:lstStyle/>
        <a:p>
          <a:endParaRPr lang="ru-RU"/>
        </a:p>
      </dgm:t>
    </dgm:pt>
    <dgm:pt modelId="{CB1B70C1-9AE1-404D-ACC6-17550B0C2172}" type="pres">
      <dgm:prSet presAssocID="{81CB4F0D-C476-4798-841B-F9FD0475AC34}" presName="textNode" presStyleLbl="bgShp" presStyleIdx="1" presStyleCnt="3"/>
      <dgm:spPr/>
      <dgm:t>
        <a:bodyPr/>
        <a:lstStyle/>
        <a:p>
          <a:endParaRPr lang="ru-RU"/>
        </a:p>
      </dgm:t>
    </dgm:pt>
    <dgm:pt modelId="{992FE00A-A38B-4E42-938D-59E1D6A5678B}" type="pres">
      <dgm:prSet presAssocID="{81CB4F0D-C476-4798-841B-F9FD0475AC34}" presName="compChildNode" presStyleCnt="0"/>
      <dgm:spPr/>
    </dgm:pt>
    <dgm:pt modelId="{DB9EFFF5-82C7-4F45-94A4-F05281548ABE}" type="pres">
      <dgm:prSet presAssocID="{81CB4F0D-C476-4798-841B-F9FD0475AC34}" presName="theInnerList" presStyleCnt="0"/>
      <dgm:spPr/>
    </dgm:pt>
    <dgm:pt modelId="{0358A84D-8EFD-4784-9FBA-46A03B4761E1}" type="pres">
      <dgm:prSet presAssocID="{CB4CC1D7-D763-4681-ABE7-83506A95F9EE}" presName="childNode" presStyleLbl="node1" presStyleIdx="2" presStyleCnt="5" custScaleX="105190" custScaleY="2000000" custLinFactY="-1000000" custLinFactNeighborX="0" custLinFactNeighborY="-108576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443292E-D9A7-40E4-AC91-9C9F37FC352F}" type="pres">
      <dgm:prSet presAssocID="{CB4CC1D7-D763-4681-ABE7-83506A95F9EE}" presName="aSpace2" presStyleCnt="0"/>
      <dgm:spPr/>
    </dgm:pt>
    <dgm:pt modelId="{CAA51F36-86D1-48B9-8B1C-5627610B29E2}" type="pres">
      <dgm:prSet presAssocID="{EE76E9D9-D7DD-43FE-AE96-9F3B78D35E33}" presName="childNode" presStyleLbl="node1" presStyleIdx="3" presStyleCnt="5" custScaleY="1183139" custLinFactY="-206468" custLinFactNeighborX="0" custLinFactNeighborY="-300000">
        <dgm:presLayoutVars>
          <dgm:bulletEnabled val="1"/>
        </dgm:presLayoutVars>
      </dgm:prSet>
      <dgm:spPr/>
    </dgm:pt>
    <dgm:pt modelId="{8C0F9A90-545C-4107-9DFC-812E997E8552}" type="pres">
      <dgm:prSet presAssocID="{81CB4F0D-C476-4798-841B-F9FD0475AC34}" presName="aSpace" presStyleCnt="0"/>
      <dgm:spPr/>
    </dgm:pt>
    <dgm:pt modelId="{8D123C55-CA6A-425C-BAB2-BBAF83405B90}" type="pres">
      <dgm:prSet presAssocID="{A2BDF2BE-FB35-4856-9BC4-D3CEE47D3843}" presName="compNode" presStyleCnt="0"/>
      <dgm:spPr/>
    </dgm:pt>
    <dgm:pt modelId="{DDE156E0-8756-46C9-B9BB-3008E64B09F9}" type="pres">
      <dgm:prSet presAssocID="{A2BDF2BE-FB35-4856-9BC4-D3CEE47D3843}" presName="aNode" presStyleLbl="bgShp" presStyleIdx="2" presStyleCnt="3" custLinFactNeighborX="-6285" custLinFactNeighborY="296"/>
      <dgm:spPr/>
      <dgm:t>
        <a:bodyPr/>
        <a:lstStyle/>
        <a:p>
          <a:endParaRPr lang="ru-RU"/>
        </a:p>
      </dgm:t>
    </dgm:pt>
    <dgm:pt modelId="{9C483CC0-4F58-4F05-B2E8-FE0F687121E4}" type="pres">
      <dgm:prSet presAssocID="{A2BDF2BE-FB35-4856-9BC4-D3CEE47D3843}" presName="textNode" presStyleLbl="bgShp" presStyleIdx="2" presStyleCnt="3"/>
      <dgm:spPr/>
      <dgm:t>
        <a:bodyPr/>
        <a:lstStyle/>
        <a:p>
          <a:endParaRPr lang="ru-RU"/>
        </a:p>
      </dgm:t>
    </dgm:pt>
    <dgm:pt modelId="{A48141B7-C013-45FB-AC5D-9676BDA4FF6E}" type="pres">
      <dgm:prSet presAssocID="{A2BDF2BE-FB35-4856-9BC4-D3CEE47D3843}" presName="compChildNode" presStyleCnt="0"/>
      <dgm:spPr/>
    </dgm:pt>
    <dgm:pt modelId="{34983E78-9165-4E7D-8FD9-E3D2031F61D5}" type="pres">
      <dgm:prSet presAssocID="{A2BDF2BE-FB35-4856-9BC4-D3CEE47D3843}" presName="theInnerList" presStyleCnt="0"/>
      <dgm:spPr/>
    </dgm:pt>
    <dgm:pt modelId="{133ED516-56CA-41C8-9636-54D6ADA821E4}" type="pres">
      <dgm:prSet presAssocID="{4062CC67-808D-4BE8-A123-8EC1B801086F}" presName="childNode" presStyleLbl="node1" presStyleIdx="4" presStyleCnt="5" custScaleX="88746" custScaleY="64930" custLinFactNeighborX="-17443" custLinFactNeighborY="-1406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FF01E57-C6E3-4AC7-B3A1-452571A423EB}" type="presOf" srcId="{A2BDF2BE-FB35-4856-9BC4-D3CEE47D3843}" destId="{9C483CC0-4F58-4F05-B2E8-FE0F687121E4}" srcOrd="1" destOrd="0" presId="urn:microsoft.com/office/officeart/2005/8/layout/lProcess2"/>
    <dgm:cxn modelId="{04270C83-963B-4602-A2D5-E72EEF221FFC}" type="presOf" srcId="{165BCA37-51D6-4953-A984-CB8C392C0A9A}" destId="{A1183DE6-8DF4-4BAE-A523-48AF17E67EA9}" srcOrd="0" destOrd="0" presId="urn:microsoft.com/office/officeart/2005/8/layout/lProcess2"/>
    <dgm:cxn modelId="{09E067AB-9FFB-42B7-B548-F2E538308B51}" srcId="{A2BDF2BE-FB35-4856-9BC4-D3CEE47D3843}" destId="{4062CC67-808D-4BE8-A123-8EC1B801086F}" srcOrd="0" destOrd="0" parTransId="{9C6498B4-414F-4D5F-A0DA-AAF21B703651}" sibTransId="{AB054CAC-6E8E-40A3-9C65-4A6DE93B0AB3}"/>
    <dgm:cxn modelId="{1F7990D6-8DEC-4DDA-A5FE-325F60386AA4}" srcId="{81CB4F0D-C476-4798-841B-F9FD0475AC34}" destId="{CB4CC1D7-D763-4681-ABE7-83506A95F9EE}" srcOrd="0" destOrd="0" parTransId="{7ACDF098-34E7-4D51-A6A6-201EA88A5D72}" sibTransId="{E16FAD0F-2579-4543-B512-9EBF67F8D1AB}"/>
    <dgm:cxn modelId="{18B44EC4-A06D-4DC6-91D8-82E8A89C8A56}" srcId="{81CB4F0D-C476-4798-841B-F9FD0475AC34}" destId="{EE76E9D9-D7DD-43FE-AE96-9F3B78D35E33}" srcOrd="1" destOrd="0" parTransId="{B12F1726-3561-4489-A60F-DBE7E3635C38}" sibTransId="{2923A564-C5AE-4A28-B36A-13A78C2AE5A1}"/>
    <dgm:cxn modelId="{0D9FAE0C-F88C-44E8-837D-F8C69DF8AD04}" type="presOf" srcId="{B6827416-7FAE-46B5-BDEA-DEA0E629E44B}" destId="{78F4D819-9F19-4AFB-84F4-25C857954A50}" srcOrd="0" destOrd="0" presId="urn:microsoft.com/office/officeart/2005/8/layout/lProcess2"/>
    <dgm:cxn modelId="{232DCC04-A89A-4812-B257-54014DFFB9A0}" type="presOf" srcId="{B6827416-7FAE-46B5-BDEA-DEA0E629E44B}" destId="{1481AC40-ACA2-4D04-99C6-98461F20BC21}" srcOrd="1" destOrd="0" presId="urn:microsoft.com/office/officeart/2005/8/layout/lProcess2"/>
    <dgm:cxn modelId="{5A6C47F1-548C-4207-A125-4810031474C1}" srcId="{165BCA37-51D6-4953-A984-CB8C392C0A9A}" destId="{81CB4F0D-C476-4798-841B-F9FD0475AC34}" srcOrd="1" destOrd="0" parTransId="{2869930E-B275-44A2-A686-B1B004E3ADBA}" sibTransId="{62B9E861-9190-404E-A6A6-BA2B585D6BD4}"/>
    <dgm:cxn modelId="{FC97A4BC-B76F-4694-AAD0-62600D1D9820}" type="presOf" srcId="{81CB4F0D-C476-4798-841B-F9FD0475AC34}" destId="{5B9F7881-2E67-4D26-A951-BA12BF83CE73}" srcOrd="0" destOrd="0" presId="urn:microsoft.com/office/officeart/2005/8/layout/lProcess2"/>
    <dgm:cxn modelId="{B6929350-1475-45BC-9EB8-C9A02954866B}" type="presOf" srcId="{A2BDF2BE-FB35-4856-9BC4-D3CEE47D3843}" destId="{DDE156E0-8756-46C9-B9BB-3008E64B09F9}" srcOrd="0" destOrd="0" presId="urn:microsoft.com/office/officeart/2005/8/layout/lProcess2"/>
    <dgm:cxn modelId="{128E4A6B-014F-4D23-86F9-CE08261B43A4}" srcId="{165BCA37-51D6-4953-A984-CB8C392C0A9A}" destId="{A2BDF2BE-FB35-4856-9BC4-D3CEE47D3843}" srcOrd="2" destOrd="0" parTransId="{E5D28E16-EA84-45D5-888C-A928DA3D6081}" sibTransId="{291B1FBF-19F6-458F-8101-6AD89746ADC7}"/>
    <dgm:cxn modelId="{0A2E8941-9EDB-4B94-B256-459A88F3F2C2}" type="presOf" srcId="{81CB4F0D-C476-4798-841B-F9FD0475AC34}" destId="{CB1B70C1-9AE1-404D-ACC6-17550B0C2172}" srcOrd="1" destOrd="0" presId="urn:microsoft.com/office/officeart/2005/8/layout/lProcess2"/>
    <dgm:cxn modelId="{0FCBD5AB-42C9-4BF6-9D51-E6C64635CE99}" srcId="{B6827416-7FAE-46B5-BDEA-DEA0E629E44B}" destId="{ADF58031-4C77-4B9D-87A8-0EAA43EE8D0D}" srcOrd="0" destOrd="0" parTransId="{2A699ECE-2B10-43E6-8797-AA930FA42B01}" sibTransId="{C55481EC-6F6E-4549-957D-8C6E50E70EF3}"/>
    <dgm:cxn modelId="{229CB893-37AD-4506-8A20-49A628FFAA32}" srcId="{165BCA37-51D6-4953-A984-CB8C392C0A9A}" destId="{B6827416-7FAE-46B5-BDEA-DEA0E629E44B}" srcOrd="0" destOrd="0" parTransId="{CF9D5CE0-7E2F-4139-8286-81A6AFF2D2BF}" sibTransId="{44A25CAF-E9D1-4DBD-9BC7-B41FB9A45E12}"/>
    <dgm:cxn modelId="{92AFEFAC-0210-4B1D-908F-1BB6EF2314AD}" type="presOf" srcId="{24C6F9A1-A511-46A4-9A24-2B787F53936C}" destId="{182D207B-7103-4F18-89BA-722C2A99213B}" srcOrd="0" destOrd="0" presId="urn:microsoft.com/office/officeart/2005/8/layout/lProcess2"/>
    <dgm:cxn modelId="{70CA8722-5FD5-4A3B-B94E-B27278A5A188}" type="presOf" srcId="{ADF58031-4C77-4B9D-87A8-0EAA43EE8D0D}" destId="{EBCD8E1D-D27F-4E35-9920-AE16A1BBCAEC}" srcOrd="0" destOrd="0" presId="urn:microsoft.com/office/officeart/2005/8/layout/lProcess2"/>
    <dgm:cxn modelId="{7EEF51C1-3BA0-42A8-9457-0BF84C61031E}" srcId="{B6827416-7FAE-46B5-BDEA-DEA0E629E44B}" destId="{24C6F9A1-A511-46A4-9A24-2B787F53936C}" srcOrd="1" destOrd="0" parTransId="{81CD6218-0E90-49C5-8CE8-A8F89DB18AFA}" sibTransId="{DE1C553A-90DE-4383-9BBA-D85A87004624}"/>
    <dgm:cxn modelId="{36FDCC13-DC5A-4D3E-8780-A6CDFA6B2D85}" type="presOf" srcId="{EE76E9D9-D7DD-43FE-AE96-9F3B78D35E33}" destId="{CAA51F36-86D1-48B9-8B1C-5627610B29E2}" srcOrd="0" destOrd="0" presId="urn:microsoft.com/office/officeart/2005/8/layout/lProcess2"/>
    <dgm:cxn modelId="{AFD71C7C-8561-48AB-A880-4E593472F6F0}" type="presOf" srcId="{CB4CC1D7-D763-4681-ABE7-83506A95F9EE}" destId="{0358A84D-8EFD-4784-9FBA-46A03B4761E1}" srcOrd="0" destOrd="0" presId="urn:microsoft.com/office/officeart/2005/8/layout/lProcess2"/>
    <dgm:cxn modelId="{06EDADDE-020F-466B-BC0F-F8990CF9C008}" type="presOf" srcId="{4062CC67-808D-4BE8-A123-8EC1B801086F}" destId="{133ED516-56CA-41C8-9636-54D6ADA821E4}" srcOrd="0" destOrd="0" presId="urn:microsoft.com/office/officeart/2005/8/layout/lProcess2"/>
    <dgm:cxn modelId="{20A8AA0A-0E40-49E4-8AA9-394F015D18B3}" type="presParOf" srcId="{A1183DE6-8DF4-4BAE-A523-48AF17E67EA9}" destId="{B3757444-FE77-44AA-9D11-F609ACB03593}" srcOrd="0" destOrd="0" presId="urn:microsoft.com/office/officeart/2005/8/layout/lProcess2"/>
    <dgm:cxn modelId="{212E7586-71D8-4550-BDA8-AAFE29D1CF3D}" type="presParOf" srcId="{B3757444-FE77-44AA-9D11-F609ACB03593}" destId="{78F4D819-9F19-4AFB-84F4-25C857954A50}" srcOrd="0" destOrd="0" presId="urn:microsoft.com/office/officeart/2005/8/layout/lProcess2"/>
    <dgm:cxn modelId="{2A7C6E2D-D86B-43E8-974E-3FDEC4F4D498}" type="presParOf" srcId="{B3757444-FE77-44AA-9D11-F609ACB03593}" destId="{1481AC40-ACA2-4D04-99C6-98461F20BC21}" srcOrd="1" destOrd="0" presId="urn:microsoft.com/office/officeart/2005/8/layout/lProcess2"/>
    <dgm:cxn modelId="{75784425-D7AE-44CC-B92C-E13CF992B345}" type="presParOf" srcId="{B3757444-FE77-44AA-9D11-F609ACB03593}" destId="{9D10359B-E3A2-4F45-8672-66390A4727E7}" srcOrd="2" destOrd="0" presId="urn:microsoft.com/office/officeart/2005/8/layout/lProcess2"/>
    <dgm:cxn modelId="{1E2BCE5F-7309-4531-A281-F6F4DADEFADF}" type="presParOf" srcId="{9D10359B-E3A2-4F45-8672-66390A4727E7}" destId="{B00340F4-DD72-4294-9A0F-C68D4918FBA7}" srcOrd="0" destOrd="0" presId="urn:microsoft.com/office/officeart/2005/8/layout/lProcess2"/>
    <dgm:cxn modelId="{8238B441-C82B-4040-8989-79E2AB867FA6}" type="presParOf" srcId="{B00340F4-DD72-4294-9A0F-C68D4918FBA7}" destId="{EBCD8E1D-D27F-4E35-9920-AE16A1BBCAEC}" srcOrd="0" destOrd="0" presId="urn:microsoft.com/office/officeart/2005/8/layout/lProcess2"/>
    <dgm:cxn modelId="{A9342B09-E1AE-48CB-AEDC-EFD91C2380D9}" type="presParOf" srcId="{B00340F4-DD72-4294-9A0F-C68D4918FBA7}" destId="{D7C6A250-E990-4BAA-8662-BA8F6401C4B6}" srcOrd="1" destOrd="0" presId="urn:microsoft.com/office/officeart/2005/8/layout/lProcess2"/>
    <dgm:cxn modelId="{F42D4E97-DBE7-44A2-A807-B9B531BA6544}" type="presParOf" srcId="{B00340F4-DD72-4294-9A0F-C68D4918FBA7}" destId="{182D207B-7103-4F18-89BA-722C2A99213B}" srcOrd="2" destOrd="0" presId="urn:microsoft.com/office/officeart/2005/8/layout/lProcess2"/>
    <dgm:cxn modelId="{79C7F3E0-50F6-449A-9C14-E9507796199D}" type="presParOf" srcId="{A1183DE6-8DF4-4BAE-A523-48AF17E67EA9}" destId="{32D62B21-5C62-46B7-9D5E-390BBBBE4D33}" srcOrd="1" destOrd="0" presId="urn:microsoft.com/office/officeart/2005/8/layout/lProcess2"/>
    <dgm:cxn modelId="{175E1041-B015-4C54-A67F-79C161D2AB9C}" type="presParOf" srcId="{A1183DE6-8DF4-4BAE-A523-48AF17E67EA9}" destId="{29E28A9E-F197-4B20-914B-3F18941225C7}" srcOrd="2" destOrd="0" presId="urn:microsoft.com/office/officeart/2005/8/layout/lProcess2"/>
    <dgm:cxn modelId="{A68A64FB-D26F-4D35-AD23-1ED228DDBE16}" type="presParOf" srcId="{29E28A9E-F197-4B20-914B-3F18941225C7}" destId="{5B9F7881-2E67-4D26-A951-BA12BF83CE73}" srcOrd="0" destOrd="0" presId="urn:microsoft.com/office/officeart/2005/8/layout/lProcess2"/>
    <dgm:cxn modelId="{5CC7748F-E060-41FB-B51F-1423F8ED8FCA}" type="presParOf" srcId="{29E28A9E-F197-4B20-914B-3F18941225C7}" destId="{CB1B70C1-9AE1-404D-ACC6-17550B0C2172}" srcOrd="1" destOrd="0" presId="urn:microsoft.com/office/officeart/2005/8/layout/lProcess2"/>
    <dgm:cxn modelId="{BA5AC725-CDFC-4B00-8FB6-11AA64CCA682}" type="presParOf" srcId="{29E28A9E-F197-4B20-914B-3F18941225C7}" destId="{992FE00A-A38B-4E42-938D-59E1D6A5678B}" srcOrd="2" destOrd="0" presId="urn:microsoft.com/office/officeart/2005/8/layout/lProcess2"/>
    <dgm:cxn modelId="{0842D2FB-DEC5-4209-8617-06525BFDC138}" type="presParOf" srcId="{992FE00A-A38B-4E42-938D-59E1D6A5678B}" destId="{DB9EFFF5-82C7-4F45-94A4-F05281548ABE}" srcOrd="0" destOrd="0" presId="urn:microsoft.com/office/officeart/2005/8/layout/lProcess2"/>
    <dgm:cxn modelId="{B2864420-BEE3-4789-BD7C-3DB4101E60F1}" type="presParOf" srcId="{DB9EFFF5-82C7-4F45-94A4-F05281548ABE}" destId="{0358A84D-8EFD-4784-9FBA-46A03B4761E1}" srcOrd="0" destOrd="0" presId="urn:microsoft.com/office/officeart/2005/8/layout/lProcess2"/>
    <dgm:cxn modelId="{B0099EF2-8553-49F3-A088-451BE3155B79}" type="presParOf" srcId="{DB9EFFF5-82C7-4F45-94A4-F05281548ABE}" destId="{5443292E-D9A7-40E4-AC91-9C9F37FC352F}" srcOrd="1" destOrd="0" presId="urn:microsoft.com/office/officeart/2005/8/layout/lProcess2"/>
    <dgm:cxn modelId="{7CE88CFC-7CF4-4CDF-817C-EFF3E6426576}" type="presParOf" srcId="{DB9EFFF5-82C7-4F45-94A4-F05281548ABE}" destId="{CAA51F36-86D1-48B9-8B1C-5627610B29E2}" srcOrd="2" destOrd="0" presId="urn:microsoft.com/office/officeart/2005/8/layout/lProcess2"/>
    <dgm:cxn modelId="{010D6322-E595-48DC-A80F-E0D489149EF8}" type="presParOf" srcId="{A1183DE6-8DF4-4BAE-A523-48AF17E67EA9}" destId="{8C0F9A90-545C-4107-9DFC-812E997E8552}" srcOrd="3" destOrd="0" presId="urn:microsoft.com/office/officeart/2005/8/layout/lProcess2"/>
    <dgm:cxn modelId="{F8ECBDE5-13DE-4A0A-8FB9-714927582D78}" type="presParOf" srcId="{A1183DE6-8DF4-4BAE-A523-48AF17E67EA9}" destId="{8D123C55-CA6A-425C-BAB2-BBAF83405B90}" srcOrd="4" destOrd="0" presId="urn:microsoft.com/office/officeart/2005/8/layout/lProcess2"/>
    <dgm:cxn modelId="{AD55BBF6-D7BA-4200-91C6-07ECA2608D96}" type="presParOf" srcId="{8D123C55-CA6A-425C-BAB2-BBAF83405B90}" destId="{DDE156E0-8756-46C9-B9BB-3008E64B09F9}" srcOrd="0" destOrd="0" presId="urn:microsoft.com/office/officeart/2005/8/layout/lProcess2"/>
    <dgm:cxn modelId="{77513CB4-6CAA-495C-BA4A-839ADBB0EFFA}" type="presParOf" srcId="{8D123C55-CA6A-425C-BAB2-BBAF83405B90}" destId="{9C483CC0-4F58-4F05-B2E8-FE0F687121E4}" srcOrd="1" destOrd="0" presId="urn:microsoft.com/office/officeart/2005/8/layout/lProcess2"/>
    <dgm:cxn modelId="{F8A06FB2-3EB5-4898-902A-DF08C58C1AA7}" type="presParOf" srcId="{8D123C55-CA6A-425C-BAB2-BBAF83405B90}" destId="{A48141B7-C013-45FB-AC5D-9676BDA4FF6E}" srcOrd="2" destOrd="0" presId="urn:microsoft.com/office/officeart/2005/8/layout/lProcess2"/>
    <dgm:cxn modelId="{94971682-3106-4955-831B-98FF0F2CF4C1}" type="presParOf" srcId="{A48141B7-C013-45FB-AC5D-9676BDA4FF6E}" destId="{34983E78-9165-4E7D-8FD9-E3D2031F61D5}" srcOrd="0" destOrd="0" presId="urn:microsoft.com/office/officeart/2005/8/layout/lProcess2"/>
    <dgm:cxn modelId="{EA3B66B3-9FA7-47C4-BC8D-B66EAA40B253}" type="presParOf" srcId="{34983E78-9165-4E7D-8FD9-E3D2031F61D5}" destId="{133ED516-56CA-41C8-9636-54D6ADA821E4}" srcOrd="0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8F4D819-9F19-4AFB-84F4-25C857954A50}">
      <dsp:nvSpPr>
        <dsp:cNvPr id="0" name=""/>
        <dsp:cNvSpPr/>
      </dsp:nvSpPr>
      <dsp:spPr>
        <a:xfrm>
          <a:off x="1300" y="0"/>
          <a:ext cx="3382313" cy="4657725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3840" tIns="243840" rIns="243840" bIns="243840" numCol="1" spcCol="1270" anchor="ctr" anchorCtr="0">
          <a:noAutofit/>
        </a:bodyPr>
        <a:lstStyle/>
        <a:p>
          <a:pPr lvl="0" algn="ctr" defTabSz="2844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6400" kern="1200" dirty="0"/>
        </a:p>
      </dsp:txBody>
      <dsp:txXfrm>
        <a:off x="1300" y="0"/>
        <a:ext cx="3382313" cy="1397317"/>
      </dsp:txXfrm>
    </dsp:sp>
    <dsp:sp modelId="{EBCD8E1D-D27F-4E35-9920-AE16A1BBCAEC}">
      <dsp:nvSpPr>
        <dsp:cNvPr id="0" name=""/>
        <dsp:cNvSpPr/>
      </dsp:nvSpPr>
      <dsp:spPr>
        <a:xfrm>
          <a:off x="336663" y="478462"/>
          <a:ext cx="2705850" cy="183936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26670" rIns="3556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err="1" smtClean="0">
              <a:solidFill>
                <a:schemeClr val="tx1"/>
              </a:solidFill>
            </a:rPr>
            <a:t>КазНУ</a:t>
          </a:r>
          <a:r>
            <a:rPr lang="ru-RU" sz="1400" kern="1200" dirty="0" smtClean="0">
              <a:solidFill>
                <a:schemeClr val="tx1"/>
              </a:solidFill>
            </a:rPr>
            <a:t> имени аль-</a:t>
          </a:r>
          <a:r>
            <a:rPr lang="ru-RU" sz="1400" kern="1200" dirty="0" err="1" smtClean="0">
              <a:solidFill>
                <a:schemeClr val="tx1"/>
              </a:solidFill>
            </a:rPr>
            <a:t>Фараби</a:t>
          </a:r>
          <a:endParaRPr lang="ru-RU" sz="1400" kern="1200" dirty="0" smtClean="0">
            <a:solidFill>
              <a:schemeClr val="tx1"/>
            </a:solidFill>
          </a:endParaRP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400" kern="1200" dirty="0" smtClean="0"/>
            <a:t>Электронные медиа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400" kern="1200" dirty="0" smtClean="0"/>
            <a:t>Социальные медиа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Журналистское мастерство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kern="1200" dirty="0" smtClean="0"/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700" kern="1200" dirty="0" smtClean="0"/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700" kern="1200" dirty="0" smtClean="0"/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700" kern="1200" dirty="0" smtClean="0"/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700" kern="1200" dirty="0"/>
        </a:p>
      </dsp:txBody>
      <dsp:txXfrm>
        <a:off x="390536" y="532335"/>
        <a:ext cx="2598104" cy="1731621"/>
      </dsp:txXfrm>
    </dsp:sp>
    <dsp:sp modelId="{9D403363-7F47-4BC5-AB1B-634FAE181F76}">
      <dsp:nvSpPr>
        <dsp:cNvPr id="0" name=""/>
        <dsp:cNvSpPr/>
      </dsp:nvSpPr>
      <dsp:spPr>
        <a:xfrm>
          <a:off x="403336" y="2834294"/>
          <a:ext cx="2705850" cy="102888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020" tIns="24765" rIns="33020" bIns="2476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b="1" kern="1200" dirty="0" smtClean="0">
              <a:solidFill>
                <a:schemeClr val="tx1"/>
              </a:solidFill>
            </a:rPr>
            <a:t>КГУ имени </a:t>
          </a:r>
          <a:r>
            <a:rPr lang="ru-RU" sz="1300" b="1" kern="1200" dirty="0" err="1" smtClean="0">
              <a:solidFill>
                <a:schemeClr val="tx1"/>
              </a:solidFill>
            </a:rPr>
            <a:t>А.Байтурсынова</a:t>
          </a:r>
          <a:endParaRPr lang="ru-RU" sz="1300" b="1" kern="1200" dirty="0" smtClean="0">
            <a:solidFill>
              <a:schemeClr val="tx1"/>
            </a:solidFill>
          </a:endParaRPr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 smtClean="0"/>
            <a:t>СМИ </a:t>
          </a:r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 smtClean="0"/>
            <a:t>PR - связи с общественностью</a:t>
          </a:r>
          <a:endParaRPr lang="ru-RU" sz="1300" kern="1200" dirty="0"/>
        </a:p>
      </dsp:txBody>
      <dsp:txXfrm>
        <a:off x="433471" y="2864429"/>
        <a:ext cx="2645580" cy="968614"/>
      </dsp:txXfrm>
    </dsp:sp>
    <dsp:sp modelId="{5B9F7881-2E67-4D26-A951-BA12BF83CE73}">
      <dsp:nvSpPr>
        <dsp:cNvPr id="0" name=""/>
        <dsp:cNvSpPr/>
      </dsp:nvSpPr>
      <dsp:spPr>
        <a:xfrm>
          <a:off x="3637287" y="0"/>
          <a:ext cx="3382313" cy="4657725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3840" tIns="243840" rIns="243840" bIns="243840" numCol="1" spcCol="1270" anchor="ctr" anchorCtr="0">
          <a:noAutofit/>
        </a:bodyPr>
        <a:lstStyle/>
        <a:p>
          <a:pPr lvl="0" algn="ctr" defTabSz="2844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6400" kern="1200" dirty="0"/>
        </a:p>
      </dsp:txBody>
      <dsp:txXfrm>
        <a:off x="3637287" y="0"/>
        <a:ext cx="3382313" cy="1397317"/>
      </dsp:txXfrm>
    </dsp:sp>
    <dsp:sp modelId="{0358A84D-8EFD-4784-9FBA-46A03B4761E1}">
      <dsp:nvSpPr>
        <dsp:cNvPr id="0" name=""/>
        <dsp:cNvSpPr/>
      </dsp:nvSpPr>
      <dsp:spPr>
        <a:xfrm>
          <a:off x="3904869" y="175188"/>
          <a:ext cx="2705850" cy="140436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020" tIns="24765" rIns="33020" bIns="2476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 err="1" smtClean="0">
              <a:solidFill>
                <a:schemeClr val="tx1"/>
              </a:solidFill>
            </a:rPr>
            <a:t>КарГУ</a:t>
          </a:r>
          <a:r>
            <a:rPr lang="ru-RU" sz="1300" kern="1200" dirty="0" smtClean="0">
              <a:solidFill>
                <a:schemeClr val="tx1"/>
              </a:solidFill>
            </a:rPr>
            <a:t> имени Е. </a:t>
          </a:r>
          <a:r>
            <a:rPr lang="ru-RU" sz="1300" kern="1200" dirty="0" err="1" smtClean="0">
              <a:solidFill>
                <a:schemeClr val="tx1"/>
              </a:solidFill>
            </a:rPr>
            <a:t>Букетова</a:t>
          </a:r>
          <a:endParaRPr lang="ru-RU" sz="1300" kern="1200" dirty="0" smtClean="0">
            <a:solidFill>
              <a:schemeClr val="tx1"/>
            </a:solidFill>
          </a:endParaRPr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 smtClean="0"/>
            <a:t>Региональные СМИ</a:t>
          </a:r>
          <a:endParaRPr lang="ru-RU" sz="1300" kern="1200" dirty="0"/>
        </a:p>
      </dsp:txBody>
      <dsp:txXfrm>
        <a:off x="3946002" y="216321"/>
        <a:ext cx="2623584" cy="1322101"/>
      </dsp:txXfrm>
    </dsp:sp>
    <dsp:sp modelId="{00C38BFF-6BB4-4A30-99F6-00519422C026}">
      <dsp:nvSpPr>
        <dsp:cNvPr id="0" name=""/>
        <dsp:cNvSpPr/>
      </dsp:nvSpPr>
      <dsp:spPr>
        <a:xfrm>
          <a:off x="3904869" y="2221655"/>
          <a:ext cx="2705850" cy="140436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020" tIns="24765" rIns="33020" bIns="2476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 err="1" smtClean="0">
              <a:solidFill>
                <a:schemeClr val="tx1"/>
              </a:solidFill>
            </a:rPr>
            <a:t>АтГУ</a:t>
          </a:r>
          <a:r>
            <a:rPr lang="ru-RU" sz="1300" kern="1200" dirty="0" smtClean="0">
              <a:solidFill>
                <a:schemeClr val="tx1"/>
              </a:solidFill>
            </a:rPr>
            <a:t> </a:t>
          </a:r>
          <a:r>
            <a:rPr lang="ru-RU" sz="1300" kern="1200" dirty="0" err="1" smtClean="0">
              <a:solidFill>
                <a:schemeClr val="tx1"/>
              </a:solidFill>
            </a:rPr>
            <a:t>им.Х.Досмухамедова</a:t>
          </a:r>
          <a:endParaRPr lang="ru-RU" sz="1300" kern="1200" dirty="0" smtClean="0">
            <a:solidFill>
              <a:schemeClr val="tx1"/>
            </a:solidFill>
          </a:endParaRPr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300" kern="1200" dirty="0" smtClean="0"/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 smtClean="0"/>
            <a:t>Тележурналистика </a:t>
          </a:r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 smtClean="0"/>
            <a:t>Спортивная журналистики</a:t>
          </a:r>
          <a:endParaRPr lang="ru-RU" sz="1300" kern="1200" dirty="0"/>
        </a:p>
      </dsp:txBody>
      <dsp:txXfrm>
        <a:off x="3946002" y="2262788"/>
        <a:ext cx="2623584" cy="1322101"/>
      </dsp:txXfrm>
    </dsp:sp>
    <dsp:sp modelId="{DDE156E0-8756-46C9-B9BB-3008E64B09F9}">
      <dsp:nvSpPr>
        <dsp:cNvPr id="0" name=""/>
        <dsp:cNvSpPr/>
      </dsp:nvSpPr>
      <dsp:spPr>
        <a:xfrm>
          <a:off x="7273274" y="0"/>
          <a:ext cx="3382313" cy="4657725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3840" tIns="243840" rIns="243840" bIns="243840" numCol="1" spcCol="1270" anchor="ctr" anchorCtr="0">
          <a:noAutofit/>
        </a:bodyPr>
        <a:lstStyle/>
        <a:p>
          <a:pPr lvl="0" algn="ctr" defTabSz="2844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6400" kern="1200" dirty="0"/>
        </a:p>
      </dsp:txBody>
      <dsp:txXfrm>
        <a:off x="7273274" y="0"/>
        <a:ext cx="3382313" cy="1397317"/>
      </dsp:txXfrm>
    </dsp:sp>
    <dsp:sp modelId="{133ED516-56CA-41C8-9636-54D6ADA821E4}">
      <dsp:nvSpPr>
        <dsp:cNvPr id="0" name=""/>
        <dsp:cNvSpPr/>
      </dsp:nvSpPr>
      <dsp:spPr>
        <a:xfrm>
          <a:off x="7624385" y="123676"/>
          <a:ext cx="2705850" cy="140436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020" tIns="24765" rIns="33020" bIns="2476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300" kern="1200" dirty="0" smtClean="0">
              <a:solidFill>
                <a:schemeClr val="tx1"/>
              </a:solidFill>
            </a:rPr>
            <a:t>Универсиет Шакарима </a:t>
          </a:r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 smtClean="0"/>
            <a:t>Тележурналистика</a:t>
          </a:r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 smtClean="0"/>
            <a:t> Периодическая печать</a:t>
          </a:r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 smtClean="0"/>
            <a:t>Информационная технология и журналистика</a:t>
          </a:r>
          <a:endParaRPr lang="ru-RU" sz="1300" kern="1200" dirty="0"/>
        </a:p>
      </dsp:txBody>
      <dsp:txXfrm>
        <a:off x="7665518" y="164809"/>
        <a:ext cx="2623584" cy="1322101"/>
      </dsp:txXfrm>
    </dsp:sp>
    <dsp:sp modelId="{A1539451-1BA9-438E-B65A-84C07011CDC1}">
      <dsp:nvSpPr>
        <dsp:cNvPr id="0" name=""/>
        <dsp:cNvSpPr/>
      </dsp:nvSpPr>
      <dsp:spPr>
        <a:xfrm>
          <a:off x="7611505" y="2200393"/>
          <a:ext cx="2705850" cy="140436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020" tIns="24765" rIns="33020" bIns="2476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 err="1" smtClean="0">
              <a:solidFill>
                <a:schemeClr val="tx1"/>
              </a:solidFill>
            </a:rPr>
            <a:t>КазУМОиМЯ</a:t>
          </a:r>
          <a:r>
            <a:rPr lang="ru-RU" sz="1300" kern="1200" dirty="0" smtClean="0">
              <a:solidFill>
                <a:schemeClr val="tx1"/>
              </a:solidFill>
            </a:rPr>
            <a:t> </a:t>
          </a:r>
          <a:r>
            <a:rPr lang="ru-RU" sz="1300" kern="1200" dirty="0" err="1" smtClean="0">
              <a:solidFill>
                <a:schemeClr val="tx1"/>
              </a:solidFill>
            </a:rPr>
            <a:t>им.Абылай</a:t>
          </a:r>
          <a:r>
            <a:rPr lang="ru-RU" sz="1300" kern="1200" dirty="0" smtClean="0">
              <a:solidFill>
                <a:schemeClr val="tx1"/>
              </a:solidFill>
            </a:rPr>
            <a:t> хана</a:t>
          </a:r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 smtClean="0"/>
            <a:t>Международная журналистика</a:t>
          </a:r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 smtClean="0"/>
            <a:t>Телевизионная журналистики</a:t>
          </a:r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 smtClean="0"/>
            <a:t>Интернет журналистика</a:t>
          </a:r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300" kern="1200" dirty="0"/>
        </a:p>
      </dsp:txBody>
      <dsp:txXfrm>
        <a:off x="7652638" y="2241526"/>
        <a:ext cx="2623584" cy="132210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8F4D819-9F19-4AFB-84F4-25C857954A50}">
      <dsp:nvSpPr>
        <dsp:cNvPr id="0" name=""/>
        <dsp:cNvSpPr/>
      </dsp:nvSpPr>
      <dsp:spPr>
        <a:xfrm>
          <a:off x="0" y="0"/>
          <a:ext cx="3337470" cy="4351338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200" kern="1200" dirty="0"/>
        </a:p>
      </dsp:txBody>
      <dsp:txXfrm>
        <a:off x="0" y="0"/>
        <a:ext cx="3337470" cy="1305401"/>
      </dsp:txXfrm>
    </dsp:sp>
    <dsp:sp modelId="{EBCD8E1D-D27F-4E35-9920-AE16A1BBCAEC}">
      <dsp:nvSpPr>
        <dsp:cNvPr id="0" name=""/>
        <dsp:cNvSpPr/>
      </dsp:nvSpPr>
      <dsp:spPr>
        <a:xfrm>
          <a:off x="287131" y="635007"/>
          <a:ext cx="2669976" cy="99419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4290" rIns="45720" bIns="34290" numCol="1" spcCol="1270" anchor="ctr" anchorCtr="0">
          <a:noAutofit/>
        </a:bodyPr>
        <a:lstStyle/>
        <a:p>
          <a:pPr lvl="0" algn="ctr" defTabSz="8001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800" kern="1200" dirty="0" smtClean="0">
              <a:solidFill>
                <a:schemeClr val="tx1"/>
              </a:solidFill>
            </a:rPr>
            <a:t>Туран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b="1" kern="1200" dirty="0" smtClean="0"/>
            <a:t>Цифровая журналистика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b="1" kern="1200" dirty="0" smtClean="0"/>
            <a:t>Бизнес-журналистика</a:t>
          </a:r>
          <a:endParaRPr lang="ru-RU" sz="1500" kern="1200" dirty="0" smtClean="0"/>
        </a:p>
      </dsp:txBody>
      <dsp:txXfrm>
        <a:off x="316250" y="664126"/>
        <a:ext cx="2611738" cy="935955"/>
      </dsp:txXfrm>
    </dsp:sp>
    <dsp:sp modelId="{182D207B-7103-4F18-89BA-722C2A99213B}">
      <dsp:nvSpPr>
        <dsp:cNvPr id="0" name=""/>
        <dsp:cNvSpPr/>
      </dsp:nvSpPr>
      <dsp:spPr>
        <a:xfrm>
          <a:off x="335030" y="2090698"/>
          <a:ext cx="2669976" cy="180982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30480" rIns="4064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solidFill>
                <a:schemeClr val="tx1"/>
              </a:solidFill>
            </a:rPr>
            <a:t>Северо-Казахстанский госуниверситет им. 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solidFill>
                <a:schemeClr val="tx1"/>
              </a:solidFill>
            </a:rPr>
            <a:t>М. </a:t>
          </a:r>
          <a:r>
            <a:rPr lang="ru-RU" sz="1600" kern="1200" dirty="0" err="1" smtClean="0">
              <a:solidFill>
                <a:schemeClr val="tx1"/>
              </a:solidFill>
            </a:rPr>
            <a:t>Козыбаева</a:t>
          </a:r>
          <a:endParaRPr lang="ru-RU" sz="1600" kern="1200" dirty="0" smtClean="0">
            <a:solidFill>
              <a:schemeClr val="tx1"/>
            </a:solidFill>
          </a:endParaRP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Дата-журналистика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600" kern="1200" dirty="0" smtClean="0"/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600" kern="1200" dirty="0"/>
        </a:p>
      </dsp:txBody>
      <dsp:txXfrm>
        <a:off x="388038" y="2143706"/>
        <a:ext cx="2563960" cy="1703804"/>
      </dsp:txXfrm>
    </dsp:sp>
    <dsp:sp modelId="{5B9F7881-2E67-4D26-A951-BA12BF83CE73}">
      <dsp:nvSpPr>
        <dsp:cNvPr id="0" name=""/>
        <dsp:cNvSpPr/>
      </dsp:nvSpPr>
      <dsp:spPr>
        <a:xfrm>
          <a:off x="3589064" y="0"/>
          <a:ext cx="3337470" cy="4351338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200" kern="1200" dirty="0"/>
        </a:p>
      </dsp:txBody>
      <dsp:txXfrm>
        <a:off x="3589064" y="0"/>
        <a:ext cx="3337470" cy="1305401"/>
      </dsp:txXfrm>
    </dsp:sp>
    <dsp:sp modelId="{0358A84D-8EFD-4784-9FBA-46A03B4761E1}">
      <dsp:nvSpPr>
        <dsp:cNvPr id="0" name=""/>
        <dsp:cNvSpPr/>
      </dsp:nvSpPr>
      <dsp:spPr>
        <a:xfrm>
          <a:off x="3853525" y="274546"/>
          <a:ext cx="2808548" cy="176773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4290" rIns="4572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kern="1200" dirty="0" smtClean="0"/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chemeClr val="tx1"/>
              </a:solidFill>
            </a:rPr>
            <a:t>МУИТ</a:t>
          </a:r>
          <a:endParaRPr lang="ru-RU" sz="1800" kern="1200" dirty="0" smtClean="0">
            <a:solidFill>
              <a:schemeClr val="tx1"/>
            </a:solidFill>
          </a:endParaRP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Цифровая журналистика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Медиа и </a:t>
          </a:r>
          <a:r>
            <a:rPr lang="ru-RU" sz="1800" kern="1200" dirty="0" err="1" smtClean="0"/>
            <a:t>информ</a:t>
          </a:r>
          <a:r>
            <a:rPr lang="ru-RU" sz="1800" kern="1200" dirty="0" smtClean="0"/>
            <a:t>.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Безопасность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Бизнес журналистика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600" kern="1200" dirty="0"/>
        </a:p>
      </dsp:txBody>
      <dsp:txXfrm>
        <a:off x="3905300" y="326321"/>
        <a:ext cx="2704998" cy="1664181"/>
      </dsp:txXfrm>
    </dsp:sp>
    <dsp:sp modelId="{CAA51F36-86D1-48B9-8B1C-5627610B29E2}">
      <dsp:nvSpPr>
        <dsp:cNvPr id="0" name=""/>
        <dsp:cNvSpPr/>
      </dsp:nvSpPr>
      <dsp:spPr>
        <a:xfrm>
          <a:off x="3922811" y="2864099"/>
          <a:ext cx="2669976" cy="104573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260" tIns="36195" rIns="48260" bIns="3619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900" b="1" kern="1200" dirty="0" smtClean="0"/>
            <a:t>ВКГУ им.С.Аманжолова</a:t>
          </a:r>
        </a:p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/>
            <a:t>Основы журналистики</a:t>
          </a:r>
          <a:endParaRPr lang="ru-RU" sz="1900" kern="1200" dirty="0"/>
        </a:p>
      </dsp:txBody>
      <dsp:txXfrm>
        <a:off x="3953440" y="2894728"/>
        <a:ext cx="2608718" cy="984477"/>
      </dsp:txXfrm>
    </dsp:sp>
    <dsp:sp modelId="{DDE156E0-8756-46C9-B9BB-3008E64B09F9}">
      <dsp:nvSpPr>
        <dsp:cNvPr id="0" name=""/>
        <dsp:cNvSpPr/>
      </dsp:nvSpPr>
      <dsp:spPr>
        <a:xfrm>
          <a:off x="6967085" y="0"/>
          <a:ext cx="3337470" cy="4351338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lvl="0" algn="ctr" defTabSz="2667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500" kern="1200" dirty="0"/>
        </a:p>
      </dsp:txBody>
      <dsp:txXfrm>
        <a:off x="6967085" y="0"/>
        <a:ext cx="3337470" cy="1305401"/>
      </dsp:txXfrm>
    </dsp:sp>
    <dsp:sp modelId="{133ED516-56CA-41C8-9636-54D6ADA821E4}">
      <dsp:nvSpPr>
        <dsp:cNvPr id="0" name=""/>
        <dsp:cNvSpPr/>
      </dsp:nvSpPr>
      <dsp:spPr>
        <a:xfrm>
          <a:off x="7195108" y="1403517"/>
          <a:ext cx="2369497" cy="183646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4290" rIns="4572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solidFill>
                <a:schemeClr val="tx1"/>
              </a:solidFill>
            </a:rPr>
            <a:t>СДУ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err="1" smtClean="0"/>
            <a:t>Аудиожурналистика</a:t>
          </a:r>
          <a:endParaRPr lang="ru-RU" sz="1800" b="1" kern="1200" dirty="0" smtClean="0"/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/>
            <a:t>Видеожурналистика</a:t>
          </a:r>
          <a:r>
            <a:rPr lang="ru-RU" sz="1800" kern="1200" dirty="0" smtClean="0"/>
            <a:t> 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600" kern="1200" dirty="0"/>
        </a:p>
      </dsp:txBody>
      <dsp:txXfrm>
        <a:off x="7248896" y="1457305"/>
        <a:ext cx="2261921" cy="172888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3C39D-D922-4E79-A9F0-F2CE7177BE6B}" type="datetimeFigureOut">
              <a:rPr lang="ru-RU" smtClean="0"/>
              <a:t>26.09.2018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F9DD4-CEA8-4F49-BE0D-C59DAA2C54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06187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3C39D-D922-4E79-A9F0-F2CE7177BE6B}" type="datetimeFigureOut">
              <a:rPr lang="ru-RU" smtClean="0"/>
              <a:t>26.09.2018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F9DD4-CEA8-4F49-BE0D-C59DAA2C54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12739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3C39D-D922-4E79-A9F0-F2CE7177BE6B}" type="datetimeFigureOut">
              <a:rPr lang="ru-RU" smtClean="0"/>
              <a:t>26.09.2018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F9DD4-CEA8-4F49-BE0D-C59DAA2C54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2465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3C39D-D922-4E79-A9F0-F2CE7177BE6B}" type="datetimeFigureOut">
              <a:rPr lang="ru-RU" smtClean="0"/>
              <a:t>26.09.2018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F9DD4-CEA8-4F49-BE0D-C59DAA2C54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85807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3C39D-D922-4E79-A9F0-F2CE7177BE6B}" type="datetimeFigureOut">
              <a:rPr lang="ru-RU" smtClean="0"/>
              <a:t>26.09.2018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F9DD4-CEA8-4F49-BE0D-C59DAA2C54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458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3C39D-D922-4E79-A9F0-F2CE7177BE6B}" type="datetimeFigureOut">
              <a:rPr lang="ru-RU" smtClean="0"/>
              <a:t>26.09.2018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F9DD4-CEA8-4F49-BE0D-C59DAA2C54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36892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3C39D-D922-4E79-A9F0-F2CE7177BE6B}" type="datetimeFigureOut">
              <a:rPr lang="ru-RU" smtClean="0"/>
              <a:t>26.09.2018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F9DD4-CEA8-4F49-BE0D-C59DAA2C54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23255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3C39D-D922-4E79-A9F0-F2CE7177BE6B}" type="datetimeFigureOut">
              <a:rPr lang="ru-RU" smtClean="0"/>
              <a:t>26.09.2018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F9DD4-CEA8-4F49-BE0D-C59DAA2C54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18764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3C39D-D922-4E79-A9F0-F2CE7177BE6B}" type="datetimeFigureOut">
              <a:rPr lang="ru-RU" smtClean="0"/>
              <a:t>26.09.2018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F9DD4-CEA8-4F49-BE0D-C59DAA2C54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222052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3C39D-D922-4E79-A9F0-F2CE7177BE6B}" type="datetimeFigureOut">
              <a:rPr lang="ru-RU" smtClean="0"/>
              <a:t>26.09.2018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F9DD4-CEA8-4F49-BE0D-C59DAA2C54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27662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3C39D-D922-4E79-A9F0-F2CE7177BE6B}" type="datetimeFigureOut">
              <a:rPr lang="ru-RU" smtClean="0"/>
              <a:t>26.09.2018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F9DD4-CEA8-4F49-BE0D-C59DAA2C54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8162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C3C39D-D922-4E79-A9F0-F2CE7177BE6B}" type="datetimeFigureOut">
              <a:rPr lang="ru-RU" smtClean="0"/>
              <a:t>26.09.2018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8F9DD4-CEA8-4F49-BE0D-C59DAA2C54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97063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3.pn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87493" y="1803042"/>
            <a:ext cx="8302116" cy="1828800"/>
          </a:xfrm>
        </p:spPr>
        <p:txBody>
          <a:bodyPr>
            <a:normAutofit/>
          </a:bodyPr>
          <a:lstStyle/>
          <a:p>
            <a:pPr algn="l"/>
            <a:r>
              <a:rPr lang="ru-RU" sz="3200" b="1" dirty="0" smtClean="0">
                <a:latin typeface="+mn-lt"/>
              </a:rPr>
              <a:t>Образовательные программы по журналистике: продвижение и вызовы </a:t>
            </a:r>
            <a:r>
              <a:rPr lang="en-US" sz="3200" b="1" dirty="0" smtClean="0">
                <a:latin typeface="+mn-lt"/>
              </a:rPr>
              <a:t/>
            </a:r>
            <a:br>
              <a:rPr lang="en-US" sz="3200" b="1" dirty="0" smtClean="0">
                <a:latin typeface="+mn-lt"/>
              </a:rPr>
            </a:br>
            <a:endParaRPr lang="ru-RU" sz="3200" b="1" dirty="0">
              <a:latin typeface="+mn-lt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738551" y="5198075"/>
            <a:ext cx="4448433" cy="710514"/>
          </a:xfrm>
        </p:spPr>
        <p:txBody>
          <a:bodyPr/>
          <a:lstStyle/>
          <a:p>
            <a:r>
              <a:rPr lang="ru-RU" dirty="0" smtClean="0"/>
              <a:t> </a:t>
            </a:r>
            <a:r>
              <a:rPr lang="ru-RU" b="1" dirty="0"/>
              <a:t>Астана, 27 сентября</a:t>
            </a:r>
          </a:p>
          <a:p>
            <a:endParaRPr lang="ru-RU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0659" y="3169462"/>
            <a:ext cx="2157737" cy="1360812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629" y="1028114"/>
            <a:ext cx="1682089" cy="1623607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88842" y="346983"/>
            <a:ext cx="2298357" cy="832259"/>
          </a:xfrm>
          <a:prstGeom prst="rect">
            <a:avLst/>
          </a:prstGeom>
        </p:spPr>
      </p:pic>
      <p:cxnSp>
        <p:nvCxnSpPr>
          <p:cNvPr id="20" name="Прямая соединительная линия 19"/>
          <p:cNvCxnSpPr/>
          <p:nvPr/>
        </p:nvCxnSpPr>
        <p:spPr>
          <a:xfrm flipV="1">
            <a:off x="7397578" y="2924432"/>
            <a:ext cx="0" cy="202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68260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713" y="796868"/>
            <a:ext cx="5345315" cy="864972"/>
          </a:xfrm>
        </p:spPr>
        <p:txBody>
          <a:bodyPr>
            <a:noAutofit/>
          </a:bodyPr>
          <a:lstStyle/>
          <a:p>
            <a:pPr>
              <a:lnSpc>
                <a:spcPct val="97000"/>
              </a:lnSpc>
              <a:spcBef>
                <a:spcPts val="1000"/>
              </a:spcBef>
            </a:pPr>
            <a:r>
              <a:rPr lang="ru-RU" sz="1500" b="1" dirty="0" smtClean="0">
                <a:ln w="9525">
                  <a:noFill/>
                </a:ln>
                <a:solidFill>
                  <a:srgbClr val="002060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Вузы, </a:t>
            </a:r>
            <a:r>
              <a:rPr lang="ru-RU" sz="1500" b="1" dirty="0">
                <a:ln w="9525">
                  <a:noFill/>
                </a:ln>
                <a:solidFill>
                  <a:srgbClr val="002060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реализующие образовательные программы по специальности «Журналистика»</a:t>
            </a:r>
            <a:endParaRPr lang="ru-RU" sz="1500" b="1" dirty="0">
              <a:ln w="9525">
                <a:noFill/>
              </a:ln>
              <a:solidFill>
                <a:srgbClr val="002060"/>
              </a:solidFill>
              <a:effectLst>
                <a:glow rad="63500">
                  <a:schemeClr val="accent1">
                    <a:satMod val="175000"/>
                    <a:alpha val="40000"/>
                  </a:schemeClr>
                </a:glow>
              </a:effectLst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61752286"/>
              </p:ext>
            </p:extLst>
          </p:nvPr>
        </p:nvGraphicFramePr>
        <p:xfrm>
          <a:off x="914400" y="2112134"/>
          <a:ext cx="4958365" cy="317655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53016" y="158013"/>
            <a:ext cx="2274226" cy="823521"/>
          </a:xfrm>
          <a:prstGeom prst="rect">
            <a:avLst/>
          </a:prstGeom>
        </p:spPr>
      </p:pic>
      <p:sp>
        <p:nvSpPr>
          <p:cNvPr id="7" name="Объект 2"/>
          <p:cNvSpPr txBox="1">
            <a:spLocks/>
          </p:cNvSpPr>
          <p:nvPr/>
        </p:nvSpPr>
        <p:spPr>
          <a:xfrm>
            <a:off x="1519706" y="5640946"/>
            <a:ext cx="2700131" cy="901520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7000"/>
              </a:lnSpc>
            </a:pPr>
            <a:r>
              <a:rPr lang="ru-RU" sz="1800" b="1" dirty="0" smtClean="0">
                <a:ln w="9525">
                  <a:noFill/>
                </a:ln>
                <a:solidFill>
                  <a:srgbClr val="002060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kk-KZ" sz="1800" b="1" dirty="0" smtClean="0">
                <a:ln w="9525">
                  <a:noFill/>
                </a:ln>
                <a:solidFill>
                  <a:srgbClr val="002060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В050400 </a:t>
            </a:r>
            <a:r>
              <a:rPr lang="ru-RU" sz="1800" b="1" dirty="0" smtClean="0">
                <a:ln w="9525">
                  <a:noFill/>
                </a:ln>
                <a:solidFill>
                  <a:srgbClr val="002060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kk-KZ" sz="1800" b="1" dirty="0" smtClean="0">
                <a:ln w="9525">
                  <a:noFill/>
                </a:ln>
                <a:solidFill>
                  <a:srgbClr val="002060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Журналистика</a:t>
            </a:r>
            <a:endParaRPr lang="ru-RU" sz="1800" b="1" dirty="0" smtClean="0">
              <a:ln w="9525">
                <a:noFill/>
              </a:ln>
              <a:solidFill>
                <a:srgbClr val="002060"/>
              </a:solidFill>
              <a:effectLst>
                <a:glow rad="63500">
                  <a:schemeClr val="accent1">
                    <a:satMod val="175000"/>
                    <a:alpha val="40000"/>
                  </a:schemeClr>
                </a:glo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07000"/>
              </a:lnSpc>
            </a:pPr>
            <a:r>
              <a:rPr lang="kk-KZ" sz="1800" b="1" dirty="0" smtClean="0">
                <a:ln w="9525">
                  <a:noFill/>
                </a:ln>
                <a:solidFill>
                  <a:srgbClr val="002060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Arial" panose="020B0604020202020204" pitchFamily="34" charset="0"/>
                <a:cs typeface="Arial" panose="020B0604020202020204" pitchFamily="34" charset="0"/>
              </a:rPr>
              <a:t>6М</a:t>
            </a:r>
            <a:r>
              <a:rPr lang="ru-RU" sz="1800" b="1" dirty="0" smtClean="0">
                <a:ln w="9525">
                  <a:noFill/>
                </a:ln>
                <a:solidFill>
                  <a:srgbClr val="002060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Arial" panose="020B0604020202020204" pitchFamily="34" charset="0"/>
                <a:cs typeface="Arial" panose="020B0604020202020204" pitchFamily="34" charset="0"/>
              </a:rPr>
              <a:t>050400 - </a:t>
            </a:r>
            <a:r>
              <a:rPr lang="kk-KZ" sz="1800" b="1" dirty="0" smtClean="0">
                <a:ln w="9525">
                  <a:noFill/>
                </a:ln>
                <a:solidFill>
                  <a:srgbClr val="002060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Ж</a:t>
            </a:r>
            <a:r>
              <a:rPr lang="ru-RU" sz="1800" b="1" dirty="0" err="1" smtClean="0">
                <a:ln w="9525">
                  <a:noFill/>
                </a:ln>
                <a:solidFill>
                  <a:srgbClr val="002060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урналистика</a:t>
            </a:r>
            <a:endParaRPr lang="ru-RU" sz="1800" b="1" dirty="0" smtClean="0">
              <a:ln w="9525">
                <a:noFill/>
              </a:ln>
              <a:solidFill>
                <a:srgbClr val="002060"/>
              </a:solidFill>
              <a:effectLst>
                <a:glow rad="63500">
                  <a:schemeClr val="accent1">
                    <a:satMod val="175000"/>
                    <a:alpha val="40000"/>
                  </a:schemeClr>
                </a:glo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07000"/>
              </a:lnSpc>
            </a:pPr>
            <a:r>
              <a:rPr lang="kk-KZ" sz="1800" b="1" dirty="0" smtClean="0">
                <a:ln w="9525">
                  <a:noFill/>
                </a:ln>
                <a:solidFill>
                  <a:srgbClr val="002060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en-US" sz="1800" b="1" dirty="0" smtClean="0">
                <a:ln w="9525">
                  <a:noFill/>
                </a:ln>
                <a:solidFill>
                  <a:srgbClr val="002060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kk-KZ" sz="1800" b="1" dirty="0" smtClean="0">
                <a:ln w="9525">
                  <a:noFill/>
                </a:ln>
                <a:solidFill>
                  <a:srgbClr val="002060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Arial" panose="020B0604020202020204" pitchFamily="34" charset="0"/>
                <a:cs typeface="Arial" panose="020B0604020202020204" pitchFamily="34" charset="0"/>
              </a:rPr>
              <a:t>05040</a:t>
            </a:r>
            <a:r>
              <a:rPr lang="ru-RU" sz="1800" b="1" dirty="0" smtClean="0">
                <a:ln w="9525">
                  <a:noFill/>
                </a:ln>
                <a:solidFill>
                  <a:srgbClr val="002060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Arial" panose="020B0604020202020204" pitchFamily="34" charset="0"/>
                <a:cs typeface="Arial" panose="020B0604020202020204" pitchFamily="34" charset="0"/>
              </a:rPr>
              <a:t>0 – </a:t>
            </a:r>
            <a:r>
              <a:rPr lang="kk-KZ" sz="1800" b="1" dirty="0" smtClean="0">
                <a:ln w="9525">
                  <a:noFill/>
                </a:ln>
                <a:solidFill>
                  <a:srgbClr val="002060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Журналистика</a:t>
            </a:r>
            <a:endParaRPr lang="ru-RU" sz="1800" b="1" dirty="0" smtClean="0">
              <a:ln w="9525">
                <a:noFill/>
              </a:ln>
              <a:solidFill>
                <a:srgbClr val="002060"/>
              </a:solidFill>
              <a:effectLst>
                <a:glow rad="63500">
                  <a:schemeClr val="accent1">
                    <a:satMod val="175000"/>
                    <a:alpha val="40000"/>
                  </a:schemeClr>
                </a:glo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18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6039385" y="5904961"/>
            <a:ext cx="6212278" cy="3886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7000"/>
              </a:lnSpc>
            </a:pPr>
            <a:r>
              <a:rPr lang="ru-RU" b="1" dirty="0" smtClean="0">
                <a:ln w="9525">
                  <a:noFill/>
                </a:ln>
                <a:solidFill>
                  <a:srgbClr val="002060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Анализ  образовательных программ  10-ти вузов РК</a:t>
            </a:r>
            <a:endParaRPr lang="ru-RU" b="1" dirty="0">
              <a:ln w="9525">
                <a:noFill/>
              </a:ln>
              <a:solidFill>
                <a:srgbClr val="002060"/>
              </a:solidFill>
              <a:effectLst>
                <a:glow rad="63500">
                  <a:schemeClr val="accent1">
                    <a:satMod val="175000"/>
                    <a:alpha val="40000"/>
                  </a:schemeClr>
                </a:glo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183142" y="981534"/>
            <a:ext cx="313662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ln w="9525">
                  <a:noFill/>
                </a:ln>
                <a:solidFill>
                  <a:srgbClr val="002060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Контингент обучающихся</a:t>
            </a:r>
            <a:endParaRPr lang="ru-RU" dirty="0"/>
          </a:p>
        </p:txBody>
      </p:sp>
      <p:graphicFrame>
        <p:nvGraphicFramePr>
          <p:cNvPr id="10" name="Диаграмма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59805280"/>
              </p:ext>
            </p:extLst>
          </p:nvPr>
        </p:nvGraphicFramePr>
        <p:xfrm>
          <a:off x="6183142" y="1828801"/>
          <a:ext cx="5612028" cy="36189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40636604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93513" y="133222"/>
            <a:ext cx="7249733" cy="881565"/>
          </a:xfrm>
        </p:spPr>
        <p:txBody>
          <a:bodyPr>
            <a:normAutofit/>
          </a:bodyPr>
          <a:lstStyle/>
          <a:p>
            <a:r>
              <a:rPr lang="ru-RU" sz="1800" b="1" dirty="0" smtClean="0">
                <a:ln w="9525">
                  <a:noFill/>
                </a:ln>
                <a:solidFill>
                  <a:srgbClr val="002060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br>
              <a:rPr lang="ru-RU" sz="1800" b="1" dirty="0" smtClean="0">
                <a:ln w="9525">
                  <a:noFill/>
                </a:ln>
                <a:solidFill>
                  <a:srgbClr val="002060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lang="ru-RU" sz="2400" b="1" dirty="0" smtClean="0">
                <a:ln w="9525">
                  <a:noFill/>
                </a:ln>
                <a:solidFill>
                  <a:srgbClr val="002060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Особенности образовательных программ</a:t>
            </a:r>
            <a:endParaRPr lang="ru-RU" sz="2400" b="1" dirty="0">
              <a:ln w="9525">
                <a:noFill/>
              </a:ln>
              <a:solidFill>
                <a:srgbClr val="002060"/>
              </a:solidFill>
              <a:effectLst>
                <a:glow rad="63500">
                  <a:schemeClr val="accent1">
                    <a:satMod val="175000"/>
                    <a:alpha val="40000"/>
                  </a:schemeClr>
                </a:glow>
              </a:effectLst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43246" y="88520"/>
            <a:ext cx="2557968" cy="926267"/>
          </a:xfrm>
          <a:prstGeom prst="rect">
            <a:avLst/>
          </a:prstGeom>
        </p:spPr>
      </p:pic>
      <p:graphicFrame>
        <p:nvGraphicFramePr>
          <p:cNvPr id="8" name="Объект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27602899"/>
              </p:ext>
            </p:extLst>
          </p:nvPr>
        </p:nvGraphicFramePr>
        <p:xfrm>
          <a:off x="838200" y="1576388"/>
          <a:ext cx="10656888" cy="46577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4458310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6275" y="158012"/>
            <a:ext cx="7986823" cy="823521"/>
          </a:xfrm>
        </p:spPr>
        <p:txBody>
          <a:bodyPr>
            <a:normAutofit/>
          </a:bodyPr>
          <a:lstStyle/>
          <a:p>
            <a:r>
              <a:rPr lang="ru-RU" sz="2800" b="1" dirty="0">
                <a:ln w="9525">
                  <a:noFill/>
                </a:ln>
                <a:solidFill>
                  <a:srgbClr val="002060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Особенности образовательных программ</a:t>
            </a:r>
            <a:endParaRPr lang="ru-RU" sz="2800" dirty="0"/>
          </a:p>
        </p:txBody>
      </p:sp>
      <p:graphicFrame>
        <p:nvGraphicFramePr>
          <p:cNvPr id="4" name="Объект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22571477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Рисунок 4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53016" y="158013"/>
            <a:ext cx="2274226" cy="8235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11751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121889" y="115483"/>
            <a:ext cx="4533014" cy="543736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rgbClr val="00206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Вызовы </a:t>
            </a:r>
            <a:r>
              <a:rPr lang="ru-RU" sz="2800" b="1" dirty="0">
                <a:solidFill>
                  <a:srgbClr val="00206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и возможности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05292" y="782046"/>
            <a:ext cx="5257799" cy="264695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b="0" baseline="0" dirty="0" smtClean="0"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Внедрение образовательных программ </a:t>
            </a:r>
            <a:r>
              <a:rPr lang="en-US" b="1" i="0" baseline="0" dirty="0" smtClean="0"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Major</a:t>
            </a:r>
            <a:r>
              <a:rPr lang="ru-RU" b="1" i="0" baseline="0" dirty="0" smtClean="0"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-М</a:t>
            </a:r>
            <a:r>
              <a:rPr lang="en-US" b="1" i="0" baseline="0" dirty="0" err="1" smtClean="0"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inor</a:t>
            </a:r>
            <a:r>
              <a:rPr lang="en-US" b="1" i="0" baseline="0" dirty="0" smtClean="0"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 </a:t>
            </a:r>
            <a:endParaRPr lang="ru-RU" b="1" i="0" baseline="0" dirty="0" smtClean="0">
              <a:solidFill>
                <a:srgbClr val="002060"/>
              </a:solidFill>
              <a:effectLst/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ru-RU" sz="1800" b="1" dirty="0" smtClean="0">
                <a:solidFill>
                  <a:srgbClr val="00206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основная </a:t>
            </a:r>
            <a:r>
              <a:rPr lang="ru-RU" sz="1800" b="1" dirty="0">
                <a:solidFill>
                  <a:srgbClr val="00206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образовательная программа </a:t>
            </a:r>
            <a:endParaRPr lang="ru-RU" sz="1800" b="1" dirty="0" smtClean="0">
              <a:solidFill>
                <a:srgbClr val="002060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ru-RU" sz="1800" b="1" dirty="0" smtClean="0">
                <a:solidFill>
                  <a:srgbClr val="00206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дополнительная </a:t>
            </a:r>
            <a:r>
              <a:rPr lang="ru-RU" sz="1800" b="1" dirty="0">
                <a:solidFill>
                  <a:srgbClr val="00206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образовательная программа </a:t>
            </a:r>
            <a:endParaRPr lang="ru-RU" sz="1800" b="1" i="0" baseline="0" dirty="0" smtClean="0">
              <a:solidFill>
                <a:srgbClr val="002060"/>
              </a:solidFill>
              <a:effectLst/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53016" y="158013"/>
            <a:ext cx="2274226" cy="823521"/>
          </a:xfrm>
          <a:prstGeom prst="rect">
            <a:avLst/>
          </a:prstGeom>
        </p:spPr>
      </p:pic>
      <p:sp>
        <p:nvSpPr>
          <p:cNvPr id="7" name="Объект 2"/>
          <p:cNvSpPr txBox="1">
            <a:spLocks/>
          </p:cNvSpPr>
          <p:nvPr/>
        </p:nvSpPr>
        <p:spPr>
          <a:xfrm>
            <a:off x="6248400" y="3682409"/>
            <a:ext cx="5257799" cy="26469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ru-RU" sz="2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r>
              <a:rPr lang="ru-RU" sz="1800" b="1" dirty="0">
                <a:solidFill>
                  <a:srgbClr val="00206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Развитие </a:t>
            </a:r>
            <a:r>
              <a:rPr lang="ru-RU" sz="1800" b="1" dirty="0">
                <a:solidFill>
                  <a:srgbClr val="00206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Открытого образования </a:t>
            </a:r>
          </a:p>
          <a:p>
            <a:pPr marL="0" indent="0">
              <a:buNone/>
            </a:pPr>
            <a:r>
              <a:rPr lang="ru-RU" sz="1800" b="1" dirty="0">
                <a:solidFill>
                  <a:srgbClr val="00206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Образовательные программы </a:t>
            </a:r>
            <a:endParaRPr lang="ru-RU" sz="1800" b="1" dirty="0">
              <a:solidFill>
                <a:srgbClr val="002060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ru-RU" sz="1800" b="1" dirty="0">
                <a:solidFill>
                  <a:srgbClr val="00206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новых </a:t>
            </a:r>
            <a:r>
              <a:rPr lang="ru-RU" sz="1800" b="1" dirty="0">
                <a:solidFill>
                  <a:srgbClr val="00206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поколений</a:t>
            </a:r>
          </a:p>
          <a:p>
            <a:endParaRPr lang="ru-RU" dirty="0" smtClean="0"/>
          </a:p>
        </p:txBody>
      </p:sp>
      <p:sp>
        <p:nvSpPr>
          <p:cNvPr id="8" name="Прямоугольник 7"/>
          <p:cNvSpPr/>
          <p:nvPr/>
        </p:nvSpPr>
        <p:spPr>
          <a:xfrm>
            <a:off x="10230007" y="3956489"/>
            <a:ext cx="1797235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rgbClr val="5B9BD5">
                    <a:lumMod val="50000"/>
                  </a:srgbClr>
                </a:solidFill>
              </a:rPr>
              <a:t>M - </a:t>
            </a:r>
            <a:r>
              <a:rPr lang="en-US" b="1" dirty="0">
                <a:solidFill>
                  <a:srgbClr val="5B9BD5">
                    <a:lumMod val="50000"/>
                  </a:srgbClr>
                </a:solidFill>
              </a:rPr>
              <a:t>massive</a:t>
            </a:r>
            <a:endParaRPr lang="en-US" sz="3600" b="1" dirty="0">
              <a:solidFill>
                <a:srgbClr val="5B9BD5">
                  <a:lumMod val="50000"/>
                </a:srgbClr>
              </a:solidFill>
            </a:endParaRPr>
          </a:p>
          <a:p>
            <a:r>
              <a:rPr lang="en-US" sz="2800" b="1" dirty="0">
                <a:solidFill>
                  <a:srgbClr val="FF0000"/>
                </a:solidFill>
              </a:rPr>
              <a:t>O - </a:t>
            </a:r>
            <a:r>
              <a:rPr lang="en-US" b="1" dirty="0">
                <a:solidFill>
                  <a:srgbClr val="FF0000"/>
                </a:solidFill>
              </a:rPr>
              <a:t>open</a:t>
            </a:r>
          </a:p>
          <a:p>
            <a:r>
              <a:rPr lang="en-US" sz="2800" b="1" dirty="0">
                <a:solidFill>
                  <a:srgbClr val="00B050"/>
                </a:solidFill>
              </a:rPr>
              <a:t>O - </a:t>
            </a:r>
            <a:r>
              <a:rPr lang="en-US" b="1" dirty="0">
                <a:solidFill>
                  <a:srgbClr val="00B050"/>
                </a:solidFill>
              </a:rPr>
              <a:t>online</a:t>
            </a:r>
          </a:p>
          <a:p>
            <a:r>
              <a:rPr lang="en-US" sz="2800" b="1" dirty="0">
                <a:solidFill>
                  <a:prstClr val="black"/>
                </a:solidFill>
              </a:rPr>
              <a:t>C - </a:t>
            </a:r>
            <a:r>
              <a:rPr lang="en-US" b="1" dirty="0">
                <a:solidFill>
                  <a:prstClr val="black"/>
                </a:solidFill>
              </a:rPr>
              <a:t>course</a:t>
            </a:r>
            <a:endParaRPr lang="en-US" sz="2800" b="1" dirty="0">
              <a:solidFill>
                <a:prstClr val="black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6096000" y="935972"/>
            <a:ext cx="5931242" cy="23391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>
                <a:solidFill>
                  <a:srgbClr val="00206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Модернизация  образовательных программ:</a:t>
            </a:r>
          </a:p>
          <a:p>
            <a:r>
              <a:rPr lang="ru-RU" b="1" dirty="0">
                <a:solidFill>
                  <a:srgbClr val="00206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Мультимедийная журналистика</a:t>
            </a:r>
          </a:p>
          <a:p>
            <a:r>
              <a:rPr lang="ru-RU" b="1" dirty="0">
                <a:solidFill>
                  <a:srgbClr val="00206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Журналистика данных </a:t>
            </a:r>
          </a:p>
          <a:p>
            <a:r>
              <a:rPr lang="ru-RU" b="1" dirty="0" err="1">
                <a:solidFill>
                  <a:srgbClr val="00206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Иммерсивная</a:t>
            </a:r>
            <a:r>
              <a:rPr lang="ru-RU" b="1" dirty="0">
                <a:solidFill>
                  <a:srgbClr val="00206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 журналистика</a:t>
            </a:r>
          </a:p>
          <a:p>
            <a:r>
              <a:rPr lang="ru-RU" b="1" dirty="0">
                <a:solidFill>
                  <a:srgbClr val="00206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Смарт журналистика</a:t>
            </a:r>
          </a:p>
          <a:p>
            <a:endParaRPr lang="ru-RU" b="1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877184" y="3714198"/>
            <a:ext cx="4685415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00206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Междисциплинарное </a:t>
            </a:r>
            <a:r>
              <a:rPr lang="ru-RU" b="1" dirty="0" smtClean="0">
                <a:solidFill>
                  <a:srgbClr val="00206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образование:</a:t>
            </a:r>
            <a:endParaRPr lang="en-US" b="1" dirty="0">
              <a:solidFill>
                <a:srgbClr val="002060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  <a:p>
            <a:r>
              <a:rPr lang="ru-RU" b="1" dirty="0">
                <a:solidFill>
                  <a:srgbClr val="00206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Программа «Цифровой Казахстан»</a:t>
            </a:r>
            <a:endParaRPr lang="en-US" b="1" dirty="0">
              <a:solidFill>
                <a:srgbClr val="002060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  <a:p>
            <a:r>
              <a:rPr lang="ru-RU" b="1" dirty="0">
                <a:solidFill>
                  <a:srgbClr val="00206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Программа «</a:t>
            </a:r>
            <a:r>
              <a:rPr lang="ru-RU" b="1" dirty="0" err="1">
                <a:solidFill>
                  <a:srgbClr val="00206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Рухани</a:t>
            </a:r>
            <a:r>
              <a:rPr lang="ru-RU" b="1" dirty="0">
                <a:solidFill>
                  <a:srgbClr val="00206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жаңғыру</a:t>
            </a:r>
            <a:r>
              <a:rPr lang="ru-RU" b="1" dirty="0">
                <a:solidFill>
                  <a:srgbClr val="00206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»</a:t>
            </a:r>
            <a:endParaRPr lang="en-US" b="1" dirty="0">
              <a:solidFill>
                <a:srgbClr val="002060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7184" y="5273129"/>
            <a:ext cx="2088190" cy="1180281"/>
          </a:xfrm>
          <a:prstGeom prst="rect">
            <a:avLst/>
          </a:prstGeom>
        </p:spPr>
      </p:pic>
      <p:pic>
        <p:nvPicPr>
          <p:cNvPr id="12" name="Рисунок 11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4452" b="32991"/>
          <a:stretch/>
        </p:blipFill>
        <p:spPr>
          <a:xfrm>
            <a:off x="2953512" y="5273129"/>
            <a:ext cx="3069831" cy="9984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68804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981</TotalTime>
  <Words>200</Words>
  <Application>Microsoft Office PowerPoint</Application>
  <PresentationFormat>Широкоэкранный</PresentationFormat>
  <Paragraphs>84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Тема Office</vt:lpstr>
      <vt:lpstr>Образовательные программы по журналистике: продвижение и вызовы  </vt:lpstr>
      <vt:lpstr>Вузы, реализующие образовательные программы по специальности «Журналистика»</vt:lpstr>
      <vt:lpstr>  Особенности образовательных программ</vt:lpstr>
      <vt:lpstr>Особенности образовательных программ</vt:lpstr>
      <vt:lpstr>Вызовы и возможности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Образовательные программы «Журналистика»</dc:title>
  <dc:creator>Gulmira</dc:creator>
  <cp:lastModifiedBy>Gulmira</cp:lastModifiedBy>
  <cp:revision>37</cp:revision>
  <dcterms:created xsi:type="dcterms:W3CDTF">2018-09-24T00:07:15Z</dcterms:created>
  <dcterms:modified xsi:type="dcterms:W3CDTF">2018-09-26T06:26:14Z</dcterms:modified>
</cp:coreProperties>
</file>