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51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0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38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75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9746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08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19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85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36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9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19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39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85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5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444B-490E-4824-9F49-3E663A8C0F4B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651B16-3AB2-44E7-8C5F-6AEDA826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8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Халықаралық саудадағы </a:t>
            </a:r>
            <a:r>
              <a:rPr lang="ru-RU" dirty="0" smtClean="0"/>
              <a:t>л</a:t>
            </a:r>
            <a:r>
              <a:rPr lang="ru-RU" dirty="0" smtClean="0"/>
              <a:t>огистика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Дәріс </a:t>
            </a:r>
            <a:r>
              <a:rPr lang="ru-RU" dirty="0" err="1" smtClean="0"/>
              <a:t> </a:t>
            </a:r>
            <a:r>
              <a:rPr lang="ru-RU" dirty="0" smtClean="0"/>
              <a:t>3.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736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Бақылау сұрақтары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қызметіндегі жеткізілім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тізбегін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басқарудың сипаттамалық 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ауқымда логистикалық жүйені құру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логистикалық жүйелерді құру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мәселелер.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Аймақтық жүк 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орталықтарының сипаттамасы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саудадағы жеткізілімнің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69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Жоспар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Федерациясының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огистика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экономикалық қызметтегі кәсіпорындар логистикасы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70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түсінігі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логистика-бұл халықаралық саудадағы материалдық ағынды басқару жөніндегі өзара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кешені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мемлекетаралық деңгейде қолдау көрсетілетін шарттар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келісімдер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ортақ жоспарлар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нысанындағы еңбек бөлінісі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әріптестік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кооперация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әлемнің әртүрлі елдерінің бизнес-құрылымдарын байланыстыратын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орнықты макрологиялық жүйелерді құру стратегиясы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тактикасын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әзірлеуді көздейді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логистиканың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логистиканың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макроөңірлік шаруашылық құрылымдары деңгейінде материалдық ағындарды қалыптастыру, басқару және оңтайландыру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табылады.Логистикалық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менеджмент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қазіргі жаһандануының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қозғаушы күштері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әлемдік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экономиканың тұрақты өсуі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елдерінің ұлттық шекараларынан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өткізу нарықтарына, арзан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ресурстарына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шығу есебінен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өсудің жаңа резервтерін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жаһандық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логистикалық жүйелердегі интеграцияның негізін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құрайтын кең халықаралық еңбек бөлінісі және қазіргі заманғы ақпараттық-компьютерлік технологиялары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компанияларды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дамыған жаһандық инфрақұрылымы 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логистикалық делдалдардың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көлік-экспедиторлық компаниялардың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сараптамалық операцияларды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 компанияларының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компанияларының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экономикалық өзара қарым-қатынастарды 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жолындағы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 және қаржы кедергілерін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жүргізілетін қайта реттеу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рәсімдерін 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капиталдың, тауарлардың және ақпараттың ұлттық шекарадан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өтуін жеңілдетеді.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Федерациясының 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сауданың жаһандануы және 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жүретін Ресейдің 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айналымының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көлікті дамытудың жаңа тәсілдерін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Федерациясының аумағында халықаралық көлік қызметтерін ұйымдастырудың жаңа жоғары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етеді.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Ресейдің әртүрлі аймақтарында ұлттық көлік кешені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көліктік-логистикалық қызметтер нарығының қазіргі жағдайын 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логистиканың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шешудің тиімділігін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төмендететін көптеген проблемалардың болуын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түрлі көлік түрлерінің өзара әрекеттесуінің әлсіздігі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логистикалық арналар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 қозғалысының ұзақтығы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физикалық тауар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қозғалысының жоғары шығындары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логистикалық қызметтердің төмен сапасы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 кешенінің өткізу қабілетінің төмендігі.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66159"/>
            <a:ext cx="8596668" cy="50752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қатынаста 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тізбегін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дамытуда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жағдайлары, мемлекетаралық құжаттама және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.логистикалық жүйе халықаралық деңгейде 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 ағындардың шекара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өтуі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техникалық рәсімдерде келісімділіктің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шекарадан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 құралдарға қойылатын талаптарды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тарифтер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біріздендірудің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экономикалық қызметтегі кәсіпорындар логистикасы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Кәсіпорынның сыртқы экономикалық қызметі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(СЭҚ)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 және олармен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ақпараттық және қаржылық ағындық процестер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логистика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пәні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қаржылық шығындарды азайту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 сыртқы экономикалық ортадағы ағындардың қозғалысын оңтайландыру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материалдық, ақпараттық және қаржылық ағындардың қозғалысын ұйымдастыру функцияларын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логистикалық процестің қатысушылары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табылады.Материалдық ағындардың қозғалыс тиімділігіне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көрсеткіштер әсер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мәмілелердің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(ЖЭС)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алу-сату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айтылған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мәмілеге ілесіп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жүретін ақпарат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экспорттық-импорттық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тәсілі және экспедициялау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алу-сату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төлемдердің тәсілі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10883"/>
            <a:ext cx="8596668" cy="5230479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өндірістік кәсіпорынның халықаралық саудаға қатысуы кәсіпорынның шығындарын едәуір арттырады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қозғалысын ұйымдастыруды қиындатады, сондықтан логистиканы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 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аралық сақтау шығындарын азайтады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мәмілелерінің логистикалық арнасының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қатысушылары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шетелде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шикізатты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бетінше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кәсіпорындар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көліктік-экспедициялық компаниялар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интермодальдық операторлар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коммерциялық делдалдар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577971"/>
            <a:ext cx="8596668" cy="546339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Көлік-экспедиторлық компаниялар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(ОЭК)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 тасымалдаушылар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мәмілелерінің қатысушыларын тасымалдаушылармен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порттармен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терминалдармен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қоймалармен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инфрақұрылым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 дәстүрлі 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кеңестерінің әртүрлі элементтерімен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толтырылған, бұл көліктік-экспедиторлық компанияларға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қағидаты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жүктердің сыртқы саудасын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кәсіпорындар көбінесе 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қызметімен айналыспайды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бұл функцияны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коммерциялық делдалдарға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экспедиторлық компанияларға аутсорсингке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береді.ОЭК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клиенттеріне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қызметтерді көрсете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СЭҚ-тың тиісті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 рұқсат құжаттарын рәсімдеу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көліктің оңтайлы бағыты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 таңдау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келісімшартын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ОЭК-пен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алу-сату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ОЭК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шеңберінде сатады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 күрделі сыртқы экономикалық операцияларды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орындауға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748</Words>
  <Application>Microsoft Office PowerPoint</Application>
  <PresentationFormat>Произвольный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Халықаралық саудадағы логистика</vt:lpstr>
      <vt:lpstr>Жоспар:</vt:lpstr>
      <vt:lpstr>Жаһандық логистика түсінігі</vt:lpstr>
      <vt:lpstr>Жаһандық логистиканың негізгі міндеттері</vt:lpstr>
      <vt:lpstr>2. Ресей Федерациясының сыртқы сауда қызметіндегі логистика</vt:lpstr>
      <vt:lpstr>Слайд 6</vt:lpstr>
      <vt:lpstr>Сыртқы экономикалық қызметтегі кәсіпорындар логистикасы</vt:lpstr>
      <vt:lpstr>Слайд 8</vt:lpstr>
      <vt:lpstr>Слайд 9</vt:lpstr>
      <vt:lpstr>Бақылау сұрақтары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Логистика в международной торговле</dc:title>
  <dc:creator>madina</dc:creator>
  <cp:lastModifiedBy>Nurjan</cp:lastModifiedBy>
  <cp:revision>5</cp:revision>
  <dcterms:created xsi:type="dcterms:W3CDTF">2020-09-25T18:12:33Z</dcterms:created>
  <dcterms:modified xsi:type="dcterms:W3CDTF">2021-10-09T07:39:27Z</dcterms:modified>
</cp:coreProperties>
</file>