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54" r:id="rId2"/>
    <p:sldId id="355" r:id="rId3"/>
    <p:sldId id="324" r:id="rId4"/>
    <p:sldId id="325" r:id="rId5"/>
    <p:sldId id="326" r:id="rId6"/>
    <p:sldId id="327" r:id="rId7"/>
    <p:sldId id="341" r:id="rId8"/>
    <p:sldId id="328" r:id="rId9"/>
    <p:sldId id="329" r:id="rId10"/>
    <p:sldId id="342" r:id="rId11"/>
    <p:sldId id="344" r:id="rId12"/>
    <p:sldId id="345" r:id="rId13"/>
    <p:sldId id="347" r:id="rId14"/>
    <p:sldId id="348" r:id="rId15"/>
    <p:sldId id="343" r:id="rId16"/>
    <p:sldId id="346" r:id="rId17"/>
    <p:sldId id="349" r:id="rId18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2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0E8"/>
    <a:srgbClr val="C4D4EA"/>
    <a:srgbClr val="D7E2F1"/>
    <a:srgbClr val="E6EDF6"/>
    <a:srgbClr val="DDE7F3"/>
    <a:srgbClr val="5F8AA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1"/>
    <p:restoredTop sz="90282" autoAdjust="0"/>
  </p:normalViewPr>
  <p:slideViewPr>
    <p:cSldViewPr>
      <p:cViewPr varScale="1">
        <p:scale>
          <a:sx n="73" d="100"/>
          <a:sy n="73" d="100"/>
        </p:scale>
        <p:origin x="1352" y="56"/>
      </p:cViewPr>
      <p:guideLst>
        <p:guide orient="horz" pos="2478"/>
        <p:guide pos="21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73E53-8C4F-4101-9CA2-DCB8B334506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8B4758-3DF0-4647-8CA0-805C6FAD0E59}">
      <dgm:prSet phldrT="[Текст]" custT="1"/>
      <dgm:spPr/>
      <dgm:t>
        <a:bodyPr/>
        <a:lstStyle/>
        <a:p>
          <a:r>
            <a:rPr lang="ru-RU" sz="2400" dirty="0"/>
            <a:t>знания</a:t>
          </a:r>
          <a:endParaRPr lang="ru-RU" sz="1100" dirty="0"/>
        </a:p>
      </dgm:t>
    </dgm:pt>
    <dgm:pt modelId="{B82EE217-AFA5-4557-8CBE-0AE379FA258A}" type="parTrans" cxnId="{8A600E33-A42E-4EE7-AD3A-EDB913F773F2}">
      <dgm:prSet/>
      <dgm:spPr/>
      <dgm:t>
        <a:bodyPr/>
        <a:lstStyle/>
        <a:p>
          <a:endParaRPr lang="ru-RU" sz="2400"/>
        </a:p>
      </dgm:t>
    </dgm:pt>
    <dgm:pt modelId="{97EB76E8-BDB6-4721-8E0C-17F1BC0D3AFF}" type="sibTrans" cxnId="{8A600E33-A42E-4EE7-AD3A-EDB913F773F2}">
      <dgm:prSet custT="1"/>
      <dgm:spPr/>
      <dgm:t>
        <a:bodyPr/>
        <a:lstStyle/>
        <a:p>
          <a:endParaRPr lang="ru-RU" sz="1000"/>
        </a:p>
      </dgm:t>
    </dgm:pt>
    <dgm:pt modelId="{A6707D28-BBF2-4781-BDF9-46BDFF9F6689}">
      <dgm:prSet phldrT="[Текст]" custT="1"/>
      <dgm:spPr/>
      <dgm:t>
        <a:bodyPr/>
        <a:lstStyle/>
        <a:p>
          <a:r>
            <a:rPr lang="ru-RU" sz="2400" dirty="0"/>
            <a:t>навыки</a:t>
          </a:r>
          <a:endParaRPr lang="ru-RU" sz="1100" dirty="0"/>
        </a:p>
      </dgm:t>
    </dgm:pt>
    <dgm:pt modelId="{A0ED29F3-C63A-4F90-B7FC-04FB3513BB6C}" type="parTrans" cxnId="{0B520732-3A33-438E-8FFC-6B9F175F1E80}">
      <dgm:prSet/>
      <dgm:spPr/>
      <dgm:t>
        <a:bodyPr/>
        <a:lstStyle/>
        <a:p>
          <a:endParaRPr lang="ru-RU" sz="2400"/>
        </a:p>
      </dgm:t>
    </dgm:pt>
    <dgm:pt modelId="{572A93C3-2780-4BF7-8D78-0C1AE9AA6287}" type="sibTrans" cxnId="{0B520732-3A33-438E-8FFC-6B9F175F1E80}">
      <dgm:prSet custT="1"/>
      <dgm:spPr/>
      <dgm:t>
        <a:bodyPr/>
        <a:lstStyle/>
        <a:p>
          <a:endParaRPr lang="ru-RU" sz="1000"/>
        </a:p>
      </dgm:t>
    </dgm:pt>
    <dgm:pt modelId="{964C6C4C-894A-49B1-AD2D-8944266845B6}">
      <dgm:prSet phldrT="[Текст]" custT="1"/>
      <dgm:spPr/>
      <dgm:t>
        <a:bodyPr/>
        <a:lstStyle/>
        <a:p>
          <a:r>
            <a:rPr lang="ru-RU" sz="2000" dirty="0"/>
            <a:t>коммуникация</a:t>
          </a:r>
          <a:endParaRPr lang="ru-RU" sz="1100" dirty="0"/>
        </a:p>
      </dgm:t>
    </dgm:pt>
    <dgm:pt modelId="{E330F847-7229-4C89-8C1A-B4F35B56C34C}" type="parTrans" cxnId="{A5C87B14-FF1D-4951-9721-7B30FF28032E}">
      <dgm:prSet/>
      <dgm:spPr/>
      <dgm:t>
        <a:bodyPr/>
        <a:lstStyle/>
        <a:p>
          <a:endParaRPr lang="ru-RU" sz="2400"/>
        </a:p>
      </dgm:t>
    </dgm:pt>
    <dgm:pt modelId="{9C570C86-B9D1-4C20-8BC2-BE2EF91ACBCD}" type="sibTrans" cxnId="{A5C87B14-FF1D-4951-9721-7B30FF28032E}">
      <dgm:prSet custT="1"/>
      <dgm:spPr/>
      <dgm:t>
        <a:bodyPr/>
        <a:lstStyle/>
        <a:p>
          <a:endParaRPr lang="ru-RU" sz="1000"/>
        </a:p>
      </dgm:t>
    </dgm:pt>
    <dgm:pt modelId="{7BEC5187-E916-4CFA-A90D-6D62D66163A2}">
      <dgm:prSet phldrT="[Текст]" custT="1"/>
      <dgm:spPr/>
      <dgm:t>
        <a:bodyPr/>
        <a:lstStyle/>
        <a:p>
          <a:r>
            <a:rPr lang="ru-RU" sz="1800" dirty="0"/>
            <a:t>Адвокат </a:t>
          </a:r>
        </a:p>
        <a:p>
          <a:r>
            <a:rPr lang="ru-RU" sz="1800" dirty="0"/>
            <a:t>здоровья</a:t>
          </a:r>
        </a:p>
      </dgm:t>
    </dgm:pt>
    <dgm:pt modelId="{F7D0D699-053F-45EC-A1E3-7A91CCA16984}" type="parTrans" cxnId="{E813D035-5A91-4608-AACE-8E02849DDE0F}">
      <dgm:prSet/>
      <dgm:spPr/>
      <dgm:t>
        <a:bodyPr/>
        <a:lstStyle/>
        <a:p>
          <a:endParaRPr lang="ru-RU" sz="2400"/>
        </a:p>
      </dgm:t>
    </dgm:pt>
    <dgm:pt modelId="{936D6510-1135-4F55-B019-6013A83195C6}" type="sibTrans" cxnId="{E813D035-5A91-4608-AACE-8E02849DDE0F}">
      <dgm:prSet custT="1"/>
      <dgm:spPr/>
      <dgm:t>
        <a:bodyPr/>
        <a:lstStyle/>
        <a:p>
          <a:endParaRPr lang="ru-RU" sz="1000"/>
        </a:p>
      </dgm:t>
    </dgm:pt>
    <dgm:pt modelId="{FBF67D3A-95DF-45FA-A8AE-7CC794F5A3DF}">
      <dgm:prSet phldrT="[Текст]" custT="1"/>
      <dgm:spPr/>
      <dgm:t>
        <a:bodyPr/>
        <a:lstStyle/>
        <a:p>
          <a:r>
            <a:rPr lang="ru-RU" sz="1800" dirty="0"/>
            <a:t>самообразование</a:t>
          </a:r>
        </a:p>
      </dgm:t>
    </dgm:pt>
    <dgm:pt modelId="{FBB32725-EA99-4A15-A833-6039B8022E8C}" type="parTrans" cxnId="{DAA9F1E1-5760-4CE8-9923-CC92131EC6E0}">
      <dgm:prSet/>
      <dgm:spPr/>
      <dgm:t>
        <a:bodyPr/>
        <a:lstStyle/>
        <a:p>
          <a:endParaRPr lang="ru-RU" sz="2400"/>
        </a:p>
      </dgm:t>
    </dgm:pt>
    <dgm:pt modelId="{DF8958E7-97B7-445A-9A29-4EA4966762CE}" type="sibTrans" cxnId="{DAA9F1E1-5760-4CE8-9923-CC92131EC6E0}">
      <dgm:prSet custT="1"/>
      <dgm:spPr/>
      <dgm:t>
        <a:bodyPr/>
        <a:lstStyle/>
        <a:p>
          <a:endParaRPr lang="ru-RU" sz="1000"/>
        </a:p>
      </dgm:t>
    </dgm:pt>
    <dgm:pt modelId="{62DFB6EE-DA0E-4218-9B13-3C6B89F5DAC1}" type="pres">
      <dgm:prSet presAssocID="{5FF73E53-8C4F-4101-9CA2-DCB8B33450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C764B9-D704-4CED-85E2-6E847FF230E6}" type="pres">
      <dgm:prSet presAssocID="{368B4758-3DF0-4647-8CA0-805C6FAD0E5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9F198-6843-428C-9CC3-3A18AFB13B66}" type="pres">
      <dgm:prSet presAssocID="{97EB76E8-BDB6-4721-8E0C-17F1BC0D3AFF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718FDD6-C8F4-4BB3-85FC-660C175E570C}" type="pres">
      <dgm:prSet presAssocID="{97EB76E8-BDB6-4721-8E0C-17F1BC0D3AF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C530C85-354C-44E1-875C-8F9AF96EAA51}" type="pres">
      <dgm:prSet presAssocID="{A6707D28-BBF2-4781-BDF9-46BDFF9F668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5A1DE-03A4-4FCA-A615-B34BFB9FC891}" type="pres">
      <dgm:prSet presAssocID="{572A93C3-2780-4BF7-8D78-0C1AE9AA628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13B9E9C-6BF6-4095-9844-6EFD4DAF2957}" type="pres">
      <dgm:prSet presAssocID="{572A93C3-2780-4BF7-8D78-0C1AE9AA628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5F52380-A884-415A-BDAC-085C5E85A74C}" type="pres">
      <dgm:prSet presAssocID="{964C6C4C-894A-49B1-AD2D-8944266845B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B1CC3-7AD7-4492-8FF9-6D461497AC26}" type="pres">
      <dgm:prSet presAssocID="{9C570C86-B9D1-4C20-8BC2-BE2EF91ACBC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E704B72-6137-4727-ACB3-C6B464BAFF3C}" type="pres">
      <dgm:prSet presAssocID="{9C570C86-B9D1-4C20-8BC2-BE2EF91ACBC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52DBAE7-D9AB-4B84-9B4E-D45D2CB5746B}" type="pres">
      <dgm:prSet presAssocID="{7BEC5187-E916-4CFA-A90D-6D62D66163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5F30C-BA52-4B6A-B260-444758E51DF0}" type="pres">
      <dgm:prSet presAssocID="{936D6510-1135-4F55-B019-6013A83195C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BC72A52-D7AE-4D04-B601-44D6B78E79FB}" type="pres">
      <dgm:prSet presAssocID="{936D6510-1135-4F55-B019-6013A83195C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E6FAA89-D2EF-4480-98FF-1C11EDB004D5}" type="pres">
      <dgm:prSet presAssocID="{FBF67D3A-95DF-45FA-A8AE-7CC794F5A3D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6789F-F0A6-4D8D-813E-B49178E004CE}" type="pres">
      <dgm:prSet presAssocID="{DF8958E7-97B7-445A-9A29-4EA4966762CE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91FC674-7D07-4F0B-8C5E-739564DDA443}" type="pres">
      <dgm:prSet presAssocID="{DF8958E7-97B7-445A-9A29-4EA4966762CE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46535FD-B937-4FCD-9115-2418E31BCB3D}" type="presOf" srcId="{97EB76E8-BDB6-4721-8E0C-17F1BC0D3AFF}" destId="{E718FDD6-C8F4-4BB3-85FC-660C175E570C}" srcOrd="1" destOrd="0" presId="urn:microsoft.com/office/officeart/2005/8/layout/cycle2"/>
    <dgm:cxn modelId="{BFCB00A2-3084-49E3-8291-15B17B3D0036}" type="presOf" srcId="{5FF73E53-8C4F-4101-9CA2-DCB8B334506E}" destId="{62DFB6EE-DA0E-4218-9B13-3C6B89F5DAC1}" srcOrd="0" destOrd="0" presId="urn:microsoft.com/office/officeart/2005/8/layout/cycle2"/>
    <dgm:cxn modelId="{69177EBE-561B-4769-B4C3-B0EDFBE9EB2B}" type="presOf" srcId="{9C570C86-B9D1-4C20-8BC2-BE2EF91ACBCD}" destId="{BB8B1CC3-7AD7-4492-8FF9-6D461497AC26}" srcOrd="0" destOrd="0" presId="urn:microsoft.com/office/officeart/2005/8/layout/cycle2"/>
    <dgm:cxn modelId="{9AACA2E6-DE57-4790-9079-233B0E8CCAD6}" type="presOf" srcId="{936D6510-1135-4F55-B019-6013A83195C6}" destId="{ABC72A52-D7AE-4D04-B601-44D6B78E79FB}" srcOrd="1" destOrd="0" presId="urn:microsoft.com/office/officeart/2005/8/layout/cycle2"/>
    <dgm:cxn modelId="{E813D035-5A91-4608-AACE-8E02849DDE0F}" srcId="{5FF73E53-8C4F-4101-9CA2-DCB8B334506E}" destId="{7BEC5187-E916-4CFA-A90D-6D62D66163A2}" srcOrd="3" destOrd="0" parTransId="{F7D0D699-053F-45EC-A1E3-7A91CCA16984}" sibTransId="{936D6510-1135-4F55-B019-6013A83195C6}"/>
    <dgm:cxn modelId="{DAA9F1E1-5760-4CE8-9923-CC92131EC6E0}" srcId="{5FF73E53-8C4F-4101-9CA2-DCB8B334506E}" destId="{FBF67D3A-95DF-45FA-A8AE-7CC794F5A3DF}" srcOrd="4" destOrd="0" parTransId="{FBB32725-EA99-4A15-A833-6039B8022E8C}" sibTransId="{DF8958E7-97B7-445A-9A29-4EA4966762CE}"/>
    <dgm:cxn modelId="{B0129C6E-F8ED-4651-9073-55AE02BE7E74}" type="presOf" srcId="{DF8958E7-97B7-445A-9A29-4EA4966762CE}" destId="{8896789F-F0A6-4D8D-813E-B49178E004CE}" srcOrd="0" destOrd="0" presId="urn:microsoft.com/office/officeart/2005/8/layout/cycle2"/>
    <dgm:cxn modelId="{0B520732-3A33-438E-8FFC-6B9F175F1E80}" srcId="{5FF73E53-8C4F-4101-9CA2-DCB8B334506E}" destId="{A6707D28-BBF2-4781-BDF9-46BDFF9F6689}" srcOrd="1" destOrd="0" parTransId="{A0ED29F3-C63A-4F90-B7FC-04FB3513BB6C}" sibTransId="{572A93C3-2780-4BF7-8D78-0C1AE9AA6287}"/>
    <dgm:cxn modelId="{FFED7812-AB7C-41D3-9521-9E088F48E845}" type="presOf" srcId="{A6707D28-BBF2-4781-BDF9-46BDFF9F6689}" destId="{5C530C85-354C-44E1-875C-8F9AF96EAA51}" srcOrd="0" destOrd="0" presId="urn:microsoft.com/office/officeart/2005/8/layout/cycle2"/>
    <dgm:cxn modelId="{FAF02CF9-9BA8-4FF1-A673-82F84A0EC93F}" type="presOf" srcId="{DF8958E7-97B7-445A-9A29-4EA4966762CE}" destId="{291FC674-7D07-4F0B-8C5E-739564DDA443}" srcOrd="1" destOrd="0" presId="urn:microsoft.com/office/officeart/2005/8/layout/cycle2"/>
    <dgm:cxn modelId="{138CD024-08A0-476D-8D58-573363C95214}" type="presOf" srcId="{964C6C4C-894A-49B1-AD2D-8944266845B6}" destId="{B5F52380-A884-415A-BDAC-085C5E85A74C}" srcOrd="0" destOrd="0" presId="urn:microsoft.com/office/officeart/2005/8/layout/cycle2"/>
    <dgm:cxn modelId="{409DF030-70B5-491D-96BA-B24EBFEB7F85}" type="presOf" srcId="{9C570C86-B9D1-4C20-8BC2-BE2EF91ACBCD}" destId="{2E704B72-6137-4727-ACB3-C6B464BAFF3C}" srcOrd="1" destOrd="0" presId="urn:microsoft.com/office/officeart/2005/8/layout/cycle2"/>
    <dgm:cxn modelId="{A5C87B14-FF1D-4951-9721-7B30FF28032E}" srcId="{5FF73E53-8C4F-4101-9CA2-DCB8B334506E}" destId="{964C6C4C-894A-49B1-AD2D-8944266845B6}" srcOrd="2" destOrd="0" parTransId="{E330F847-7229-4C89-8C1A-B4F35B56C34C}" sibTransId="{9C570C86-B9D1-4C20-8BC2-BE2EF91ACBCD}"/>
    <dgm:cxn modelId="{7CD6C9E1-DCE3-4B34-861E-6FEBA4B93005}" type="presOf" srcId="{7BEC5187-E916-4CFA-A90D-6D62D66163A2}" destId="{652DBAE7-D9AB-4B84-9B4E-D45D2CB5746B}" srcOrd="0" destOrd="0" presId="urn:microsoft.com/office/officeart/2005/8/layout/cycle2"/>
    <dgm:cxn modelId="{00E620D2-7773-40D3-A860-C2F5ED0D274F}" type="presOf" srcId="{572A93C3-2780-4BF7-8D78-0C1AE9AA6287}" destId="{713B9E9C-6BF6-4095-9844-6EFD4DAF2957}" srcOrd="1" destOrd="0" presId="urn:microsoft.com/office/officeart/2005/8/layout/cycle2"/>
    <dgm:cxn modelId="{8A600E33-A42E-4EE7-AD3A-EDB913F773F2}" srcId="{5FF73E53-8C4F-4101-9CA2-DCB8B334506E}" destId="{368B4758-3DF0-4647-8CA0-805C6FAD0E59}" srcOrd="0" destOrd="0" parTransId="{B82EE217-AFA5-4557-8CBE-0AE379FA258A}" sibTransId="{97EB76E8-BDB6-4721-8E0C-17F1BC0D3AFF}"/>
    <dgm:cxn modelId="{BA4413AB-7255-4C8A-A459-3C9722838F56}" type="presOf" srcId="{936D6510-1135-4F55-B019-6013A83195C6}" destId="{BF85F30C-BA52-4B6A-B260-444758E51DF0}" srcOrd="0" destOrd="0" presId="urn:microsoft.com/office/officeart/2005/8/layout/cycle2"/>
    <dgm:cxn modelId="{0DCAA4DC-CBA0-4977-AEDA-A099AC0F1455}" type="presOf" srcId="{FBF67D3A-95DF-45FA-A8AE-7CC794F5A3DF}" destId="{4E6FAA89-D2EF-4480-98FF-1C11EDB004D5}" srcOrd="0" destOrd="0" presId="urn:microsoft.com/office/officeart/2005/8/layout/cycle2"/>
    <dgm:cxn modelId="{4180B949-6C29-4150-9B77-06A5C3E7F3E1}" type="presOf" srcId="{97EB76E8-BDB6-4721-8E0C-17F1BC0D3AFF}" destId="{A079F198-6843-428C-9CC3-3A18AFB13B66}" srcOrd="0" destOrd="0" presId="urn:microsoft.com/office/officeart/2005/8/layout/cycle2"/>
    <dgm:cxn modelId="{4A448748-E53E-4F26-9533-AFBDBBD21956}" type="presOf" srcId="{368B4758-3DF0-4647-8CA0-805C6FAD0E59}" destId="{8CC764B9-D704-4CED-85E2-6E847FF230E6}" srcOrd="0" destOrd="0" presId="urn:microsoft.com/office/officeart/2005/8/layout/cycle2"/>
    <dgm:cxn modelId="{A2D3EA0F-F84A-41F7-ACFD-1C5A038B2D02}" type="presOf" srcId="{572A93C3-2780-4BF7-8D78-0C1AE9AA6287}" destId="{EFA5A1DE-03A4-4FCA-A615-B34BFB9FC891}" srcOrd="0" destOrd="0" presId="urn:microsoft.com/office/officeart/2005/8/layout/cycle2"/>
    <dgm:cxn modelId="{871C238B-4314-45E4-AE9C-3D6772A4DAE2}" type="presParOf" srcId="{62DFB6EE-DA0E-4218-9B13-3C6B89F5DAC1}" destId="{8CC764B9-D704-4CED-85E2-6E847FF230E6}" srcOrd="0" destOrd="0" presId="urn:microsoft.com/office/officeart/2005/8/layout/cycle2"/>
    <dgm:cxn modelId="{EF699F0C-C6D0-454B-B19F-B38D25068CE2}" type="presParOf" srcId="{62DFB6EE-DA0E-4218-9B13-3C6B89F5DAC1}" destId="{A079F198-6843-428C-9CC3-3A18AFB13B66}" srcOrd="1" destOrd="0" presId="urn:microsoft.com/office/officeart/2005/8/layout/cycle2"/>
    <dgm:cxn modelId="{FA175DB2-B975-46A8-8AF4-7691C6A14073}" type="presParOf" srcId="{A079F198-6843-428C-9CC3-3A18AFB13B66}" destId="{E718FDD6-C8F4-4BB3-85FC-660C175E570C}" srcOrd="0" destOrd="0" presId="urn:microsoft.com/office/officeart/2005/8/layout/cycle2"/>
    <dgm:cxn modelId="{D87BE92A-82FA-412C-B409-F0F4A60AD319}" type="presParOf" srcId="{62DFB6EE-DA0E-4218-9B13-3C6B89F5DAC1}" destId="{5C530C85-354C-44E1-875C-8F9AF96EAA51}" srcOrd="2" destOrd="0" presId="urn:microsoft.com/office/officeart/2005/8/layout/cycle2"/>
    <dgm:cxn modelId="{3700C026-ED3E-4377-9D2A-B5E6D5D83D0D}" type="presParOf" srcId="{62DFB6EE-DA0E-4218-9B13-3C6B89F5DAC1}" destId="{EFA5A1DE-03A4-4FCA-A615-B34BFB9FC891}" srcOrd="3" destOrd="0" presId="urn:microsoft.com/office/officeart/2005/8/layout/cycle2"/>
    <dgm:cxn modelId="{1D3A2E55-E494-48DD-A9A5-AA1731CCD86A}" type="presParOf" srcId="{EFA5A1DE-03A4-4FCA-A615-B34BFB9FC891}" destId="{713B9E9C-6BF6-4095-9844-6EFD4DAF2957}" srcOrd="0" destOrd="0" presId="urn:microsoft.com/office/officeart/2005/8/layout/cycle2"/>
    <dgm:cxn modelId="{D00A648E-D4CD-4C61-8F38-195D78BACEE5}" type="presParOf" srcId="{62DFB6EE-DA0E-4218-9B13-3C6B89F5DAC1}" destId="{B5F52380-A884-415A-BDAC-085C5E85A74C}" srcOrd="4" destOrd="0" presId="urn:microsoft.com/office/officeart/2005/8/layout/cycle2"/>
    <dgm:cxn modelId="{47AEC638-50A7-4C04-B4D8-10EE4C1668BF}" type="presParOf" srcId="{62DFB6EE-DA0E-4218-9B13-3C6B89F5DAC1}" destId="{BB8B1CC3-7AD7-4492-8FF9-6D461497AC26}" srcOrd="5" destOrd="0" presId="urn:microsoft.com/office/officeart/2005/8/layout/cycle2"/>
    <dgm:cxn modelId="{5B4FF6CC-EF74-4556-BC8A-8A7E214DF4F4}" type="presParOf" srcId="{BB8B1CC3-7AD7-4492-8FF9-6D461497AC26}" destId="{2E704B72-6137-4727-ACB3-C6B464BAFF3C}" srcOrd="0" destOrd="0" presId="urn:microsoft.com/office/officeart/2005/8/layout/cycle2"/>
    <dgm:cxn modelId="{9E0FF395-B896-4AC5-90FD-36F7FF6CA079}" type="presParOf" srcId="{62DFB6EE-DA0E-4218-9B13-3C6B89F5DAC1}" destId="{652DBAE7-D9AB-4B84-9B4E-D45D2CB5746B}" srcOrd="6" destOrd="0" presId="urn:microsoft.com/office/officeart/2005/8/layout/cycle2"/>
    <dgm:cxn modelId="{09A434FA-43CC-4B96-8E0E-2184FED80BA4}" type="presParOf" srcId="{62DFB6EE-DA0E-4218-9B13-3C6B89F5DAC1}" destId="{BF85F30C-BA52-4B6A-B260-444758E51DF0}" srcOrd="7" destOrd="0" presId="urn:microsoft.com/office/officeart/2005/8/layout/cycle2"/>
    <dgm:cxn modelId="{DC85C450-0908-4A4E-AB8F-9DF086AFA514}" type="presParOf" srcId="{BF85F30C-BA52-4B6A-B260-444758E51DF0}" destId="{ABC72A52-D7AE-4D04-B601-44D6B78E79FB}" srcOrd="0" destOrd="0" presId="urn:microsoft.com/office/officeart/2005/8/layout/cycle2"/>
    <dgm:cxn modelId="{BDE07656-793A-43F6-B001-9895779FDD51}" type="presParOf" srcId="{62DFB6EE-DA0E-4218-9B13-3C6B89F5DAC1}" destId="{4E6FAA89-D2EF-4480-98FF-1C11EDB004D5}" srcOrd="8" destOrd="0" presId="urn:microsoft.com/office/officeart/2005/8/layout/cycle2"/>
    <dgm:cxn modelId="{BE8C6FE8-5416-41C4-B824-EF0FE358E56A}" type="presParOf" srcId="{62DFB6EE-DA0E-4218-9B13-3C6B89F5DAC1}" destId="{8896789F-F0A6-4D8D-813E-B49178E004CE}" srcOrd="9" destOrd="0" presId="urn:microsoft.com/office/officeart/2005/8/layout/cycle2"/>
    <dgm:cxn modelId="{5500DF54-69F7-4030-99C7-4B5100A72372}" type="presParOf" srcId="{8896789F-F0A6-4D8D-813E-B49178E004CE}" destId="{291FC674-7D07-4F0B-8C5E-739564DDA4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CDCCF-4877-4FB9-B9CB-5C5B4257B693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60B067-93CE-452C-A303-C7B4418173E9}">
      <dgm:prSet phldrT="[Текст]" custT="1"/>
      <dgm:spPr/>
      <dgm:t>
        <a:bodyPr/>
        <a:lstStyle/>
        <a:p>
          <a:r>
            <a:rPr lang="en-US" sz="2400" b="0" dirty="0">
              <a:solidFill>
                <a:schemeClr val="tx1"/>
              </a:solidFill>
            </a:rPr>
            <a:t>Modern history of Kazakhstan</a:t>
          </a:r>
        </a:p>
        <a:p>
          <a:r>
            <a:rPr lang="en-US" sz="2400" b="0" i="0" u="none" dirty="0">
              <a:solidFill>
                <a:schemeClr val="tx1"/>
              </a:solidFill>
            </a:rPr>
            <a:t>Kazakh/Russian  Foreign language  IT</a:t>
          </a:r>
          <a:endParaRPr lang="ru-RU" sz="1100" b="0" dirty="0">
            <a:solidFill>
              <a:schemeClr val="tx1"/>
            </a:solidFill>
          </a:endParaRPr>
        </a:p>
      </dgm:t>
    </dgm:pt>
    <dgm:pt modelId="{5E77873E-F083-4A50-AA6B-299C8C129BF5}" type="parTrans" cxnId="{247D4F79-F2CF-4DA0-AA2B-C2BC6014693A}">
      <dgm:prSet/>
      <dgm:spPr/>
      <dgm:t>
        <a:bodyPr/>
        <a:lstStyle/>
        <a:p>
          <a:endParaRPr lang="ru-RU"/>
        </a:p>
      </dgm:t>
    </dgm:pt>
    <dgm:pt modelId="{49EFE672-BB50-42D3-B461-7CA03F3DA024}" type="sibTrans" cxnId="{247D4F79-F2CF-4DA0-AA2B-C2BC6014693A}">
      <dgm:prSet/>
      <dgm:spPr/>
      <dgm:t>
        <a:bodyPr/>
        <a:lstStyle/>
        <a:p>
          <a:endParaRPr lang="ru-RU"/>
        </a:p>
      </dgm:t>
    </dgm:pt>
    <dgm:pt modelId="{586EA258-C377-4833-96D9-5225B7A0C5B1}">
      <dgm:prSet phldrT="[Текст]" custT="1"/>
      <dgm:spPr/>
      <dgm:t>
        <a:bodyPr/>
        <a:lstStyle/>
        <a:p>
          <a:r>
            <a:rPr lang="en-US" sz="2800" i="1" dirty="0"/>
            <a:t>Chemistry Cell Biology</a:t>
          </a:r>
        </a:p>
        <a:p>
          <a:r>
            <a:rPr lang="en-US" sz="2800" i="1" dirty="0" err="1"/>
            <a:t>Biophyisics</a:t>
          </a:r>
          <a:r>
            <a:rPr lang="en-US" sz="2800" i="1" dirty="0"/>
            <a:t> Molecular biology </a:t>
          </a:r>
          <a:endParaRPr lang="ru-RU" sz="2800" i="1" dirty="0"/>
        </a:p>
      </dgm:t>
    </dgm:pt>
    <dgm:pt modelId="{3A1A5E87-6632-4E26-9F9A-06515983AB11}" type="parTrans" cxnId="{52558EA3-97EF-410D-8515-DE6F4124E0FF}">
      <dgm:prSet/>
      <dgm:spPr/>
      <dgm:t>
        <a:bodyPr/>
        <a:lstStyle/>
        <a:p>
          <a:endParaRPr lang="ru-RU"/>
        </a:p>
      </dgm:t>
    </dgm:pt>
    <dgm:pt modelId="{DCE16EFB-AAEF-4FD4-9BC7-5858A6FA657D}" type="sibTrans" cxnId="{52558EA3-97EF-410D-8515-DE6F4124E0FF}">
      <dgm:prSet/>
      <dgm:spPr/>
      <dgm:t>
        <a:bodyPr/>
        <a:lstStyle/>
        <a:p>
          <a:endParaRPr lang="ru-RU"/>
        </a:p>
      </dgm:t>
    </dgm:pt>
    <dgm:pt modelId="{D6D9BD99-E2D7-464B-AA22-4FA8B787B782}">
      <dgm:prSet phldrT="[Текст]" custT="1"/>
      <dgm:spPr/>
      <dgm:t>
        <a:bodyPr/>
        <a:lstStyle/>
        <a:p>
          <a:r>
            <a:rPr lang="en-US" sz="2000" dirty="0"/>
            <a:t>Introduction in profession</a:t>
          </a:r>
          <a:endParaRPr lang="ru-RU" sz="2000" dirty="0"/>
        </a:p>
      </dgm:t>
    </dgm:pt>
    <dgm:pt modelId="{5E64A749-E6A9-4DA4-9C3D-EC13DF0702AE}" type="parTrans" cxnId="{446C05B1-4513-4E89-8047-B9A860E58472}">
      <dgm:prSet/>
      <dgm:spPr/>
      <dgm:t>
        <a:bodyPr/>
        <a:lstStyle/>
        <a:p>
          <a:endParaRPr lang="ru-RU"/>
        </a:p>
      </dgm:t>
    </dgm:pt>
    <dgm:pt modelId="{71443163-E6CF-4A6A-9EB6-FEEBACA4D47F}" type="sibTrans" cxnId="{446C05B1-4513-4E89-8047-B9A860E58472}">
      <dgm:prSet/>
      <dgm:spPr/>
      <dgm:t>
        <a:bodyPr/>
        <a:lstStyle/>
        <a:p>
          <a:endParaRPr lang="ru-RU"/>
        </a:p>
      </dgm:t>
    </dgm:pt>
    <dgm:pt modelId="{5674D2FE-B7F7-4AA9-B631-B544DC9091D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i="0" u="none" dirty="0"/>
            <a:t>Essential physiology</a:t>
          </a:r>
          <a:endParaRPr lang="ru-RU" b="0" i="0" u="none" dirty="0"/>
        </a:p>
      </dgm:t>
    </dgm:pt>
    <dgm:pt modelId="{CAE0A41B-E437-475C-8324-58D7E6B5388E}" type="parTrans" cxnId="{02E00B76-1C38-4EDE-9951-BE66DB4AAA3F}">
      <dgm:prSet/>
      <dgm:spPr/>
      <dgm:t>
        <a:bodyPr/>
        <a:lstStyle/>
        <a:p>
          <a:endParaRPr lang="ru-RU"/>
        </a:p>
      </dgm:t>
    </dgm:pt>
    <dgm:pt modelId="{A2E417B9-E51B-43F7-863E-9ABF05D39E80}" type="sibTrans" cxnId="{02E00B76-1C38-4EDE-9951-BE66DB4AAA3F}">
      <dgm:prSet/>
      <dgm:spPr/>
      <dgm:t>
        <a:bodyPr/>
        <a:lstStyle/>
        <a:p>
          <a:endParaRPr lang="ru-RU"/>
        </a:p>
      </dgm:t>
    </dgm:pt>
    <dgm:pt modelId="{A0C5656A-20C5-4712-8292-0574FBC624D9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i="0" u="none" dirty="0"/>
            <a:t>Essential anatomy</a:t>
          </a:r>
          <a:endParaRPr lang="ru-RU" b="1" i="0" u="none" dirty="0"/>
        </a:p>
      </dgm:t>
    </dgm:pt>
    <dgm:pt modelId="{47B61FB9-C8BF-41B8-B3F7-F353E9BB068A}" type="parTrans" cxnId="{FC984178-DC05-4B49-824A-4B324F5E0707}">
      <dgm:prSet/>
      <dgm:spPr/>
      <dgm:t>
        <a:bodyPr/>
        <a:lstStyle/>
        <a:p>
          <a:endParaRPr lang="ru-RU"/>
        </a:p>
      </dgm:t>
    </dgm:pt>
    <dgm:pt modelId="{5BB69CC3-B572-4709-9AC7-589829412C10}" type="sibTrans" cxnId="{FC984178-DC05-4B49-824A-4B324F5E0707}">
      <dgm:prSet/>
      <dgm:spPr/>
      <dgm:t>
        <a:bodyPr/>
        <a:lstStyle/>
        <a:p>
          <a:endParaRPr lang="ru-RU"/>
        </a:p>
      </dgm:t>
    </dgm:pt>
    <dgm:pt modelId="{CB4C6435-52D3-4FE6-99BE-9DC01BCF7DE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i="0" u="none" dirty="0"/>
            <a:t>Essential histology</a:t>
          </a:r>
          <a:endParaRPr lang="ru-RU" b="1" i="0" u="none" dirty="0"/>
        </a:p>
      </dgm:t>
    </dgm:pt>
    <dgm:pt modelId="{9312555D-1071-4129-915A-6E1AA5C2B138}" type="parTrans" cxnId="{4058F317-D67B-447E-B306-0AF6A3C6B3F6}">
      <dgm:prSet/>
      <dgm:spPr/>
      <dgm:t>
        <a:bodyPr/>
        <a:lstStyle/>
        <a:p>
          <a:endParaRPr lang="ru-RU"/>
        </a:p>
      </dgm:t>
    </dgm:pt>
    <dgm:pt modelId="{F1DB8674-0203-4408-8C92-302F1147DAE4}" type="sibTrans" cxnId="{4058F317-D67B-447E-B306-0AF6A3C6B3F6}">
      <dgm:prSet/>
      <dgm:spPr/>
      <dgm:t>
        <a:bodyPr/>
        <a:lstStyle/>
        <a:p>
          <a:endParaRPr lang="ru-RU"/>
        </a:p>
      </dgm:t>
    </dgm:pt>
    <dgm:pt modelId="{29461A42-D27A-4915-99FD-DD1D9D86DE96}" type="pres">
      <dgm:prSet presAssocID="{401CDCCF-4877-4FB9-B9CB-5C5B4257B6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BB10ED-DD97-4ECE-99C0-3B320E7381DA}" type="pres">
      <dgm:prSet presAssocID="{8F60B067-93CE-452C-A303-C7B4418173E9}" presName="vertOne" presStyleCnt="0"/>
      <dgm:spPr/>
    </dgm:pt>
    <dgm:pt modelId="{ADDFB3F1-BD02-46C3-9FA4-C3CE705E2852}" type="pres">
      <dgm:prSet presAssocID="{8F60B067-93CE-452C-A303-C7B4418173E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0E9F80-C770-4B5B-B97B-E5D98738B167}" type="pres">
      <dgm:prSet presAssocID="{8F60B067-93CE-452C-A303-C7B4418173E9}" presName="parTransOne" presStyleCnt="0"/>
      <dgm:spPr/>
    </dgm:pt>
    <dgm:pt modelId="{A6A4CC1E-F8AD-4F09-A9E5-7A9770614BC4}" type="pres">
      <dgm:prSet presAssocID="{8F60B067-93CE-452C-A303-C7B4418173E9}" presName="horzOne" presStyleCnt="0"/>
      <dgm:spPr/>
    </dgm:pt>
    <dgm:pt modelId="{21B06275-A6AD-4C88-A878-FF315453CAB9}" type="pres">
      <dgm:prSet presAssocID="{586EA258-C377-4833-96D9-5225B7A0C5B1}" presName="vertTwo" presStyleCnt="0"/>
      <dgm:spPr/>
    </dgm:pt>
    <dgm:pt modelId="{25597844-E2A4-4D3C-8CDD-80E5964E63B9}" type="pres">
      <dgm:prSet presAssocID="{586EA258-C377-4833-96D9-5225B7A0C5B1}" presName="txTwo" presStyleLbl="node2" presStyleIdx="0" presStyleCnt="2" custLinFactNeighborX="1012" custLinFactNeighborY="-26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272643-1FA5-47D3-846D-A410DF9D9A98}" type="pres">
      <dgm:prSet presAssocID="{586EA258-C377-4833-96D9-5225B7A0C5B1}" presName="parTransTwo" presStyleCnt="0"/>
      <dgm:spPr/>
    </dgm:pt>
    <dgm:pt modelId="{879735F9-4612-4FE1-9542-A6E3A5C1D580}" type="pres">
      <dgm:prSet presAssocID="{586EA258-C377-4833-96D9-5225B7A0C5B1}" presName="horzTwo" presStyleCnt="0"/>
      <dgm:spPr/>
    </dgm:pt>
    <dgm:pt modelId="{52CBE6D3-5C5F-4D57-B31C-0FFF278862E3}" type="pres">
      <dgm:prSet presAssocID="{5674D2FE-B7F7-4AA9-B631-B544DC9091DC}" presName="vertThree" presStyleCnt="0"/>
      <dgm:spPr/>
    </dgm:pt>
    <dgm:pt modelId="{E7098C51-E6E5-4131-9762-ECB7520D743F}" type="pres">
      <dgm:prSet presAssocID="{5674D2FE-B7F7-4AA9-B631-B544DC9091DC}" presName="txThree" presStyleLbl="node3" presStyleIdx="0" presStyleCnt="3" custScaleX="141617" custScaleY="95481" custLinFactNeighborX="19003" custLinFactNeighborY="-2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7FF8E1-779A-475D-8F4C-3D2C7D9D4DA3}" type="pres">
      <dgm:prSet presAssocID="{5674D2FE-B7F7-4AA9-B631-B544DC9091DC}" presName="horzThree" presStyleCnt="0"/>
      <dgm:spPr/>
    </dgm:pt>
    <dgm:pt modelId="{ABDBAD0E-7B4B-4DDF-BB35-F78EF77D107D}" type="pres">
      <dgm:prSet presAssocID="{A2E417B9-E51B-43F7-863E-9ABF05D39E80}" presName="sibSpaceThree" presStyleCnt="0"/>
      <dgm:spPr/>
    </dgm:pt>
    <dgm:pt modelId="{8CD70B4F-45B5-4010-A1B1-B301146B61F4}" type="pres">
      <dgm:prSet presAssocID="{A0C5656A-20C5-4712-8292-0574FBC624D9}" presName="vertThree" presStyleCnt="0"/>
      <dgm:spPr/>
    </dgm:pt>
    <dgm:pt modelId="{CFFFFEA3-F070-4341-89D3-4D73E9322ACC}" type="pres">
      <dgm:prSet presAssocID="{A0C5656A-20C5-4712-8292-0574FBC624D9}" presName="txThree" presStyleLbl="node3" presStyleIdx="1" presStyleCnt="3" custScaleX="153011" custScaleY="95345" custLinFactNeighborX="58227" custLinFactNeighborY="-2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534FEA-A13E-4065-9E61-FEC6C91ECE6A}" type="pres">
      <dgm:prSet presAssocID="{A0C5656A-20C5-4712-8292-0574FBC624D9}" presName="horzThree" presStyleCnt="0"/>
      <dgm:spPr/>
    </dgm:pt>
    <dgm:pt modelId="{15F8F92A-D616-47E2-A66D-8ADA1A13DE67}" type="pres">
      <dgm:prSet presAssocID="{5BB69CC3-B572-4709-9AC7-589829412C10}" presName="sibSpaceThree" presStyleCnt="0"/>
      <dgm:spPr/>
    </dgm:pt>
    <dgm:pt modelId="{18B49DED-6E4B-4CCB-9741-C1699C54D266}" type="pres">
      <dgm:prSet presAssocID="{CB4C6435-52D3-4FE6-99BE-9DC01BCF7DE4}" presName="vertThree" presStyleCnt="0"/>
      <dgm:spPr/>
    </dgm:pt>
    <dgm:pt modelId="{5C76B796-9B7F-41BA-80CC-433084761B10}" type="pres">
      <dgm:prSet presAssocID="{CB4C6435-52D3-4FE6-99BE-9DC01BCF7DE4}" presName="txThree" presStyleLbl="node3" presStyleIdx="2" presStyleCnt="3" custScaleX="149670" custScaleY="93769" custLinFactNeighborX="85890" custLinFactNeighborY="-2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F22CBD-BCF3-4E60-886D-FBF9C19370BD}" type="pres">
      <dgm:prSet presAssocID="{CB4C6435-52D3-4FE6-99BE-9DC01BCF7DE4}" presName="horzThree" presStyleCnt="0"/>
      <dgm:spPr/>
    </dgm:pt>
    <dgm:pt modelId="{BAADD19C-FD91-4511-8F60-D27EF186F16E}" type="pres">
      <dgm:prSet presAssocID="{DCE16EFB-AAEF-4FD4-9BC7-5858A6FA657D}" presName="sibSpaceTwo" presStyleCnt="0"/>
      <dgm:spPr/>
    </dgm:pt>
    <dgm:pt modelId="{EC8C3E6D-9203-4618-85CB-237BD761C7AF}" type="pres">
      <dgm:prSet presAssocID="{D6D9BD99-E2D7-464B-AA22-4FA8B787B782}" presName="vertTwo" presStyleCnt="0"/>
      <dgm:spPr/>
    </dgm:pt>
    <dgm:pt modelId="{1907567E-47CE-4F2C-B702-75B2A00B95B0}" type="pres">
      <dgm:prSet presAssocID="{D6D9BD99-E2D7-464B-AA22-4FA8B787B782}" presName="txTwo" presStyleLbl="node2" presStyleIdx="1" presStyleCnt="2" custScaleX="903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DEC0FD-C5A8-4514-8BD5-280FEF55470A}" type="pres">
      <dgm:prSet presAssocID="{D6D9BD99-E2D7-464B-AA22-4FA8B787B782}" presName="horzTwo" presStyleCnt="0"/>
      <dgm:spPr/>
    </dgm:pt>
  </dgm:ptLst>
  <dgm:cxnLst>
    <dgm:cxn modelId="{FC984178-DC05-4B49-824A-4B324F5E0707}" srcId="{586EA258-C377-4833-96D9-5225B7A0C5B1}" destId="{A0C5656A-20C5-4712-8292-0574FBC624D9}" srcOrd="1" destOrd="0" parTransId="{47B61FB9-C8BF-41B8-B3F7-F353E9BB068A}" sibTransId="{5BB69CC3-B572-4709-9AC7-589829412C10}"/>
    <dgm:cxn modelId="{247D4F79-F2CF-4DA0-AA2B-C2BC6014693A}" srcId="{401CDCCF-4877-4FB9-B9CB-5C5B4257B693}" destId="{8F60B067-93CE-452C-A303-C7B4418173E9}" srcOrd="0" destOrd="0" parTransId="{5E77873E-F083-4A50-AA6B-299C8C129BF5}" sibTransId="{49EFE672-BB50-42D3-B461-7CA03F3DA024}"/>
    <dgm:cxn modelId="{2E89060A-1671-41DE-B43A-1EDE36CF7AB1}" type="presOf" srcId="{CB4C6435-52D3-4FE6-99BE-9DC01BCF7DE4}" destId="{5C76B796-9B7F-41BA-80CC-433084761B10}" srcOrd="0" destOrd="0" presId="urn:microsoft.com/office/officeart/2005/8/layout/hierarchy4"/>
    <dgm:cxn modelId="{446C05B1-4513-4E89-8047-B9A860E58472}" srcId="{8F60B067-93CE-452C-A303-C7B4418173E9}" destId="{D6D9BD99-E2D7-464B-AA22-4FA8B787B782}" srcOrd="1" destOrd="0" parTransId="{5E64A749-E6A9-4DA4-9C3D-EC13DF0702AE}" sibTransId="{71443163-E6CF-4A6A-9EB6-FEEBACA4D47F}"/>
    <dgm:cxn modelId="{7C64A11D-DAD1-4474-B044-494F3BEA1D14}" type="presOf" srcId="{586EA258-C377-4833-96D9-5225B7A0C5B1}" destId="{25597844-E2A4-4D3C-8CDD-80E5964E63B9}" srcOrd="0" destOrd="0" presId="urn:microsoft.com/office/officeart/2005/8/layout/hierarchy4"/>
    <dgm:cxn modelId="{9E26F64B-913B-4C32-BFB4-683607C43AF7}" type="presOf" srcId="{5674D2FE-B7F7-4AA9-B631-B544DC9091DC}" destId="{E7098C51-E6E5-4131-9762-ECB7520D743F}" srcOrd="0" destOrd="0" presId="urn:microsoft.com/office/officeart/2005/8/layout/hierarchy4"/>
    <dgm:cxn modelId="{4058F317-D67B-447E-B306-0AF6A3C6B3F6}" srcId="{586EA258-C377-4833-96D9-5225B7A0C5B1}" destId="{CB4C6435-52D3-4FE6-99BE-9DC01BCF7DE4}" srcOrd="2" destOrd="0" parTransId="{9312555D-1071-4129-915A-6E1AA5C2B138}" sibTransId="{F1DB8674-0203-4408-8C92-302F1147DAE4}"/>
    <dgm:cxn modelId="{3EC6EA9E-8D6F-40EE-B4D3-89B49865D10B}" type="presOf" srcId="{401CDCCF-4877-4FB9-B9CB-5C5B4257B693}" destId="{29461A42-D27A-4915-99FD-DD1D9D86DE96}" srcOrd="0" destOrd="0" presId="urn:microsoft.com/office/officeart/2005/8/layout/hierarchy4"/>
    <dgm:cxn modelId="{02E00B76-1C38-4EDE-9951-BE66DB4AAA3F}" srcId="{586EA258-C377-4833-96D9-5225B7A0C5B1}" destId="{5674D2FE-B7F7-4AA9-B631-B544DC9091DC}" srcOrd="0" destOrd="0" parTransId="{CAE0A41B-E437-475C-8324-58D7E6B5388E}" sibTransId="{A2E417B9-E51B-43F7-863E-9ABF05D39E80}"/>
    <dgm:cxn modelId="{C748EBAB-EF0F-4B94-AC17-FCD2C016CFE5}" type="presOf" srcId="{8F60B067-93CE-452C-A303-C7B4418173E9}" destId="{ADDFB3F1-BD02-46C3-9FA4-C3CE705E2852}" srcOrd="0" destOrd="0" presId="urn:microsoft.com/office/officeart/2005/8/layout/hierarchy4"/>
    <dgm:cxn modelId="{AF0601A3-7FF2-4354-B940-88DB0FE14112}" type="presOf" srcId="{A0C5656A-20C5-4712-8292-0574FBC624D9}" destId="{CFFFFEA3-F070-4341-89D3-4D73E9322ACC}" srcOrd="0" destOrd="0" presId="urn:microsoft.com/office/officeart/2005/8/layout/hierarchy4"/>
    <dgm:cxn modelId="{52558EA3-97EF-410D-8515-DE6F4124E0FF}" srcId="{8F60B067-93CE-452C-A303-C7B4418173E9}" destId="{586EA258-C377-4833-96D9-5225B7A0C5B1}" srcOrd="0" destOrd="0" parTransId="{3A1A5E87-6632-4E26-9F9A-06515983AB11}" sibTransId="{DCE16EFB-AAEF-4FD4-9BC7-5858A6FA657D}"/>
    <dgm:cxn modelId="{C97FA78C-8194-463E-AD82-5A835B757EF1}" type="presOf" srcId="{D6D9BD99-E2D7-464B-AA22-4FA8B787B782}" destId="{1907567E-47CE-4F2C-B702-75B2A00B95B0}" srcOrd="0" destOrd="0" presId="urn:microsoft.com/office/officeart/2005/8/layout/hierarchy4"/>
    <dgm:cxn modelId="{904BD4E8-A74A-4101-B008-F06B0ADAFFA1}" type="presParOf" srcId="{29461A42-D27A-4915-99FD-DD1D9D86DE96}" destId="{1BBB10ED-DD97-4ECE-99C0-3B320E7381DA}" srcOrd="0" destOrd="0" presId="urn:microsoft.com/office/officeart/2005/8/layout/hierarchy4"/>
    <dgm:cxn modelId="{732A5EC4-8EF4-4482-9DF4-5DF027DCB276}" type="presParOf" srcId="{1BBB10ED-DD97-4ECE-99C0-3B320E7381DA}" destId="{ADDFB3F1-BD02-46C3-9FA4-C3CE705E2852}" srcOrd="0" destOrd="0" presId="urn:microsoft.com/office/officeart/2005/8/layout/hierarchy4"/>
    <dgm:cxn modelId="{3EF0DE13-AD32-4331-9A26-5A87BEBC6E5C}" type="presParOf" srcId="{1BBB10ED-DD97-4ECE-99C0-3B320E7381DA}" destId="{CA0E9F80-C770-4B5B-B97B-E5D98738B167}" srcOrd="1" destOrd="0" presId="urn:microsoft.com/office/officeart/2005/8/layout/hierarchy4"/>
    <dgm:cxn modelId="{CA42AB34-00D6-421B-887D-39B25B7D11A0}" type="presParOf" srcId="{1BBB10ED-DD97-4ECE-99C0-3B320E7381DA}" destId="{A6A4CC1E-F8AD-4F09-A9E5-7A9770614BC4}" srcOrd="2" destOrd="0" presId="urn:microsoft.com/office/officeart/2005/8/layout/hierarchy4"/>
    <dgm:cxn modelId="{00265BA4-D631-4AAB-9D5B-94FC561074C8}" type="presParOf" srcId="{A6A4CC1E-F8AD-4F09-A9E5-7A9770614BC4}" destId="{21B06275-A6AD-4C88-A878-FF315453CAB9}" srcOrd="0" destOrd="0" presId="urn:microsoft.com/office/officeart/2005/8/layout/hierarchy4"/>
    <dgm:cxn modelId="{E478FB26-C58E-46AC-BB87-5C0419C06757}" type="presParOf" srcId="{21B06275-A6AD-4C88-A878-FF315453CAB9}" destId="{25597844-E2A4-4D3C-8CDD-80E5964E63B9}" srcOrd="0" destOrd="0" presId="urn:microsoft.com/office/officeart/2005/8/layout/hierarchy4"/>
    <dgm:cxn modelId="{9BA2233E-F629-4C92-81EB-7FDE5E5F9A0C}" type="presParOf" srcId="{21B06275-A6AD-4C88-A878-FF315453CAB9}" destId="{B0272643-1FA5-47D3-846D-A410DF9D9A98}" srcOrd="1" destOrd="0" presId="urn:microsoft.com/office/officeart/2005/8/layout/hierarchy4"/>
    <dgm:cxn modelId="{1A14D8F3-361F-4F9E-8E56-03FF9D83B98D}" type="presParOf" srcId="{21B06275-A6AD-4C88-A878-FF315453CAB9}" destId="{879735F9-4612-4FE1-9542-A6E3A5C1D580}" srcOrd="2" destOrd="0" presId="urn:microsoft.com/office/officeart/2005/8/layout/hierarchy4"/>
    <dgm:cxn modelId="{CA9AF019-DF39-4885-93EC-33F940E6F3E5}" type="presParOf" srcId="{879735F9-4612-4FE1-9542-A6E3A5C1D580}" destId="{52CBE6D3-5C5F-4D57-B31C-0FFF278862E3}" srcOrd="0" destOrd="0" presId="urn:microsoft.com/office/officeart/2005/8/layout/hierarchy4"/>
    <dgm:cxn modelId="{8B206401-00D7-48BC-9083-2AAC6C06D1A9}" type="presParOf" srcId="{52CBE6D3-5C5F-4D57-B31C-0FFF278862E3}" destId="{E7098C51-E6E5-4131-9762-ECB7520D743F}" srcOrd="0" destOrd="0" presId="urn:microsoft.com/office/officeart/2005/8/layout/hierarchy4"/>
    <dgm:cxn modelId="{EEB1D372-DE8B-4046-9722-86DDBA7C8F79}" type="presParOf" srcId="{52CBE6D3-5C5F-4D57-B31C-0FFF278862E3}" destId="{247FF8E1-779A-475D-8F4C-3D2C7D9D4DA3}" srcOrd="1" destOrd="0" presId="urn:microsoft.com/office/officeart/2005/8/layout/hierarchy4"/>
    <dgm:cxn modelId="{D593FE51-8C4F-4C65-AD7E-9BEC839F8644}" type="presParOf" srcId="{879735F9-4612-4FE1-9542-A6E3A5C1D580}" destId="{ABDBAD0E-7B4B-4DDF-BB35-F78EF77D107D}" srcOrd="1" destOrd="0" presId="urn:microsoft.com/office/officeart/2005/8/layout/hierarchy4"/>
    <dgm:cxn modelId="{BEA64CBF-BFD8-4D3B-9F88-902813102013}" type="presParOf" srcId="{879735F9-4612-4FE1-9542-A6E3A5C1D580}" destId="{8CD70B4F-45B5-4010-A1B1-B301146B61F4}" srcOrd="2" destOrd="0" presId="urn:microsoft.com/office/officeart/2005/8/layout/hierarchy4"/>
    <dgm:cxn modelId="{39D5E1AD-52DB-462F-A12C-E9C95881125D}" type="presParOf" srcId="{8CD70B4F-45B5-4010-A1B1-B301146B61F4}" destId="{CFFFFEA3-F070-4341-89D3-4D73E9322ACC}" srcOrd="0" destOrd="0" presId="urn:microsoft.com/office/officeart/2005/8/layout/hierarchy4"/>
    <dgm:cxn modelId="{6A7D8EB9-1DB5-462B-A6CA-0A1A825FEA81}" type="presParOf" srcId="{8CD70B4F-45B5-4010-A1B1-B301146B61F4}" destId="{AB534FEA-A13E-4065-9E61-FEC6C91ECE6A}" srcOrd="1" destOrd="0" presId="urn:microsoft.com/office/officeart/2005/8/layout/hierarchy4"/>
    <dgm:cxn modelId="{A4D6FE4F-BC3F-4CA0-B976-195F81CE40E5}" type="presParOf" srcId="{879735F9-4612-4FE1-9542-A6E3A5C1D580}" destId="{15F8F92A-D616-47E2-A66D-8ADA1A13DE67}" srcOrd="3" destOrd="0" presId="urn:microsoft.com/office/officeart/2005/8/layout/hierarchy4"/>
    <dgm:cxn modelId="{F47A6C1C-A96B-4E58-8BC1-6BBDC1B5605C}" type="presParOf" srcId="{879735F9-4612-4FE1-9542-A6E3A5C1D580}" destId="{18B49DED-6E4B-4CCB-9741-C1699C54D266}" srcOrd="4" destOrd="0" presId="urn:microsoft.com/office/officeart/2005/8/layout/hierarchy4"/>
    <dgm:cxn modelId="{6B800FBE-21A7-4F63-B3C6-755BACB679CA}" type="presParOf" srcId="{18B49DED-6E4B-4CCB-9741-C1699C54D266}" destId="{5C76B796-9B7F-41BA-80CC-433084761B10}" srcOrd="0" destOrd="0" presId="urn:microsoft.com/office/officeart/2005/8/layout/hierarchy4"/>
    <dgm:cxn modelId="{85668A04-65EB-4D78-BD1D-D16CFF297615}" type="presParOf" srcId="{18B49DED-6E4B-4CCB-9741-C1699C54D266}" destId="{BCF22CBD-BCF3-4E60-886D-FBF9C19370BD}" srcOrd="1" destOrd="0" presId="urn:microsoft.com/office/officeart/2005/8/layout/hierarchy4"/>
    <dgm:cxn modelId="{0B239DFE-D7AB-4571-9331-1D036AEB1636}" type="presParOf" srcId="{A6A4CC1E-F8AD-4F09-A9E5-7A9770614BC4}" destId="{BAADD19C-FD91-4511-8F60-D27EF186F16E}" srcOrd="1" destOrd="0" presId="urn:microsoft.com/office/officeart/2005/8/layout/hierarchy4"/>
    <dgm:cxn modelId="{BA1998D8-94B1-4077-A7E8-490FB6AAB5FA}" type="presParOf" srcId="{A6A4CC1E-F8AD-4F09-A9E5-7A9770614BC4}" destId="{EC8C3E6D-9203-4618-85CB-237BD761C7AF}" srcOrd="2" destOrd="0" presId="urn:microsoft.com/office/officeart/2005/8/layout/hierarchy4"/>
    <dgm:cxn modelId="{D116C091-4038-4DA7-88B0-50811911C55F}" type="presParOf" srcId="{EC8C3E6D-9203-4618-85CB-237BD761C7AF}" destId="{1907567E-47CE-4F2C-B702-75B2A00B95B0}" srcOrd="0" destOrd="0" presId="urn:microsoft.com/office/officeart/2005/8/layout/hierarchy4"/>
    <dgm:cxn modelId="{43C11DFE-864E-46E2-AF5F-4861AA69F95E}" type="presParOf" srcId="{EC8C3E6D-9203-4618-85CB-237BD761C7AF}" destId="{A2DEC0FD-C5A8-4514-8BD5-280FEF55470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6624D-F66C-4AE6-93EC-D399379978FA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639CD01-7DC8-49E2-94C7-3CFD20704B4B}">
      <dgm:prSet phldrT="[Текст]" custT="1"/>
      <dgm:spPr/>
      <dgm:t>
        <a:bodyPr/>
        <a:lstStyle/>
        <a:p>
          <a:r>
            <a:rPr lang="en-US" sz="2400" dirty="0"/>
            <a:t>Cardiovascular</a:t>
          </a:r>
          <a:endParaRPr lang="ru-RU" sz="2000" dirty="0"/>
        </a:p>
      </dgm:t>
    </dgm:pt>
    <dgm:pt modelId="{AF8BE17B-176C-42E8-A7AB-62D37C2BC5A0}" type="parTrans" cxnId="{D377EF74-2468-43D3-857E-C718A22A283B}">
      <dgm:prSet/>
      <dgm:spPr/>
      <dgm:t>
        <a:bodyPr/>
        <a:lstStyle/>
        <a:p>
          <a:endParaRPr lang="ru-RU"/>
        </a:p>
      </dgm:t>
    </dgm:pt>
    <dgm:pt modelId="{4FE122B4-FC84-49BF-B295-474A74957C84}" type="sibTrans" cxnId="{D377EF74-2468-43D3-857E-C718A22A283B}">
      <dgm:prSet/>
      <dgm:spPr/>
      <dgm:t>
        <a:bodyPr/>
        <a:lstStyle/>
        <a:p>
          <a:endParaRPr lang="ru-RU"/>
        </a:p>
      </dgm:t>
    </dgm:pt>
    <dgm:pt modelId="{9C9E3837-23E8-401A-B8E8-580D13661F9D}">
      <dgm:prSet phldrT="[Текст]" custT="1"/>
      <dgm:spPr/>
      <dgm:t>
        <a:bodyPr/>
        <a:lstStyle/>
        <a:p>
          <a:r>
            <a:rPr lang="en-US" sz="2400" dirty="0"/>
            <a:t>Respiratory</a:t>
          </a:r>
          <a:endParaRPr lang="ru-RU" sz="2000" dirty="0"/>
        </a:p>
      </dgm:t>
    </dgm:pt>
    <dgm:pt modelId="{EABB17B2-898A-4F34-9BC6-449BE18C9F7E}" type="parTrans" cxnId="{E137F5EB-9112-4C68-8B7B-B25C6A7065C3}">
      <dgm:prSet/>
      <dgm:spPr/>
      <dgm:t>
        <a:bodyPr/>
        <a:lstStyle/>
        <a:p>
          <a:endParaRPr lang="ru-RU"/>
        </a:p>
      </dgm:t>
    </dgm:pt>
    <dgm:pt modelId="{3646A268-69FE-499D-B8CB-D9C5356BC69F}" type="sibTrans" cxnId="{E137F5EB-9112-4C68-8B7B-B25C6A7065C3}">
      <dgm:prSet/>
      <dgm:spPr/>
      <dgm:t>
        <a:bodyPr/>
        <a:lstStyle/>
        <a:p>
          <a:endParaRPr lang="ru-RU"/>
        </a:p>
      </dgm:t>
    </dgm:pt>
    <dgm:pt modelId="{936A0421-1B55-45A5-BB9D-611C42BA815F}">
      <dgm:prSet phldrT="[Текст]" custT="1"/>
      <dgm:spPr/>
      <dgm:t>
        <a:bodyPr/>
        <a:lstStyle/>
        <a:p>
          <a:r>
            <a:rPr lang="en-US" sz="2400" dirty="0"/>
            <a:t>Blood</a:t>
          </a:r>
          <a:endParaRPr lang="ru-RU" sz="2000" dirty="0"/>
        </a:p>
      </dgm:t>
    </dgm:pt>
    <dgm:pt modelId="{110F579E-566A-4005-945B-3CAD4F27516A}" type="parTrans" cxnId="{7B4789F4-040B-4CED-8E7D-5BCE88EB7A4A}">
      <dgm:prSet/>
      <dgm:spPr/>
      <dgm:t>
        <a:bodyPr/>
        <a:lstStyle/>
        <a:p>
          <a:endParaRPr lang="ru-RU"/>
        </a:p>
      </dgm:t>
    </dgm:pt>
    <dgm:pt modelId="{C9FDF7CF-FB42-4649-8D0F-348747BA5CEC}" type="sibTrans" cxnId="{7B4789F4-040B-4CED-8E7D-5BCE88EB7A4A}">
      <dgm:prSet/>
      <dgm:spPr/>
      <dgm:t>
        <a:bodyPr/>
        <a:lstStyle/>
        <a:p>
          <a:endParaRPr lang="ru-RU"/>
        </a:p>
      </dgm:t>
    </dgm:pt>
    <dgm:pt modelId="{AF2F618D-04F6-4C36-ACDA-214B57FBAF67}">
      <dgm:prSet phldrT="[Текст]" custT="1"/>
      <dgm:spPr/>
      <dgm:t>
        <a:bodyPr/>
        <a:lstStyle/>
        <a:p>
          <a:r>
            <a:rPr lang="en-US" sz="2400" dirty="0" err="1"/>
            <a:t>Uronephro</a:t>
          </a:r>
          <a:endParaRPr lang="ru-RU" sz="2400" dirty="0"/>
        </a:p>
      </dgm:t>
    </dgm:pt>
    <dgm:pt modelId="{734B580E-AB74-43D3-8637-DF5EC5454410}" type="parTrans" cxnId="{B3D8E531-0EB1-43B9-8789-53A773E4DA8A}">
      <dgm:prSet/>
      <dgm:spPr/>
      <dgm:t>
        <a:bodyPr/>
        <a:lstStyle/>
        <a:p>
          <a:endParaRPr lang="ru-RU"/>
        </a:p>
      </dgm:t>
    </dgm:pt>
    <dgm:pt modelId="{76C393E8-D04B-44AA-9FF6-9523F36EA4BD}" type="sibTrans" cxnId="{B3D8E531-0EB1-43B9-8789-53A773E4DA8A}">
      <dgm:prSet/>
      <dgm:spPr/>
      <dgm:t>
        <a:bodyPr/>
        <a:lstStyle/>
        <a:p>
          <a:endParaRPr lang="ru-RU"/>
        </a:p>
      </dgm:t>
    </dgm:pt>
    <dgm:pt modelId="{A51B31C7-6112-417E-97FA-AC3929BCD2A2}">
      <dgm:prSet phldrT="[Текст]" custT="1"/>
      <dgm:spPr/>
      <dgm:t>
        <a:bodyPr/>
        <a:lstStyle/>
        <a:p>
          <a:r>
            <a:rPr lang="en-US" sz="2400" dirty="0"/>
            <a:t>Endocrine</a:t>
          </a:r>
          <a:endParaRPr lang="ru-RU" sz="2400" dirty="0"/>
        </a:p>
      </dgm:t>
    </dgm:pt>
    <dgm:pt modelId="{B064748C-A29B-442A-8AF9-B7CF3D544D86}" type="parTrans" cxnId="{D9154D3E-0B36-455F-B9E6-7ECBD60FC0A3}">
      <dgm:prSet/>
      <dgm:spPr/>
      <dgm:t>
        <a:bodyPr/>
        <a:lstStyle/>
        <a:p>
          <a:endParaRPr lang="ru-RU"/>
        </a:p>
      </dgm:t>
    </dgm:pt>
    <dgm:pt modelId="{5EC97FD9-2EDC-4923-B886-7588CB505132}" type="sibTrans" cxnId="{D9154D3E-0B36-455F-B9E6-7ECBD60FC0A3}">
      <dgm:prSet/>
      <dgm:spPr/>
      <dgm:t>
        <a:bodyPr/>
        <a:lstStyle/>
        <a:p>
          <a:endParaRPr lang="ru-RU"/>
        </a:p>
      </dgm:t>
    </dgm:pt>
    <dgm:pt modelId="{697B903E-C8DF-4C49-B645-E61C209648D6}">
      <dgm:prSet phldrT="[Текст]" custT="1"/>
      <dgm:spPr/>
      <dgm:t>
        <a:bodyPr/>
        <a:lstStyle/>
        <a:p>
          <a:r>
            <a:rPr lang="en-US" sz="2000" dirty="0"/>
            <a:t>Introduction on oncology</a:t>
          </a:r>
          <a:endParaRPr lang="ru-RU" sz="2000" dirty="0"/>
        </a:p>
      </dgm:t>
    </dgm:pt>
    <dgm:pt modelId="{7EF26C8B-E6C9-4E6D-9051-E927CB0BE4E4}" type="parTrans" cxnId="{AE2E8005-CD04-4EF5-8A99-0A8570F750E9}">
      <dgm:prSet/>
      <dgm:spPr/>
      <dgm:t>
        <a:bodyPr/>
        <a:lstStyle/>
        <a:p>
          <a:endParaRPr lang="ru-RU"/>
        </a:p>
      </dgm:t>
    </dgm:pt>
    <dgm:pt modelId="{2A849185-03E1-421E-94B4-302648483FD1}" type="sibTrans" cxnId="{AE2E8005-CD04-4EF5-8A99-0A8570F750E9}">
      <dgm:prSet/>
      <dgm:spPr/>
      <dgm:t>
        <a:bodyPr/>
        <a:lstStyle/>
        <a:p>
          <a:endParaRPr lang="ru-RU"/>
        </a:p>
      </dgm:t>
    </dgm:pt>
    <dgm:pt modelId="{1C48AC19-1693-457D-A54E-C54E23029628}">
      <dgm:prSet custT="1"/>
      <dgm:spPr/>
      <dgm:t>
        <a:bodyPr/>
        <a:lstStyle/>
        <a:p>
          <a:r>
            <a:rPr lang="en-US" sz="2000" dirty="0">
              <a:effectLst/>
              <a:latin typeface="+mn-lt"/>
              <a:ea typeface="Consolas" panose="020B0609020204030204" pitchFamily="49" charset="0"/>
              <a:cs typeface="Times New Roman" panose="02020603050405020304" pitchFamily="18" charset="0"/>
            </a:rPr>
            <a:t>Digestive system and nutrition</a:t>
          </a:r>
          <a:endParaRPr lang="ru-RU" sz="2000" dirty="0">
            <a:effectLst/>
            <a:latin typeface="+mn-lt"/>
            <a:ea typeface="Consolas" panose="020B0609020204030204" pitchFamily="49" charset="0"/>
            <a:cs typeface="Times New Roman" panose="02020603050405020304" pitchFamily="18" charset="0"/>
          </a:endParaRPr>
        </a:p>
      </dgm:t>
    </dgm:pt>
    <dgm:pt modelId="{76744659-79FE-4791-812F-66D0FBF552E8}" type="parTrans" cxnId="{5320E40D-DD85-4317-8213-486877DC361E}">
      <dgm:prSet/>
      <dgm:spPr/>
      <dgm:t>
        <a:bodyPr/>
        <a:lstStyle/>
        <a:p>
          <a:endParaRPr lang="ru-RU"/>
        </a:p>
      </dgm:t>
    </dgm:pt>
    <dgm:pt modelId="{E732FC0A-1C3C-47D0-A1C8-2255C6995C24}" type="sibTrans" cxnId="{5320E40D-DD85-4317-8213-486877DC361E}">
      <dgm:prSet/>
      <dgm:spPr/>
      <dgm:t>
        <a:bodyPr/>
        <a:lstStyle/>
        <a:p>
          <a:endParaRPr lang="ru-RU"/>
        </a:p>
      </dgm:t>
    </dgm:pt>
    <dgm:pt modelId="{11D40854-DC3A-4414-B085-BFD2A1598B33}">
      <dgm:prSet custT="1"/>
      <dgm:spPr/>
      <dgm:t>
        <a:bodyPr/>
        <a:lstStyle/>
        <a:p>
          <a:r>
            <a:rPr lang="en-US" sz="2400" dirty="0">
              <a:effectLst/>
              <a:latin typeface="+mn-lt"/>
              <a:ea typeface="Consolas" panose="020B0609020204030204" pitchFamily="49" charset="0"/>
              <a:cs typeface="Times New Roman" panose="02020603050405020304" pitchFamily="18" charset="0"/>
            </a:rPr>
            <a:t>Bones and joints, skin</a:t>
          </a:r>
          <a:endParaRPr lang="ru-RU" sz="2400" dirty="0">
            <a:effectLst/>
            <a:latin typeface="+mn-lt"/>
            <a:ea typeface="Consolas" panose="020B0609020204030204" pitchFamily="49" charset="0"/>
            <a:cs typeface="Times New Roman" panose="02020603050405020304" pitchFamily="18" charset="0"/>
          </a:endParaRPr>
        </a:p>
      </dgm:t>
    </dgm:pt>
    <dgm:pt modelId="{C0C954CD-E52F-4F32-A9C8-B565BF075AFF}" type="parTrans" cxnId="{23ED974C-BE9E-41DE-BBA9-17D1C3752FD9}">
      <dgm:prSet/>
      <dgm:spPr/>
      <dgm:t>
        <a:bodyPr/>
        <a:lstStyle/>
        <a:p>
          <a:endParaRPr lang="ru-RU"/>
        </a:p>
      </dgm:t>
    </dgm:pt>
    <dgm:pt modelId="{F74BD443-428A-4AC5-B0FF-2DE01EA0DB86}" type="sibTrans" cxnId="{23ED974C-BE9E-41DE-BBA9-17D1C3752FD9}">
      <dgm:prSet/>
      <dgm:spPr/>
      <dgm:t>
        <a:bodyPr/>
        <a:lstStyle/>
        <a:p>
          <a:endParaRPr lang="ru-RU"/>
        </a:p>
      </dgm:t>
    </dgm:pt>
    <dgm:pt modelId="{943064A8-CC7E-453B-8690-2A9188650D7B}">
      <dgm:prSet/>
      <dgm:spPr/>
      <dgm:t>
        <a:bodyPr/>
        <a:lstStyle/>
        <a:p>
          <a:r>
            <a:rPr lang="en-US" dirty="0">
              <a:effectLst/>
              <a:latin typeface="+mn-lt"/>
              <a:ea typeface="Consolas" panose="020B0609020204030204" pitchFamily="49" charset="0"/>
              <a:cs typeface="Times New Roman" panose="02020603050405020304" pitchFamily="18" charset="0"/>
            </a:rPr>
            <a:t>Reproductive system and developmental biology</a:t>
          </a:r>
          <a:endParaRPr lang="ru-RU" dirty="0">
            <a:effectLst/>
            <a:latin typeface="+mn-lt"/>
            <a:ea typeface="Consolas" panose="020B0609020204030204" pitchFamily="49" charset="0"/>
            <a:cs typeface="Times New Roman" panose="02020603050405020304" pitchFamily="18" charset="0"/>
          </a:endParaRPr>
        </a:p>
      </dgm:t>
    </dgm:pt>
    <dgm:pt modelId="{4E61650C-494D-418D-AE0D-95652084D938}" type="parTrans" cxnId="{3CCCB954-DA38-4F30-B074-F239448C2097}">
      <dgm:prSet/>
      <dgm:spPr/>
      <dgm:t>
        <a:bodyPr/>
        <a:lstStyle/>
        <a:p>
          <a:endParaRPr lang="ru-RU"/>
        </a:p>
      </dgm:t>
    </dgm:pt>
    <dgm:pt modelId="{7565AD67-CEFA-4513-AAFA-285C15DF9427}" type="sibTrans" cxnId="{3CCCB954-DA38-4F30-B074-F239448C2097}">
      <dgm:prSet/>
      <dgm:spPr/>
      <dgm:t>
        <a:bodyPr/>
        <a:lstStyle/>
        <a:p>
          <a:endParaRPr lang="ru-RU"/>
        </a:p>
      </dgm:t>
    </dgm:pt>
    <dgm:pt modelId="{4B1527EB-BE6A-4427-901C-F7AB251C3A0A}" type="pres">
      <dgm:prSet presAssocID="{B116624D-F66C-4AE6-93EC-D399379978F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17D11AE-ECAD-47D1-831C-97C3ED184175}" type="pres">
      <dgm:prSet presAssocID="{8639CD01-7DC8-49E2-94C7-3CFD20704B4B}" presName="compNode" presStyleCnt="0"/>
      <dgm:spPr/>
    </dgm:pt>
    <dgm:pt modelId="{1C6A9860-21E9-4D6F-8EEC-35083101E107}" type="pres">
      <dgm:prSet presAssocID="{8639CD01-7DC8-49E2-94C7-3CFD20704B4B}" presName="dummyConnPt" presStyleCnt="0"/>
      <dgm:spPr/>
    </dgm:pt>
    <dgm:pt modelId="{BA02DD8A-9FB9-431B-A7EA-3B84425BA2EE}" type="pres">
      <dgm:prSet presAssocID="{8639CD01-7DC8-49E2-94C7-3CFD20704B4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A93B2-0B76-4062-9322-ADF48691FC15}" type="pres">
      <dgm:prSet presAssocID="{4FE122B4-FC84-49BF-B295-474A74957C84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49003C0D-6D09-4A26-A80A-4F18AEAF6782}" type="pres">
      <dgm:prSet presAssocID="{9C9E3837-23E8-401A-B8E8-580D13661F9D}" presName="compNode" presStyleCnt="0"/>
      <dgm:spPr/>
    </dgm:pt>
    <dgm:pt modelId="{A2D863D6-D19D-409A-85FA-A5325E9B14A6}" type="pres">
      <dgm:prSet presAssocID="{9C9E3837-23E8-401A-B8E8-580D13661F9D}" presName="dummyConnPt" presStyleCnt="0"/>
      <dgm:spPr/>
    </dgm:pt>
    <dgm:pt modelId="{D2714423-8240-4AC7-875B-0F3719A8B168}" type="pres">
      <dgm:prSet presAssocID="{9C9E3837-23E8-401A-B8E8-580D13661F9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C3DF4-7F4D-4526-8F99-62900E0790B2}" type="pres">
      <dgm:prSet presAssocID="{3646A268-69FE-499D-B8CB-D9C5356BC69F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482882E5-6B21-41FE-AB3F-899C37AB338E}" type="pres">
      <dgm:prSet presAssocID="{936A0421-1B55-45A5-BB9D-611C42BA815F}" presName="compNode" presStyleCnt="0"/>
      <dgm:spPr/>
    </dgm:pt>
    <dgm:pt modelId="{7D77FFEE-3425-4406-A274-C643E5E6F636}" type="pres">
      <dgm:prSet presAssocID="{936A0421-1B55-45A5-BB9D-611C42BA815F}" presName="dummyConnPt" presStyleCnt="0"/>
      <dgm:spPr/>
    </dgm:pt>
    <dgm:pt modelId="{17A5700B-0D3F-4952-A92A-A4392C05E1D8}" type="pres">
      <dgm:prSet presAssocID="{936A0421-1B55-45A5-BB9D-611C42BA815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7CD53-5252-4DF3-8706-C58E99420C08}" type="pres">
      <dgm:prSet presAssocID="{C9FDF7CF-FB42-4649-8D0F-348747BA5CEC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9DCD9F8A-CAFE-4618-A2F8-5D09E3AC5F76}" type="pres">
      <dgm:prSet presAssocID="{1C48AC19-1693-457D-A54E-C54E23029628}" presName="compNode" presStyleCnt="0"/>
      <dgm:spPr/>
    </dgm:pt>
    <dgm:pt modelId="{B1E85BD5-8811-4DBC-B6E7-F2E904A2FE37}" type="pres">
      <dgm:prSet presAssocID="{1C48AC19-1693-457D-A54E-C54E23029628}" presName="dummyConnPt" presStyleCnt="0"/>
      <dgm:spPr/>
    </dgm:pt>
    <dgm:pt modelId="{0244F425-6327-47D4-A9FB-78D994B22B20}" type="pres">
      <dgm:prSet presAssocID="{1C48AC19-1693-457D-A54E-C54E2302962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E864D-BD23-45ED-A4DA-733E79F1C150}" type="pres">
      <dgm:prSet presAssocID="{E732FC0A-1C3C-47D0-A1C8-2255C6995C24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45A17B44-4F37-41F0-95B7-BDC55C3A2950}" type="pres">
      <dgm:prSet presAssocID="{11D40854-DC3A-4414-B085-BFD2A1598B33}" presName="compNode" presStyleCnt="0"/>
      <dgm:spPr/>
    </dgm:pt>
    <dgm:pt modelId="{DD23A7C8-1ED4-4C7A-AE27-0771579A6B7A}" type="pres">
      <dgm:prSet presAssocID="{11D40854-DC3A-4414-B085-BFD2A1598B33}" presName="dummyConnPt" presStyleCnt="0"/>
      <dgm:spPr/>
    </dgm:pt>
    <dgm:pt modelId="{6EC554AF-3E85-4AD2-9BDE-238BA433125F}" type="pres">
      <dgm:prSet presAssocID="{11D40854-DC3A-4414-B085-BFD2A1598B3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46D6-8CF0-4259-9C85-4723ECF8B6C6}" type="pres">
      <dgm:prSet presAssocID="{F74BD443-428A-4AC5-B0FF-2DE01EA0DB86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972D10D7-7F0C-4CD2-9D21-B44113CF4BD6}" type="pres">
      <dgm:prSet presAssocID="{943064A8-CC7E-453B-8690-2A9188650D7B}" presName="compNode" presStyleCnt="0"/>
      <dgm:spPr/>
    </dgm:pt>
    <dgm:pt modelId="{41508292-8A99-415D-BCB6-68A76D64CF09}" type="pres">
      <dgm:prSet presAssocID="{943064A8-CC7E-453B-8690-2A9188650D7B}" presName="dummyConnPt" presStyleCnt="0"/>
      <dgm:spPr/>
    </dgm:pt>
    <dgm:pt modelId="{22E0DEB0-AA54-49AA-8EF2-A4F698E9AB25}" type="pres">
      <dgm:prSet presAssocID="{943064A8-CC7E-453B-8690-2A9188650D7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48FBE-B79E-4D91-BFEF-8904E550A94D}" type="pres">
      <dgm:prSet presAssocID="{7565AD67-CEFA-4513-AAFA-285C15DF9427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89C9F075-BD05-447B-9570-F350343FF825}" type="pres">
      <dgm:prSet presAssocID="{AF2F618D-04F6-4C36-ACDA-214B57FBAF67}" presName="compNode" presStyleCnt="0"/>
      <dgm:spPr/>
    </dgm:pt>
    <dgm:pt modelId="{2752AE96-2CEA-44B7-A8AF-C8C343AD377C}" type="pres">
      <dgm:prSet presAssocID="{AF2F618D-04F6-4C36-ACDA-214B57FBAF67}" presName="dummyConnPt" presStyleCnt="0"/>
      <dgm:spPr/>
    </dgm:pt>
    <dgm:pt modelId="{6918F7B4-23E3-41AF-AB3B-625DD5240E7D}" type="pres">
      <dgm:prSet presAssocID="{AF2F618D-04F6-4C36-ACDA-214B57FBAF6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FBDAC-94D4-4DEA-AC8E-F4F4B0B4F6F6}" type="pres">
      <dgm:prSet presAssocID="{76C393E8-D04B-44AA-9FF6-9523F36EA4B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CF58F45E-69D9-4F65-88EE-FE5184C680E7}" type="pres">
      <dgm:prSet presAssocID="{A51B31C7-6112-417E-97FA-AC3929BCD2A2}" presName="compNode" presStyleCnt="0"/>
      <dgm:spPr/>
    </dgm:pt>
    <dgm:pt modelId="{7451C668-04DF-4E0C-91D1-EED3E690A09E}" type="pres">
      <dgm:prSet presAssocID="{A51B31C7-6112-417E-97FA-AC3929BCD2A2}" presName="dummyConnPt" presStyleCnt="0"/>
      <dgm:spPr/>
    </dgm:pt>
    <dgm:pt modelId="{A7B1217E-3B52-455A-B669-EC5DA61C325C}" type="pres">
      <dgm:prSet presAssocID="{A51B31C7-6112-417E-97FA-AC3929BCD2A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0C4C9-363F-4FA1-A833-D8E170581EB8}" type="pres">
      <dgm:prSet presAssocID="{5EC97FD9-2EDC-4923-B886-7588CB505132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FBA227D8-F5BC-43D7-B7A0-8F3BFE8C397E}" type="pres">
      <dgm:prSet presAssocID="{697B903E-C8DF-4C49-B645-E61C209648D6}" presName="compNode" presStyleCnt="0"/>
      <dgm:spPr/>
    </dgm:pt>
    <dgm:pt modelId="{D4C641E3-C948-4318-8E24-41DB85C74B54}" type="pres">
      <dgm:prSet presAssocID="{697B903E-C8DF-4C49-B645-E61C209648D6}" presName="dummyConnPt" presStyleCnt="0"/>
      <dgm:spPr/>
    </dgm:pt>
    <dgm:pt modelId="{F5E31035-49F8-4718-8A11-439CFF906838}" type="pres">
      <dgm:prSet presAssocID="{697B903E-C8DF-4C49-B645-E61C209648D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5949D9-76B3-4746-840F-496E8F92C69D}" type="presOf" srcId="{8639CD01-7DC8-49E2-94C7-3CFD20704B4B}" destId="{BA02DD8A-9FB9-431B-A7EA-3B84425BA2EE}" srcOrd="0" destOrd="0" presId="urn:microsoft.com/office/officeart/2005/8/layout/bProcess4"/>
    <dgm:cxn modelId="{0F3B1AB8-7080-42BB-90FD-8BB0F1F2719C}" type="presOf" srcId="{943064A8-CC7E-453B-8690-2A9188650D7B}" destId="{22E0DEB0-AA54-49AA-8EF2-A4F698E9AB25}" srcOrd="0" destOrd="0" presId="urn:microsoft.com/office/officeart/2005/8/layout/bProcess4"/>
    <dgm:cxn modelId="{23ED974C-BE9E-41DE-BBA9-17D1C3752FD9}" srcId="{B116624D-F66C-4AE6-93EC-D399379978FA}" destId="{11D40854-DC3A-4414-B085-BFD2A1598B33}" srcOrd="4" destOrd="0" parTransId="{C0C954CD-E52F-4F32-A9C8-B565BF075AFF}" sibTransId="{F74BD443-428A-4AC5-B0FF-2DE01EA0DB86}"/>
    <dgm:cxn modelId="{395AC21E-9F61-4EBE-8459-1776DAD6BEB1}" type="presOf" srcId="{9C9E3837-23E8-401A-B8E8-580D13661F9D}" destId="{D2714423-8240-4AC7-875B-0F3719A8B168}" srcOrd="0" destOrd="0" presId="urn:microsoft.com/office/officeart/2005/8/layout/bProcess4"/>
    <dgm:cxn modelId="{7E889370-0380-49EB-ACF1-48A7A39C7DDB}" type="presOf" srcId="{697B903E-C8DF-4C49-B645-E61C209648D6}" destId="{F5E31035-49F8-4718-8A11-439CFF906838}" srcOrd="0" destOrd="0" presId="urn:microsoft.com/office/officeart/2005/8/layout/bProcess4"/>
    <dgm:cxn modelId="{765027CF-5DF5-4B70-BB52-2021B3A8EE50}" type="presOf" srcId="{F74BD443-428A-4AC5-B0FF-2DE01EA0DB86}" destId="{E1E646D6-8CF0-4259-9C85-4723ECF8B6C6}" srcOrd="0" destOrd="0" presId="urn:microsoft.com/office/officeart/2005/8/layout/bProcess4"/>
    <dgm:cxn modelId="{90E8D851-5F0F-4F64-A9BF-8C062FAC65AE}" type="presOf" srcId="{E732FC0A-1C3C-47D0-A1C8-2255C6995C24}" destId="{823E864D-BD23-45ED-A4DA-733E79F1C150}" srcOrd="0" destOrd="0" presId="urn:microsoft.com/office/officeart/2005/8/layout/bProcess4"/>
    <dgm:cxn modelId="{1B4E2FFF-DC19-4428-93C9-1D584C13DA5E}" type="presOf" srcId="{A51B31C7-6112-417E-97FA-AC3929BCD2A2}" destId="{A7B1217E-3B52-455A-B669-EC5DA61C325C}" srcOrd="0" destOrd="0" presId="urn:microsoft.com/office/officeart/2005/8/layout/bProcess4"/>
    <dgm:cxn modelId="{FFE2F09D-B1C8-409F-9890-37716F5DB9F1}" type="presOf" srcId="{936A0421-1B55-45A5-BB9D-611C42BA815F}" destId="{17A5700B-0D3F-4952-A92A-A4392C05E1D8}" srcOrd="0" destOrd="0" presId="urn:microsoft.com/office/officeart/2005/8/layout/bProcess4"/>
    <dgm:cxn modelId="{5320E40D-DD85-4317-8213-486877DC361E}" srcId="{B116624D-F66C-4AE6-93EC-D399379978FA}" destId="{1C48AC19-1693-457D-A54E-C54E23029628}" srcOrd="3" destOrd="0" parTransId="{76744659-79FE-4791-812F-66D0FBF552E8}" sibTransId="{E732FC0A-1C3C-47D0-A1C8-2255C6995C24}"/>
    <dgm:cxn modelId="{0D686E81-773F-4EAA-97DA-90D4FA371585}" type="presOf" srcId="{C9FDF7CF-FB42-4649-8D0F-348747BA5CEC}" destId="{0417CD53-5252-4DF3-8706-C58E99420C08}" srcOrd="0" destOrd="0" presId="urn:microsoft.com/office/officeart/2005/8/layout/bProcess4"/>
    <dgm:cxn modelId="{0A8B4FB9-211A-495A-8B63-AB42BDAE3352}" type="presOf" srcId="{AF2F618D-04F6-4C36-ACDA-214B57FBAF67}" destId="{6918F7B4-23E3-41AF-AB3B-625DD5240E7D}" srcOrd="0" destOrd="0" presId="urn:microsoft.com/office/officeart/2005/8/layout/bProcess4"/>
    <dgm:cxn modelId="{890E167E-9BE8-453E-9799-DEE4BED8A2A9}" type="presOf" srcId="{3646A268-69FE-499D-B8CB-D9C5356BC69F}" destId="{A25C3DF4-7F4D-4526-8F99-62900E0790B2}" srcOrd="0" destOrd="0" presId="urn:microsoft.com/office/officeart/2005/8/layout/bProcess4"/>
    <dgm:cxn modelId="{7FE51333-2244-43B2-A109-3D5319A833A1}" type="presOf" srcId="{5EC97FD9-2EDC-4923-B886-7588CB505132}" destId="{2890C4C9-363F-4FA1-A833-D8E170581EB8}" srcOrd="0" destOrd="0" presId="urn:microsoft.com/office/officeart/2005/8/layout/bProcess4"/>
    <dgm:cxn modelId="{D9154D3E-0B36-455F-B9E6-7ECBD60FC0A3}" srcId="{B116624D-F66C-4AE6-93EC-D399379978FA}" destId="{A51B31C7-6112-417E-97FA-AC3929BCD2A2}" srcOrd="7" destOrd="0" parTransId="{B064748C-A29B-442A-8AF9-B7CF3D544D86}" sibTransId="{5EC97FD9-2EDC-4923-B886-7588CB505132}"/>
    <dgm:cxn modelId="{AE2E8005-CD04-4EF5-8A99-0A8570F750E9}" srcId="{B116624D-F66C-4AE6-93EC-D399379978FA}" destId="{697B903E-C8DF-4C49-B645-E61C209648D6}" srcOrd="8" destOrd="0" parTransId="{7EF26C8B-E6C9-4E6D-9051-E927CB0BE4E4}" sibTransId="{2A849185-03E1-421E-94B4-302648483FD1}"/>
    <dgm:cxn modelId="{B3D8E531-0EB1-43B9-8789-53A773E4DA8A}" srcId="{B116624D-F66C-4AE6-93EC-D399379978FA}" destId="{AF2F618D-04F6-4C36-ACDA-214B57FBAF67}" srcOrd="6" destOrd="0" parTransId="{734B580E-AB74-43D3-8637-DF5EC5454410}" sibTransId="{76C393E8-D04B-44AA-9FF6-9523F36EA4BD}"/>
    <dgm:cxn modelId="{11A043FA-669C-43C5-929F-1276B9F0D79E}" type="presOf" srcId="{11D40854-DC3A-4414-B085-BFD2A1598B33}" destId="{6EC554AF-3E85-4AD2-9BDE-238BA433125F}" srcOrd="0" destOrd="0" presId="urn:microsoft.com/office/officeart/2005/8/layout/bProcess4"/>
    <dgm:cxn modelId="{7B17D9CC-92B5-4C6D-85B4-C7592E109F3B}" type="presOf" srcId="{7565AD67-CEFA-4513-AAFA-285C15DF9427}" destId="{26D48FBE-B79E-4D91-BFEF-8904E550A94D}" srcOrd="0" destOrd="0" presId="urn:microsoft.com/office/officeart/2005/8/layout/bProcess4"/>
    <dgm:cxn modelId="{BFEE4613-5B99-47A7-B027-9AAE149E0FFD}" type="presOf" srcId="{4FE122B4-FC84-49BF-B295-474A74957C84}" destId="{0A9A93B2-0B76-4062-9322-ADF48691FC15}" srcOrd="0" destOrd="0" presId="urn:microsoft.com/office/officeart/2005/8/layout/bProcess4"/>
    <dgm:cxn modelId="{D377EF74-2468-43D3-857E-C718A22A283B}" srcId="{B116624D-F66C-4AE6-93EC-D399379978FA}" destId="{8639CD01-7DC8-49E2-94C7-3CFD20704B4B}" srcOrd="0" destOrd="0" parTransId="{AF8BE17B-176C-42E8-A7AB-62D37C2BC5A0}" sibTransId="{4FE122B4-FC84-49BF-B295-474A74957C84}"/>
    <dgm:cxn modelId="{E137F5EB-9112-4C68-8B7B-B25C6A7065C3}" srcId="{B116624D-F66C-4AE6-93EC-D399379978FA}" destId="{9C9E3837-23E8-401A-B8E8-580D13661F9D}" srcOrd="1" destOrd="0" parTransId="{EABB17B2-898A-4F34-9BC6-449BE18C9F7E}" sibTransId="{3646A268-69FE-499D-B8CB-D9C5356BC69F}"/>
    <dgm:cxn modelId="{3CCCB954-DA38-4F30-B074-F239448C2097}" srcId="{B116624D-F66C-4AE6-93EC-D399379978FA}" destId="{943064A8-CC7E-453B-8690-2A9188650D7B}" srcOrd="5" destOrd="0" parTransId="{4E61650C-494D-418D-AE0D-95652084D938}" sibTransId="{7565AD67-CEFA-4513-AAFA-285C15DF9427}"/>
    <dgm:cxn modelId="{A732FB5E-F537-4991-A673-C33D62A492F6}" type="presOf" srcId="{1C48AC19-1693-457D-A54E-C54E23029628}" destId="{0244F425-6327-47D4-A9FB-78D994B22B20}" srcOrd="0" destOrd="0" presId="urn:microsoft.com/office/officeart/2005/8/layout/bProcess4"/>
    <dgm:cxn modelId="{7B4789F4-040B-4CED-8E7D-5BCE88EB7A4A}" srcId="{B116624D-F66C-4AE6-93EC-D399379978FA}" destId="{936A0421-1B55-45A5-BB9D-611C42BA815F}" srcOrd="2" destOrd="0" parTransId="{110F579E-566A-4005-945B-3CAD4F27516A}" sibTransId="{C9FDF7CF-FB42-4649-8D0F-348747BA5CEC}"/>
    <dgm:cxn modelId="{D705DEBD-70C5-4499-BD17-64B375A32A80}" type="presOf" srcId="{B116624D-F66C-4AE6-93EC-D399379978FA}" destId="{4B1527EB-BE6A-4427-901C-F7AB251C3A0A}" srcOrd="0" destOrd="0" presId="urn:microsoft.com/office/officeart/2005/8/layout/bProcess4"/>
    <dgm:cxn modelId="{03F0CE73-E7D2-4F34-84E0-77AE2A4DBF8D}" type="presOf" srcId="{76C393E8-D04B-44AA-9FF6-9523F36EA4BD}" destId="{E8FFBDAC-94D4-4DEA-AC8E-F4F4B0B4F6F6}" srcOrd="0" destOrd="0" presId="urn:microsoft.com/office/officeart/2005/8/layout/bProcess4"/>
    <dgm:cxn modelId="{519C96A8-E322-4B0D-BF25-07A7D4EF982D}" type="presParOf" srcId="{4B1527EB-BE6A-4427-901C-F7AB251C3A0A}" destId="{E17D11AE-ECAD-47D1-831C-97C3ED184175}" srcOrd="0" destOrd="0" presId="urn:microsoft.com/office/officeart/2005/8/layout/bProcess4"/>
    <dgm:cxn modelId="{FE84F39C-09D0-4651-B400-26605626AC9D}" type="presParOf" srcId="{E17D11AE-ECAD-47D1-831C-97C3ED184175}" destId="{1C6A9860-21E9-4D6F-8EEC-35083101E107}" srcOrd="0" destOrd="0" presId="urn:microsoft.com/office/officeart/2005/8/layout/bProcess4"/>
    <dgm:cxn modelId="{203B9FC3-E483-49FF-AC54-C2B6011BF263}" type="presParOf" srcId="{E17D11AE-ECAD-47D1-831C-97C3ED184175}" destId="{BA02DD8A-9FB9-431B-A7EA-3B84425BA2EE}" srcOrd="1" destOrd="0" presId="urn:microsoft.com/office/officeart/2005/8/layout/bProcess4"/>
    <dgm:cxn modelId="{B7C9325A-4C17-420C-81B0-CC912AE94868}" type="presParOf" srcId="{4B1527EB-BE6A-4427-901C-F7AB251C3A0A}" destId="{0A9A93B2-0B76-4062-9322-ADF48691FC15}" srcOrd="1" destOrd="0" presId="urn:microsoft.com/office/officeart/2005/8/layout/bProcess4"/>
    <dgm:cxn modelId="{0B34F4F1-A189-4E08-B98B-C905CFEDB087}" type="presParOf" srcId="{4B1527EB-BE6A-4427-901C-F7AB251C3A0A}" destId="{49003C0D-6D09-4A26-A80A-4F18AEAF6782}" srcOrd="2" destOrd="0" presId="urn:microsoft.com/office/officeart/2005/8/layout/bProcess4"/>
    <dgm:cxn modelId="{3B2D4C08-0384-4128-9F7F-08425D3581D4}" type="presParOf" srcId="{49003C0D-6D09-4A26-A80A-4F18AEAF6782}" destId="{A2D863D6-D19D-409A-85FA-A5325E9B14A6}" srcOrd="0" destOrd="0" presId="urn:microsoft.com/office/officeart/2005/8/layout/bProcess4"/>
    <dgm:cxn modelId="{F57452CE-A674-49A9-9812-354049CE832B}" type="presParOf" srcId="{49003C0D-6D09-4A26-A80A-4F18AEAF6782}" destId="{D2714423-8240-4AC7-875B-0F3719A8B168}" srcOrd="1" destOrd="0" presId="urn:microsoft.com/office/officeart/2005/8/layout/bProcess4"/>
    <dgm:cxn modelId="{0B0839A5-202B-4B45-BFB8-64D84493FCAB}" type="presParOf" srcId="{4B1527EB-BE6A-4427-901C-F7AB251C3A0A}" destId="{A25C3DF4-7F4D-4526-8F99-62900E0790B2}" srcOrd="3" destOrd="0" presId="urn:microsoft.com/office/officeart/2005/8/layout/bProcess4"/>
    <dgm:cxn modelId="{AEFF6DE3-0AC6-487C-8E34-453458409CE2}" type="presParOf" srcId="{4B1527EB-BE6A-4427-901C-F7AB251C3A0A}" destId="{482882E5-6B21-41FE-AB3F-899C37AB338E}" srcOrd="4" destOrd="0" presId="urn:microsoft.com/office/officeart/2005/8/layout/bProcess4"/>
    <dgm:cxn modelId="{616E9B2B-9161-405C-9F67-6803C3F40FA4}" type="presParOf" srcId="{482882E5-6B21-41FE-AB3F-899C37AB338E}" destId="{7D77FFEE-3425-4406-A274-C643E5E6F636}" srcOrd="0" destOrd="0" presId="urn:microsoft.com/office/officeart/2005/8/layout/bProcess4"/>
    <dgm:cxn modelId="{2891BBBE-B3E1-4B68-B328-2E0B82ED6B29}" type="presParOf" srcId="{482882E5-6B21-41FE-AB3F-899C37AB338E}" destId="{17A5700B-0D3F-4952-A92A-A4392C05E1D8}" srcOrd="1" destOrd="0" presId="urn:microsoft.com/office/officeart/2005/8/layout/bProcess4"/>
    <dgm:cxn modelId="{11B227ED-7A49-4531-8313-367AF4A4D298}" type="presParOf" srcId="{4B1527EB-BE6A-4427-901C-F7AB251C3A0A}" destId="{0417CD53-5252-4DF3-8706-C58E99420C08}" srcOrd="5" destOrd="0" presId="urn:microsoft.com/office/officeart/2005/8/layout/bProcess4"/>
    <dgm:cxn modelId="{52CB5BC3-A4FD-4DA1-B764-C4FC67658B98}" type="presParOf" srcId="{4B1527EB-BE6A-4427-901C-F7AB251C3A0A}" destId="{9DCD9F8A-CAFE-4618-A2F8-5D09E3AC5F76}" srcOrd="6" destOrd="0" presId="urn:microsoft.com/office/officeart/2005/8/layout/bProcess4"/>
    <dgm:cxn modelId="{785F2B60-A2C9-489A-B4D5-3DEB1629457E}" type="presParOf" srcId="{9DCD9F8A-CAFE-4618-A2F8-5D09E3AC5F76}" destId="{B1E85BD5-8811-4DBC-B6E7-F2E904A2FE37}" srcOrd="0" destOrd="0" presId="urn:microsoft.com/office/officeart/2005/8/layout/bProcess4"/>
    <dgm:cxn modelId="{B8939C4A-1747-4CFA-8C12-B9AEB2E9EBFA}" type="presParOf" srcId="{9DCD9F8A-CAFE-4618-A2F8-5D09E3AC5F76}" destId="{0244F425-6327-47D4-A9FB-78D994B22B20}" srcOrd="1" destOrd="0" presId="urn:microsoft.com/office/officeart/2005/8/layout/bProcess4"/>
    <dgm:cxn modelId="{8D4F989C-6B33-49F4-A74E-310E67FE1DA8}" type="presParOf" srcId="{4B1527EB-BE6A-4427-901C-F7AB251C3A0A}" destId="{823E864D-BD23-45ED-A4DA-733E79F1C150}" srcOrd="7" destOrd="0" presId="urn:microsoft.com/office/officeart/2005/8/layout/bProcess4"/>
    <dgm:cxn modelId="{9229A115-AE3A-4C07-B1C3-3B5E17CFFBEA}" type="presParOf" srcId="{4B1527EB-BE6A-4427-901C-F7AB251C3A0A}" destId="{45A17B44-4F37-41F0-95B7-BDC55C3A2950}" srcOrd="8" destOrd="0" presId="urn:microsoft.com/office/officeart/2005/8/layout/bProcess4"/>
    <dgm:cxn modelId="{E73C2AB1-1011-43CE-AF19-79A401FD21DE}" type="presParOf" srcId="{45A17B44-4F37-41F0-95B7-BDC55C3A2950}" destId="{DD23A7C8-1ED4-4C7A-AE27-0771579A6B7A}" srcOrd="0" destOrd="0" presId="urn:microsoft.com/office/officeart/2005/8/layout/bProcess4"/>
    <dgm:cxn modelId="{BA53A3AE-29C5-4EAA-8772-37BCF0399651}" type="presParOf" srcId="{45A17B44-4F37-41F0-95B7-BDC55C3A2950}" destId="{6EC554AF-3E85-4AD2-9BDE-238BA433125F}" srcOrd="1" destOrd="0" presId="urn:microsoft.com/office/officeart/2005/8/layout/bProcess4"/>
    <dgm:cxn modelId="{B83D8A23-8B41-402C-A49F-F7BBE84A37AE}" type="presParOf" srcId="{4B1527EB-BE6A-4427-901C-F7AB251C3A0A}" destId="{E1E646D6-8CF0-4259-9C85-4723ECF8B6C6}" srcOrd="9" destOrd="0" presId="urn:microsoft.com/office/officeart/2005/8/layout/bProcess4"/>
    <dgm:cxn modelId="{E795977D-BBFF-4EAB-AF8D-153B5ACC192F}" type="presParOf" srcId="{4B1527EB-BE6A-4427-901C-F7AB251C3A0A}" destId="{972D10D7-7F0C-4CD2-9D21-B44113CF4BD6}" srcOrd="10" destOrd="0" presId="urn:microsoft.com/office/officeart/2005/8/layout/bProcess4"/>
    <dgm:cxn modelId="{A7EDFE0A-C2CE-42B2-AB42-1C5DF04F7D2A}" type="presParOf" srcId="{972D10D7-7F0C-4CD2-9D21-B44113CF4BD6}" destId="{41508292-8A99-415D-BCB6-68A76D64CF09}" srcOrd="0" destOrd="0" presId="urn:microsoft.com/office/officeart/2005/8/layout/bProcess4"/>
    <dgm:cxn modelId="{EAF4C4CA-F14D-4663-84E9-7ECBB4F3A9C5}" type="presParOf" srcId="{972D10D7-7F0C-4CD2-9D21-B44113CF4BD6}" destId="{22E0DEB0-AA54-49AA-8EF2-A4F698E9AB25}" srcOrd="1" destOrd="0" presId="urn:microsoft.com/office/officeart/2005/8/layout/bProcess4"/>
    <dgm:cxn modelId="{D06BB892-2BF0-42B6-9881-90B5F4A9A4DB}" type="presParOf" srcId="{4B1527EB-BE6A-4427-901C-F7AB251C3A0A}" destId="{26D48FBE-B79E-4D91-BFEF-8904E550A94D}" srcOrd="11" destOrd="0" presId="urn:microsoft.com/office/officeart/2005/8/layout/bProcess4"/>
    <dgm:cxn modelId="{813CD7CD-753F-4729-B9B9-F96178056E09}" type="presParOf" srcId="{4B1527EB-BE6A-4427-901C-F7AB251C3A0A}" destId="{89C9F075-BD05-447B-9570-F350343FF825}" srcOrd="12" destOrd="0" presId="urn:microsoft.com/office/officeart/2005/8/layout/bProcess4"/>
    <dgm:cxn modelId="{FD6D5FA8-FA7D-4038-AC39-EB09AFF27DD6}" type="presParOf" srcId="{89C9F075-BD05-447B-9570-F350343FF825}" destId="{2752AE96-2CEA-44B7-A8AF-C8C343AD377C}" srcOrd="0" destOrd="0" presId="urn:microsoft.com/office/officeart/2005/8/layout/bProcess4"/>
    <dgm:cxn modelId="{B9525985-9AA8-4C69-990C-677F081A42AE}" type="presParOf" srcId="{89C9F075-BD05-447B-9570-F350343FF825}" destId="{6918F7B4-23E3-41AF-AB3B-625DD5240E7D}" srcOrd="1" destOrd="0" presId="urn:microsoft.com/office/officeart/2005/8/layout/bProcess4"/>
    <dgm:cxn modelId="{528DB0BA-1485-49D4-AF58-EFB1E504B3FB}" type="presParOf" srcId="{4B1527EB-BE6A-4427-901C-F7AB251C3A0A}" destId="{E8FFBDAC-94D4-4DEA-AC8E-F4F4B0B4F6F6}" srcOrd="13" destOrd="0" presId="urn:microsoft.com/office/officeart/2005/8/layout/bProcess4"/>
    <dgm:cxn modelId="{C2A34BD8-0EFF-4A7D-AC92-2A4B1085C215}" type="presParOf" srcId="{4B1527EB-BE6A-4427-901C-F7AB251C3A0A}" destId="{CF58F45E-69D9-4F65-88EE-FE5184C680E7}" srcOrd="14" destOrd="0" presId="urn:microsoft.com/office/officeart/2005/8/layout/bProcess4"/>
    <dgm:cxn modelId="{FDD1EBF3-209E-40A4-A0F7-AFCF4E6D7D0E}" type="presParOf" srcId="{CF58F45E-69D9-4F65-88EE-FE5184C680E7}" destId="{7451C668-04DF-4E0C-91D1-EED3E690A09E}" srcOrd="0" destOrd="0" presId="urn:microsoft.com/office/officeart/2005/8/layout/bProcess4"/>
    <dgm:cxn modelId="{AB9AB1A4-5601-457A-ADC5-875DA424AEA5}" type="presParOf" srcId="{CF58F45E-69D9-4F65-88EE-FE5184C680E7}" destId="{A7B1217E-3B52-455A-B669-EC5DA61C325C}" srcOrd="1" destOrd="0" presId="urn:microsoft.com/office/officeart/2005/8/layout/bProcess4"/>
    <dgm:cxn modelId="{DE6487EF-4BFB-4B7B-B203-8F49D1C393FC}" type="presParOf" srcId="{4B1527EB-BE6A-4427-901C-F7AB251C3A0A}" destId="{2890C4C9-363F-4FA1-A833-D8E170581EB8}" srcOrd="15" destOrd="0" presId="urn:microsoft.com/office/officeart/2005/8/layout/bProcess4"/>
    <dgm:cxn modelId="{DA96796C-1B94-4AB2-BF6D-5184E5D4D41C}" type="presParOf" srcId="{4B1527EB-BE6A-4427-901C-F7AB251C3A0A}" destId="{FBA227D8-F5BC-43D7-B7A0-8F3BFE8C397E}" srcOrd="16" destOrd="0" presId="urn:microsoft.com/office/officeart/2005/8/layout/bProcess4"/>
    <dgm:cxn modelId="{58C194F5-27D1-4E24-8D68-95956296D7D2}" type="presParOf" srcId="{FBA227D8-F5BC-43D7-B7A0-8F3BFE8C397E}" destId="{D4C641E3-C948-4318-8E24-41DB85C74B54}" srcOrd="0" destOrd="0" presId="urn:microsoft.com/office/officeart/2005/8/layout/bProcess4"/>
    <dgm:cxn modelId="{062874D0-46AE-47D0-B1CD-CA3F01A1B6F3}" type="presParOf" srcId="{FBA227D8-F5BC-43D7-B7A0-8F3BFE8C397E}" destId="{F5E31035-49F8-4718-8A11-439CFF90683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1D922C-7B7D-4FCE-8C5C-79192529A986}" type="doc">
      <dgm:prSet loTypeId="urn:microsoft.com/office/officeart/2008/layout/Pictu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2C97C9-D470-4809-B220-DF8A4E8D61AD}">
      <dgm:prSet phldrT="[Текст]"/>
      <dgm:spPr/>
      <dgm:t>
        <a:bodyPr/>
        <a:lstStyle/>
        <a:p>
          <a:r>
            <a:rPr lang="en-US" b="1">
              <a:latin typeface="+mn-lt"/>
            </a:rPr>
            <a:t>Patient and society: </a:t>
          </a:r>
        </a:p>
        <a:p>
          <a:r>
            <a:rPr lang="en-US">
              <a:effectLst/>
              <a:latin typeface="+mn-lt"/>
              <a:ea typeface="Consolas" panose="020B0609020204030204" pitchFamily="49" charset="0"/>
              <a:cs typeface="Times New Roman" panose="02020603050405020304" pitchFamily="18" charset="0"/>
            </a:rPr>
            <a:t>Epidemiology, public health, biostatistics</a:t>
          </a:r>
          <a:endParaRPr lang="ru-RU" dirty="0">
            <a:latin typeface="+mn-lt"/>
          </a:endParaRPr>
        </a:p>
      </dgm:t>
    </dgm:pt>
    <dgm:pt modelId="{F36E9977-3DDA-4041-B7A5-9585F21ED20D}" type="parTrans" cxnId="{9918564D-BC8D-44AF-A2D7-05AEA96EB894}">
      <dgm:prSet/>
      <dgm:spPr/>
      <dgm:t>
        <a:bodyPr/>
        <a:lstStyle/>
        <a:p>
          <a:endParaRPr lang="ru-RU"/>
        </a:p>
      </dgm:t>
    </dgm:pt>
    <dgm:pt modelId="{E365444E-9AF6-4FCF-9811-076E92E9B16D}" type="sibTrans" cxnId="{9918564D-BC8D-44AF-A2D7-05AEA96EB894}">
      <dgm:prSet/>
      <dgm:spPr/>
      <dgm:t>
        <a:bodyPr/>
        <a:lstStyle/>
        <a:p>
          <a:endParaRPr lang="ru-RU"/>
        </a:p>
      </dgm:t>
    </dgm:pt>
    <dgm:pt modelId="{A9EF6B4A-0104-47D7-9693-9ADCCC1D7865}">
      <dgm:prSet phldrT="[Текст]"/>
      <dgm:spPr/>
      <dgm:t>
        <a:bodyPr/>
        <a:lstStyle/>
        <a:p>
          <a:r>
            <a:rPr lang="en-US" dirty="0"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rPr>
            <a:t>Professionally-oriented language</a:t>
          </a:r>
          <a:endParaRPr lang="ru-RU" dirty="0"/>
        </a:p>
      </dgm:t>
    </dgm:pt>
    <dgm:pt modelId="{27589FCC-5B5B-4DB9-A929-81FD1E71C4DA}" type="parTrans" cxnId="{248C6E3A-2B40-4463-B00A-403758B4A658}">
      <dgm:prSet/>
      <dgm:spPr/>
      <dgm:t>
        <a:bodyPr/>
        <a:lstStyle/>
        <a:p>
          <a:endParaRPr lang="ru-RU"/>
        </a:p>
      </dgm:t>
    </dgm:pt>
    <dgm:pt modelId="{D632D145-3E3D-42EC-9A1D-98B948ACD928}" type="sibTrans" cxnId="{248C6E3A-2B40-4463-B00A-403758B4A658}">
      <dgm:prSet/>
      <dgm:spPr/>
      <dgm:t>
        <a:bodyPr/>
        <a:lstStyle/>
        <a:p>
          <a:endParaRPr lang="ru-RU"/>
        </a:p>
      </dgm:t>
    </dgm:pt>
    <dgm:pt modelId="{0E617B34-B258-41A7-A1AF-3209DC43B2C8}">
      <dgm:prSet/>
      <dgm:spPr/>
      <dgm:t>
        <a:bodyPr/>
        <a:lstStyle/>
        <a:p>
          <a:r>
            <a:rPr lang="en-US">
              <a:effectLst/>
              <a:latin typeface="Times New Roman" panose="02020603050405020304" pitchFamily="18" charset="0"/>
              <a:ea typeface="Consolas" panose="020B0609020204030204" pitchFamily="49" charset="0"/>
              <a:cs typeface="Consolas" panose="020B0609020204030204" pitchFamily="49" charset="0"/>
            </a:rPr>
            <a:t>basic surgery/ clinical procedures</a:t>
          </a:r>
          <a:endParaRPr lang="ru-RU" dirty="0">
            <a:effectLst/>
            <a:latin typeface="Consolas" panose="020B0609020204030204" pitchFamily="49" charset="0"/>
            <a:ea typeface="Consolas" panose="020B0609020204030204" pitchFamily="49" charset="0"/>
            <a:cs typeface="Consolas" panose="020B0609020204030204" pitchFamily="49" charset="0"/>
          </a:endParaRPr>
        </a:p>
      </dgm:t>
    </dgm:pt>
    <dgm:pt modelId="{284C2372-FD16-48C1-9705-5F91B5EE93FA}" type="parTrans" cxnId="{E6BB6AFB-9388-496E-9723-A26969061572}">
      <dgm:prSet/>
      <dgm:spPr/>
      <dgm:t>
        <a:bodyPr/>
        <a:lstStyle/>
        <a:p>
          <a:endParaRPr lang="ru-RU"/>
        </a:p>
      </dgm:t>
    </dgm:pt>
    <dgm:pt modelId="{41C92F92-FCF6-4617-84A1-08FEE72FFBE9}" type="sibTrans" cxnId="{E6BB6AFB-9388-496E-9723-A26969061572}">
      <dgm:prSet/>
      <dgm:spPr/>
      <dgm:t>
        <a:bodyPr/>
        <a:lstStyle/>
        <a:p>
          <a:endParaRPr lang="ru-RU"/>
        </a:p>
      </dgm:t>
    </dgm:pt>
    <dgm:pt modelId="{DBFD42C0-FA0F-4187-8B2D-A596A4547A80}" type="pres">
      <dgm:prSet presAssocID="{D91D922C-7B7D-4FCE-8C5C-79192529A98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BF4BD5-6EA1-4070-8C80-BBB097A1B354}" type="pres">
      <dgm:prSet presAssocID="{802C97C9-D470-4809-B220-DF8A4E8D61AD}" presName="root" presStyleCnt="0">
        <dgm:presLayoutVars>
          <dgm:chMax/>
          <dgm:chPref val="4"/>
        </dgm:presLayoutVars>
      </dgm:prSet>
      <dgm:spPr/>
    </dgm:pt>
    <dgm:pt modelId="{A29DCC5A-9E67-48B7-BC06-1E4DB0554ACD}" type="pres">
      <dgm:prSet presAssocID="{802C97C9-D470-4809-B220-DF8A4E8D61AD}" presName="rootComposite" presStyleCnt="0">
        <dgm:presLayoutVars/>
      </dgm:prSet>
      <dgm:spPr/>
    </dgm:pt>
    <dgm:pt modelId="{EDB06E5A-437C-47EA-BD4B-21C5B7C93BDA}" type="pres">
      <dgm:prSet presAssocID="{802C97C9-D470-4809-B220-DF8A4E8D61AD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ABF02094-0E65-4A80-908B-818FD44DBCAB}" type="pres">
      <dgm:prSet presAssocID="{802C97C9-D470-4809-B220-DF8A4E8D61AD}" presName="childShape" presStyleCnt="0">
        <dgm:presLayoutVars>
          <dgm:chMax val="0"/>
          <dgm:chPref val="0"/>
        </dgm:presLayoutVars>
      </dgm:prSet>
      <dgm:spPr/>
    </dgm:pt>
    <dgm:pt modelId="{8C2B4923-A8E6-41FE-8AF9-71EBDB354C96}" type="pres">
      <dgm:prSet presAssocID="{0E617B34-B258-41A7-A1AF-3209DC43B2C8}" presName="childComposite" presStyleCnt="0">
        <dgm:presLayoutVars>
          <dgm:chMax val="0"/>
          <dgm:chPref val="0"/>
        </dgm:presLayoutVars>
      </dgm:prSet>
      <dgm:spPr/>
    </dgm:pt>
    <dgm:pt modelId="{4D73B3E2-23AE-4C6D-B2EC-8ED36E069369}" type="pres">
      <dgm:prSet presAssocID="{0E617B34-B258-41A7-A1AF-3209DC43B2C8}" presName="Image" presStyleLbl="node1" presStyleIdx="0" presStyleCnt="2"/>
      <dgm:spPr/>
    </dgm:pt>
    <dgm:pt modelId="{A11996E7-848D-4088-998E-A6BC6BCFC832}" type="pres">
      <dgm:prSet presAssocID="{0E617B34-B258-41A7-A1AF-3209DC43B2C8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421F1-38E8-4D4F-A575-10EEAC9FFC07}" type="pres">
      <dgm:prSet presAssocID="{A9EF6B4A-0104-47D7-9693-9ADCCC1D7865}" presName="childComposite" presStyleCnt="0">
        <dgm:presLayoutVars>
          <dgm:chMax val="0"/>
          <dgm:chPref val="0"/>
        </dgm:presLayoutVars>
      </dgm:prSet>
      <dgm:spPr/>
    </dgm:pt>
    <dgm:pt modelId="{373FFE2E-EA10-499D-88EC-013246F4660A}" type="pres">
      <dgm:prSet presAssocID="{A9EF6B4A-0104-47D7-9693-9ADCCC1D7865}" presName="Image" presStyleLbl="node1" presStyleIdx="1" presStyleCnt="2"/>
      <dgm:spPr/>
    </dgm:pt>
    <dgm:pt modelId="{5E1AC5A8-AEFC-47C7-8DA2-DA5F7B4C14F1}" type="pres">
      <dgm:prSet presAssocID="{A9EF6B4A-0104-47D7-9693-9ADCCC1D786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D27F9B-624D-4686-9E8D-CCAAE532589E}" type="presOf" srcId="{0E617B34-B258-41A7-A1AF-3209DC43B2C8}" destId="{A11996E7-848D-4088-998E-A6BC6BCFC832}" srcOrd="0" destOrd="0" presId="urn:microsoft.com/office/officeart/2008/layout/PictureAccentList"/>
    <dgm:cxn modelId="{E6BB6AFB-9388-496E-9723-A26969061572}" srcId="{802C97C9-D470-4809-B220-DF8A4E8D61AD}" destId="{0E617B34-B258-41A7-A1AF-3209DC43B2C8}" srcOrd="0" destOrd="0" parTransId="{284C2372-FD16-48C1-9705-5F91B5EE93FA}" sibTransId="{41C92F92-FCF6-4617-84A1-08FEE72FFBE9}"/>
    <dgm:cxn modelId="{9918564D-BC8D-44AF-A2D7-05AEA96EB894}" srcId="{D91D922C-7B7D-4FCE-8C5C-79192529A986}" destId="{802C97C9-D470-4809-B220-DF8A4E8D61AD}" srcOrd="0" destOrd="0" parTransId="{F36E9977-3DDA-4041-B7A5-9585F21ED20D}" sibTransId="{E365444E-9AF6-4FCF-9811-076E92E9B16D}"/>
    <dgm:cxn modelId="{248C6E3A-2B40-4463-B00A-403758B4A658}" srcId="{802C97C9-D470-4809-B220-DF8A4E8D61AD}" destId="{A9EF6B4A-0104-47D7-9693-9ADCCC1D7865}" srcOrd="1" destOrd="0" parTransId="{27589FCC-5B5B-4DB9-A929-81FD1E71C4DA}" sibTransId="{D632D145-3E3D-42EC-9A1D-98B948ACD928}"/>
    <dgm:cxn modelId="{FBD20CEA-D610-4BEB-ACD2-C7CB4D19FCC6}" type="presOf" srcId="{A9EF6B4A-0104-47D7-9693-9ADCCC1D7865}" destId="{5E1AC5A8-AEFC-47C7-8DA2-DA5F7B4C14F1}" srcOrd="0" destOrd="0" presId="urn:microsoft.com/office/officeart/2008/layout/PictureAccentList"/>
    <dgm:cxn modelId="{5F5E6EFB-2C3E-486E-94DF-A76C2ADBD7A7}" type="presOf" srcId="{D91D922C-7B7D-4FCE-8C5C-79192529A986}" destId="{DBFD42C0-FA0F-4187-8B2D-A596A4547A80}" srcOrd="0" destOrd="0" presId="urn:microsoft.com/office/officeart/2008/layout/PictureAccentList"/>
    <dgm:cxn modelId="{45A5734E-83CD-41D3-8693-F94995F648B0}" type="presOf" srcId="{802C97C9-D470-4809-B220-DF8A4E8D61AD}" destId="{EDB06E5A-437C-47EA-BD4B-21C5B7C93BDA}" srcOrd="0" destOrd="0" presId="urn:microsoft.com/office/officeart/2008/layout/PictureAccentList"/>
    <dgm:cxn modelId="{AF63E2AE-1790-46E4-8AE0-24C14F671B58}" type="presParOf" srcId="{DBFD42C0-FA0F-4187-8B2D-A596A4547A80}" destId="{EDBF4BD5-6EA1-4070-8C80-BBB097A1B354}" srcOrd="0" destOrd="0" presId="urn:microsoft.com/office/officeart/2008/layout/PictureAccentList"/>
    <dgm:cxn modelId="{1D78C194-3FA8-44B8-91A9-BF13207288B0}" type="presParOf" srcId="{EDBF4BD5-6EA1-4070-8C80-BBB097A1B354}" destId="{A29DCC5A-9E67-48B7-BC06-1E4DB0554ACD}" srcOrd="0" destOrd="0" presId="urn:microsoft.com/office/officeart/2008/layout/PictureAccentList"/>
    <dgm:cxn modelId="{53B4DC13-9B00-4EF5-96F8-27C588CAFA9A}" type="presParOf" srcId="{A29DCC5A-9E67-48B7-BC06-1E4DB0554ACD}" destId="{EDB06E5A-437C-47EA-BD4B-21C5B7C93BDA}" srcOrd="0" destOrd="0" presId="urn:microsoft.com/office/officeart/2008/layout/PictureAccentList"/>
    <dgm:cxn modelId="{6800E6AC-8AB0-4487-A8B7-F2BAC118DC44}" type="presParOf" srcId="{EDBF4BD5-6EA1-4070-8C80-BBB097A1B354}" destId="{ABF02094-0E65-4A80-908B-818FD44DBCAB}" srcOrd="1" destOrd="0" presId="urn:microsoft.com/office/officeart/2008/layout/PictureAccentList"/>
    <dgm:cxn modelId="{0B42A108-08B1-429B-917F-CA0A10FFDFEB}" type="presParOf" srcId="{ABF02094-0E65-4A80-908B-818FD44DBCAB}" destId="{8C2B4923-A8E6-41FE-8AF9-71EBDB354C96}" srcOrd="0" destOrd="0" presId="urn:microsoft.com/office/officeart/2008/layout/PictureAccentList"/>
    <dgm:cxn modelId="{E3BF847B-DEDE-4DFE-97D9-7739F122A402}" type="presParOf" srcId="{8C2B4923-A8E6-41FE-8AF9-71EBDB354C96}" destId="{4D73B3E2-23AE-4C6D-B2EC-8ED36E069369}" srcOrd="0" destOrd="0" presId="urn:microsoft.com/office/officeart/2008/layout/PictureAccentList"/>
    <dgm:cxn modelId="{FB672504-54D6-4832-94F6-BB07C62664A9}" type="presParOf" srcId="{8C2B4923-A8E6-41FE-8AF9-71EBDB354C96}" destId="{A11996E7-848D-4088-998E-A6BC6BCFC832}" srcOrd="1" destOrd="0" presId="urn:microsoft.com/office/officeart/2008/layout/PictureAccentList"/>
    <dgm:cxn modelId="{2A029E47-7426-45AA-BED2-328ED560FD60}" type="presParOf" srcId="{ABF02094-0E65-4A80-908B-818FD44DBCAB}" destId="{C72421F1-38E8-4D4F-A575-10EEAC9FFC07}" srcOrd="1" destOrd="0" presId="urn:microsoft.com/office/officeart/2008/layout/PictureAccentList"/>
    <dgm:cxn modelId="{E7065268-EF7E-4C01-AC4D-FE2A06F974A0}" type="presParOf" srcId="{C72421F1-38E8-4D4F-A575-10EEAC9FFC07}" destId="{373FFE2E-EA10-499D-88EC-013246F4660A}" srcOrd="0" destOrd="0" presId="urn:microsoft.com/office/officeart/2008/layout/PictureAccentList"/>
    <dgm:cxn modelId="{E20D204F-FBAF-4227-B66F-E42D24985DA5}" type="presParOf" srcId="{C72421F1-38E8-4D4F-A575-10EEAC9FFC07}" destId="{5E1AC5A8-AEFC-47C7-8DA2-DA5F7B4C14F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072917-CC8A-4427-BECA-E0348FA09331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E03971-6CD9-4616-AE15-3D0FE233B57F}">
      <dgm:prSet phldrT="[Текст]" custT="1"/>
      <dgm:spPr/>
      <dgm:t>
        <a:bodyPr/>
        <a:lstStyle/>
        <a:p>
          <a:r>
            <a:rPr lang="en-US" sz="3200" b="1" dirty="0"/>
            <a:t>Internal medicine</a:t>
          </a:r>
          <a:endParaRPr lang="ru-RU" sz="3200" b="1" dirty="0"/>
        </a:p>
      </dgm:t>
    </dgm:pt>
    <dgm:pt modelId="{9308FC16-0372-494D-9BF2-DEE0F7E81AF4}" type="parTrans" cxnId="{41BDF688-71E3-4EC3-9B61-6CD2F48551A2}">
      <dgm:prSet/>
      <dgm:spPr/>
      <dgm:t>
        <a:bodyPr/>
        <a:lstStyle/>
        <a:p>
          <a:endParaRPr lang="ru-RU"/>
        </a:p>
      </dgm:t>
    </dgm:pt>
    <dgm:pt modelId="{51A8F9E5-7B3A-4B2E-9ACC-210A2958C72E}" type="sibTrans" cxnId="{41BDF688-71E3-4EC3-9B61-6CD2F48551A2}">
      <dgm:prSet/>
      <dgm:spPr/>
      <dgm:t>
        <a:bodyPr/>
        <a:lstStyle/>
        <a:p>
          <a:endParaRPr lang="ru-RU"/>
        </a:p>
      </dgm:t>
    </dgm:pt>
    <dgm:pt modelId="{010E7AEA-27C9-43A5-9C73-66768E31A0A5}">
      <dgm:prSet phldrT="[Текст]" custT="1"/>
      <dgm:spPr/>
      <dgm:t>
        <a:bodyPr/>
        <a:lstStyle/>
        <a:p>
          <a:r>
            <a:rPr lang="en-US" sz="3200" b="1" dirty="0" err="1"/>
            <a:t>Peadiatrics</a:t>
          </a:r>
          <a:endParaRPr lang="ru-RU" sz="3200" b="1" dirty="0"/>
        </a:p>
      </dgm:t>
    </dgm:pt>
    <dgm:pt modelId="{473ACCD5-57F4-49E1-AB01-6F23492D9141}" type="parTrans" cxnId="{8816403A-A215-410E-8DAF-FCFD8ECAF656}">
      <dgm:prSet/>
      <dgm:spPr/>
      <dgm:t>
        <a:bodyPr/>
        <a:lstStyle/>
        <a:p>
          <a:endParaRPr lang="ru-RU"/>
        </a:p>
      </dgm:t>
    </dgm:pt>
    <dgm:pt modelId="{AB5821E4-0E88-4876-BD4D-1E091B70D884}" type="sibTrans" cxnId="{8816403A-A215-410E-8DAF-FCFD8ECAF656}">
      <dgm:prSet/>
      <dgm:spPr/>
      <dgm:t>
        <a:bodyPr/>
        <a:lstStyle/>
        <a:p>
          <a:endParaRPr lang="ru-RU"/>
        </a:p>
      </dgm:t>
    </dgm:pt>
    <dgm:pt modelId="{369E42A8-B47C-4CA4-91E8-1B0EEC0D0F46}">
      <dgm:prSet phldrT="[Текст]"/>
      <dgm:spPr/>
      <dgm:t>
        <a:bodyPr/>
        <a:lstStyle/>
        <a:p>
          <a:r>
            <a:rPr lang="en-US" dirty="0"/>
            <a:t>Surgery/ surgery </a:t>
          </a:r>
          <a:r>
            <a:rPr lang="en-US" dirty="0" err="1"/>
            <a:t>specialyties</a:t>
          </a:r>
          <a:endParaRPr lang="ru-RU" dirty="0"/>
        </a:p>
      </dgm:t>
    </dgm:pt>
    <dgm:pt modelId="{B5225127-0DDD-44F7-AEFF-B9C42FB35CF0}" type="parTrans" cxnId="{827921AF-996C-434E-9ABD-9B56C18350F8}">
      <dgm:prSet/>
      <dgm:spPr/>
      <dgm:t>
        <a:bodyPr/>
        <a:lstStyle/>
        <a:p>
          <a:endParaRPr lang="ru-RU"/>
        </a:p>
      </dgm:t>
    </dgm:pt>
    <dgm:pt modelId="{7BD3E6A9-90D6-4621-83F9-1FBBAB274D0F}" type="sibTrans" cxnId="{827921AF-996C-434E-9ABD-9B56C18350F8}">
      <dgm:prSet/>
      <dgm:spPr/>
      <dgm:t>
        <a:bodyPr/>
        <a:lstStyle/>
        <a:p>
          <a:endParaRPr lang="ru-RU"/>
        </a:p>
      </dgm:t>
    </dgm:pt>
    <dgm:pt modelId="{6DA24135-724E-4865-8AD1-62C9D6B2B0D9}">
      <dgm:prSet phldrT="[Текст]"/>
      <dgm:spPr/>
      <dgm:t>
        <a:bodyPr/>
        <a:lstStyle/>
        <a:p>
          <a:r>
            <a:rPr lang="en-US" dirty="0"/>
            <a:t>Neurology</a:t>
          </a:r>
          <a:endParaRPr lang="ru-RU" dirty="0"/>
        </a:p>
      </dgm:t>
    </dgm:pt>
    <dgm:pt modelId="{C67480FE-36AA-4E4C-B5F0-31D113D8FADE}" type="parTrans" cxnId="{2237BD55-9011-4745-9836-09ABDDCB35B7}">
      <dgm:prSet/>
      <dgm:spPr/>
      <dgm:t>
        <a:bodyPr/>
        <a:lstStyle/>
        <a:p>
          <a:endParaRPr lang="ru-RU"/>
        </a:p>
      </dgm:t>
    </dgm:pt>
    <dgm:pt modelId="{432A56A9-3647-4D98-BC7D-809ED7B84B66}" type="sibTrans" cxnId="{2237BD55-9011-4745-9836-09ABDDCB35B7}">
      <dgm:prSet/>
      <dgm:spPr/>
      <dgm:t>
        <a:bodyPr/>
        <a:lstStyle/>
        <a:p>
          <a:endParaRPr lang="ru-RU"/>
        </a:p>
      </dgm:t>
    </dgm:pt>
    <dgm:pt modelId="{77EAB171-EAFD-41C2-B75F-66EC752AA17A}">
      <dgm:prSet phldrT="[Текст]" custT="1"/>
      <dgm:spPr/>
      <dgm:t>
        <a:bodyPr/>
        <a:lstStyle/>
        <a:p>
          <a:r>
            <a:rPr lang="en-US" sz="2400" b="1" dirty="0" err="1"/>
            <a:t>Infectology</a:t>
          </a:r>
          <a:r>
            <a:rPr lang="en-US" sz="1800" dirty="0"/>
            <a:t> (infectious diseases, </a:t>
          </a:r>
          <a:r>
            <a:rPr lang="en-US" sz="1800" dirty="0" err="1"/>
            <a:t>dermatovenerology</a:t>
          </a:r>
          <a:r>
            <a:rPr lang="en-US" sz="1800" dirty="0"/>
            <a:t>, </a:t>
          </a:r>
          <a:r>
            <a:rPr lang="en-US" sz="1800" dirty="0" err="1"/>
            <a:t>phtysiatry</a:t>
          </a:r>
          <a:r>
            <a:rPr lang="en-US" sz="1600" dirty="0"/>
            <a:t>)</a:t>
          </a:r>
          <a:endParaRPr lang="ru-RU" sz="1600" dirty="0"/>
        </a:p>
      </dgm:t>
    </dgm:pt>
    <dgm:pt modelId="{B239E35E-6FA2-4B67-9ED4-27C32D137201}" type="parTrans" cxnId="{B6D49958-6A76-42B6-B59A-7616D1545040}">
      <dgm:prSet/>
      <dgm:spPr/>
      <dgm:t>
        <a:bodyPr/>
        <a:lstStyle/>
        <a:p>
          <a:endParaRPr lang="ru-RU"/>
        </a:p>
      </dgm:t>
    </dgm:pt>
    <dgm:pt modelId="{D9FB4861-101A-479C-A60E-762BE1FE610C}" type="sibTrans" cxnId="{B6D49958-6A76-42B6-B59A-7616D1545040}">
      <dgm:prSet/>
      <dgm:spPr/>
      <dgm:t>
        <a:bodyPr/>
        <a:lstStyle/>
        <a:p>
          <a:endParaRPr lang="ru-RU"/>
        </a:p>
      </dgm:t>
    </dgm:pt>
    <dgm:pt modelId="{11E6B334-C118-415D-8D37-B737E09E2BA7}" type="pres">
      <dgm:prSet presAssocID="{E4072917-CC8A-4427-BECA-E0348FA093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C2677-8BB5-4755-9DD9-EEA0DAA0175A}" type="pres">
      <dgm:prSet presAssocID="{E4072917-CC8A-4427-BECA-E0348FA09331}" presName="cycle" presStyleCnt="0"/>
      <dgm:spPr/>
    </dgm:pt>
    <dgm:pt modelId="{DD0776B2-DC63-49C4-B99D-2014118CAFDF}" type="pres">
      <dgm:prSet presAssocID="{ABE03971-6CD9-4616-AE15-3D0FE233B57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285A8-0110-4D77-98B6-E178FED8DC66}" type="pres">
      <dgm:prSet presAssocID="{51A8F9E5-7B3A-4B2E-9ACC-210A2958C72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DA0AF38-5E9A-47DC-88F1-F1CD77331559}" type="pres">
      <dgm:prSet presAssocID="{010E7AEA-27C9-43A5-9C73-66768E31A0A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55127-1359-44B1-88EE-D2095D4A50C0}" type="pres">
      <dgm:prSet presAssocID="{369E42A8-B47C-4CA4-91E8-1B0EEC0D0F46}" presName="nodeFollowingNodes" presStyleLbl="node1" presStyleIdx="2" presStyleCnt="5" custRadScaleRad="113240" custRadScaleInc="-26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223FA-627A-4D53-88D2-970B6287BE42}" type="pres">
      <dgm:prSet presAssocID="{6DA24135-724E-4865-8AD1-62C9D6B2B0D9}" presName="nodeFollowingNodes" presStyleLbl="node1" presStyleIdx="3" presStyleCnt="5" custRadScaleRad="113717" custRadScaleInc="33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72F80-7549-4153-A724-67278F9A3B7C}" type="pres">
      <dgm:prSet presAssocID="{77EAB171-EAFD-41C2-B75F-66EC752AA17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3566F-A140-4B4C-8AB8-5C9962CEF091}" type="presOf" srcId="{77EAB171-EAFD-41C2-B75F-66EC752AA17A}" destId="{8C572F80-7549-4153-A724-67278F9A3B7C}" srcOrd="0" destOrd="0" presId="urn:microsoft.com/office/officeart/2005/8/layout/cycle3"/>
    <dgm:cxn modelId="{41BDF688-71E3-4EC3-9B61-6CD2F48551A2}" srcId="{E4072917-CC8A-4427-BECA-E0348FA09331}" destId="{ABE03971-6CD9-4616-AE15-3D0FE233B57F}" srcOrd="0" destOrd="0" parTransId="{9308FC16-0372-494D-9BF2-DEE0F7E81AF4}" sibTransId="{51A8F9E5-7B3A-4B2E-9ACC-210A2958C72E}"/>
    <dgm:cxn modelId="{2237BD55-9011-4745-9836-09ABDDCB35B7}" srcId="{E4072917-CC8A-4427-BECA-E0348FA09331}" destId="{6DA24135-724E-4865-8AD1-62C9D6B2B0D9}" srcOrd="3" destOrd="0" parTransId="{C67480FE-36AA-4E4C-B5F0-31D113D8FADE}" sibTransId="{432A56A9-3647-4D98-BC7D-809ED7B84B66}"/>
    <dgm:cxn modelId="{E1D15CC5-EB7E-4A4D-A32C-129D133831B2}" type="presOf" srcId="{E4072917-CC8A-4427-BECA-E0348FA09331}" destId="{11E6B334-C118-415D-8D37-B737E09E2BA7}" srcOrd="0" destOrd="0" presId="urn:microsoft.com/office/officeart/2005/8/layout/cycle3"/>
    <dgm:cxn modelId="{827921AF-996C-434E-9ABD-9B56C18350F8}" srcId="{E4072917-CC8A-4427-BECA-E0348FA09331}" destId="{369E42A8-B47C-4CA4-91E8-1B0EEC0D0F46}" srcOrd="2" destOrd="0" parTransId="{B5225127-0DDD-44F7-AEFF-B9C42FB35CF0}" sibTransId="{7BD3E6A9-90D6-4621-83F9-1FBBAB274D0F}"/>
    <dgm:cxn modelId="{406D86BC-BB79-47C1-B12A-41582C4DC6ED}" type="presOf" srcId="{010E7AEA-27C9-43A5-9C73-66768E31A0A5}" destId="{6DA0AF38-5E9A-47DC-88F1-F1CD77331559}" srcOrd="0" destOrd="0" presId="urn:microsoft.com/office/officeart/2005/8/layout/cycle3"/>
    <dgm:cxn modelId="{655B893D-4CF8-454E-8F3C-BB4168C916B6}" type="presOf" srcId="{51A8F9E5-7B3A-4B2E-9ACC-210A2958C72E}" destId="{840285A8-0110-4D77-98B6-E178FED8DC66}" srcOrd="0" destOrd="0" presId="urn:microsoft.com/office/officeart/2005/8/layout/cycle3"/>
    <dgm:cxn modelId="{8816403A-A215-410E-8DAF-FCFD8ECAF656}" srcId="{E4072917-CC8A-4427-BECA-E0348FA09331}" destId="{010E7AEA-27C9-43A5-9C73-66768E31A0A5}" srcOrd="1" destOrd="0" parTransId="{473ACCD5-57F4-49E1-AB01-6F23492D9141}" sibTransId="{AB5821E4-0E88-4876-BD4D-1E091B70D884}"/>
    <dgm:cxn modelId="{0904B0BB-F194-4009-96B3-58218313A6CA}" type="presOf" srcId="{ABE03971-6CD9-4616-AE15-3D0FE233B57F}" destId="{DD0776B2-DC63-49C4-B99D-2014118CAFDF}" srcOrd="0" destOrd="0" presId="urn:microsoft.com/office/officeart/2005/8/layout/cycle3"/>
    <dgm:cxn modelId="{B7C7A3EF-179B-4B32-A8C7-39E91EA08777}" type="presOf" srcId="{369E42A8-B47C-4CA4-91E8-1B0EEC0D0F46}" destId="{84B55127-1359-44B1-88EE-D2095D4A50C0}" srcOrd="0" destOrd="0" presId="urn:microsoft.com/office/officeart/2005/8/layout/cycle3"/>
    <dgm:cxn modelId="{B6D49958-6A76-42B6-B59A-7616D1545040}" srcId="{E4072917-CC8A-4427-BECA-E0348FA09331}" destId="{77EAB171-EAFD-41C2-B75F-66EC752AA17A}" srcOrd="4" destOrd="0" parTransId="{B239E35E-6FA2-4B67-9ED4-27C32D137201}" sibTransId="{D9FB4861-101A-479C-A60E-762BE1FE610C}"/>
    <dgm:cxn modelId="{F52B8EF4-9A92-484D-B1E5-9E212AA3D7D2}" type="presOf" srcId="{6DA24135-724E-4865-8AD1-62C9D6B2B0D9}" destId="{DD3223FA-627A-4D53-88D2-970B6287BE42}" srcOrd="0" destOrd="0" presId="urn:microsoft.com/office/officeart/2005/8/layout/cycle3"/>
    <dgm:cxn modelId="{FA19BE24-BB8E-4539-A55C-23D454ED14B4}" type="presParOf" srcId="{11E6B334-C118-415D-8D37-B737E09E2BA7}" destId="{D62C2677-8BB5-4755-9DD9-EEA0DAA0175A}" srcOrd="0" destOrd="0" presId="urn:microsoft.com/office/officeart/2005/8/layout/cycle3"/>
    <dgm:cxn modelId="{EAD2A3E0-A498-48C6-A68D-FEE7E1B2CEA9}" type="presParOf" srcId="{D62C2677-8BB5-4755-9DD9-EEA0DAA0175A}" destId="{DD0776B2-DC63-49C4-B99D-2014118CAFDF}" srcOrd="0" destOrd="0" presId="urn:microsoft.com/office/officeart/2005/8/layout/cycle3"/>
    <dgm:cxn modelId="{D89ADEFC-B974-4067-A583-4F26E05B00BA}" type="presParOf" srcId="{D62C2677-8BB5-4755-9DD9-EEA0DAA0175A}" destId="{840285A8-0110-4D77-98B6-E178FED8DC66}" srcOrd="1" destOrd="0" presId="urn:microsoft.com/office/officeart/2005/8/layout/cycle3"/>
    <dgm:cxn modelId="{C442F5FC-FC2E-4130-9B7E-C364C40B711D}" type="presParOf" srcId="{D62C2677-8BB5-4755-9DD9-EEA0DAA0175A}" destId="{6DA0AF38-5E9A-47DC-88F1-F1CD77331559}" srcOrd="2" destOrd="0" presId="urn:microsoft.com/office/officeart/2005/8/layout/cycle3"/>
    <dgm:cxn modelId="{518BA2CF-2BE4-4DD8-866A-8C267F2A4B89}" type="presParOf" srcId="{D62C2677-8BB5-4755-9DD9-EEA0DAA0175A}" destId="{84B55127-1359-44B1-88EE-D2095D4A50C0}" srcOrd="3" destOrd="0" presId="urn:microsoft.com/office/officeart/2005/8/layout/cycle3"/>
    <dgm:cxn modelId="{99A1A1E3-23A7-43F5-9BE9-1724C681E565}" type="presParOf" srcId="{D62C2677-8BB5-4755-9DD9-EEA0DAA0175A}" destId="{DD3223FA-627A-4D53-88D2-970B6287BE42}" srcOrd="4" destOrd="0" presId="urn:microsoft.com/office/officeart/2005/8/layout/cycle3"/>
    <dgm:cxn modelId="{399EB9CD-977F-46C6-90E8-D105305750C1}" type="presParOf" srcId="{D62C2677-8BB5-4755-9DD9-EEA0DAA0175A}" destId="{8C572F80-7549-4153-A724-67278F9A3B7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920853-4BF2-4C2E-A8ED-2DD7811D0600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91E5AD7-D7A8-4EFE-848F-9555F2E369B5}">
      <dgm:prSet phldrT="[Текст]"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General practice </a:t>
          </a:r>
          <a:r>
            <a:rPr lang="en-US" b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(outpatient Internal diseases, surgery, O&amp;G, pediatrics)</a:t>
          </a:r>
          <a:endParaRPr lang="ru-RU" dirty="0"/>
        </a:p>
      </dgm:t>
    </dgm:pt>
    <dgm:pt modelId="{5592AD54-D0AD-4EA3-B239-29A99000A68F}" type="parTrans" cxnId="{39FE8699-65D6-45D2-9E1E-6D869A4189F6}">
      <dgm:prSet/>
      <dgm:spPr/>
      <dgm:t>
        <a:bodyPr/>
        <a:lstStyle/>
        <a:p>
          <a:endParaRPr lang="ru-RU"/>
        </a:p>
      </dgm:t>
    </dgm:pt>
    <dgm:pt modelId="{39B421B2-23AC-409C-9190-202E0FEC9546}" type="sibTrans" cxnId="{39FE8699-65D6-45D2-9E1E-6D869A4189F6}">
      <dgm:prSet/>
      <dgm:spPr/>
      <dgm:t>
        <a:bodyPr/>
        <a:lstStyle/>
        <a:p>
          <a:endParaRPr lang="ru-RU"/>
        </a:p>
      </dgm:t>
    </dgm:pt>
    <dgm:pt modelId="{588E50CD-AFB8-4FAC-B77F-CF4BDA6D222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0" u="none" dirty="0"/>
            <a:t>Emergency care</a:t>
          </a:r>
          <a:endParaRPr lang="ru-RU" sz="2400" b="1" i="0" u="none" dirty="0"/>
        </a:p>
        <a:p>
          <a:pPr marL="0" marR="0" lvl="0" indent="0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400" b="1" i="0" u="none" dirty="0"/>
            <a:t>Medicine of accidents</a:t>
          </a:r>
          <a:endParaRPr lang="ru-RU" sz="3600" dirty="0"/>
        </a:p>
      </dgm:t>
    </dgm:pt>
    <dgm:pt modelId="{12FB7C4D-42B5-4455-8166-D1E2A950A014}" type="parTrans" cxnId="{C28D7C18-4431-4550-A0D3-BFAAE2C8E3C8}">
      <dgm:prSet/>
      <dgm:spPr/>
      <dgm:t>
        <a:bodyPr/>
        <a:lstStyle/>
        <a:p>
          <a:endParaRPr lang="ru-RU"/>
        </a:p>
      </dgm:t>
    </dgm:pt>
    <dgm:pt modelId="{1F1B64AB-224D-4C52-99B7-DE728938E104}" type="sibTrans" cxnId="{C28D7C18-4431-4550-A0D3-BFAAE2C8E3C8}">
      <dgm:prSet/>
      <dgm:spPr/>
      <dgm:t>
        <a:bodyPr/>
        <a:lstStyle/>
        <a:p>
          <a:endParaRPr lang="ru-RU"/>
        </a:p>
      </dgm:t>
    </dgm:pt>
    <dgm:pt modelId="{0B2DC004-F62B-4CFE-86E8-C690753205D0}">
      <dgm:prSet phldrT="[Текст]"/>
      <dgm:spPr/>
      <dgm:t>
        <a:bodyPr/>
        <a:lstStyle/>
        <a:p>
          <a:r>
            <a:rPr lang="en-US" dirty="0"/>
            <a:t>Selective</a:t>
          </a:r>
          <a:endParaRPr lang="ru-RU" dirty="0"/>
        </a:p>
      </dgm:t>
    </dgm:pt>
    <dgm:pt modelId="{D6BCC59E-E463-4D12-A7F8-BE0636CFC4C6}" type="parTrans" cxnId="{28E4DEFF-8121-4C0C-BE04-E741A275B7CA}">
      <dgm:prSet/>
      <dgm:spPr/>
      <dgm:t>
        <a:bodyPr/>
        <a:lstStyle/>
        <a:p>
          <a:endParaRPr lang="ru-RU"/>
        </a:p>
      </dgm:t>
    </dgm:pt>
    <dgm:pt modelId="{BD52098A-370D-46E8-AAD2-E65F8DB6978C}" type="sibTrans" cxnId="{28E4DEFF-8121-4C0C-BE04-E741A275B7CA}">
      <dgm:prSet/>
      <dgm:spPr/>
      <dgm:t>
        <a:bodyPr/>
        <a:lstStyle/>
        <a:p>
          <a:endParaRPr lang="ru-RU"/>
        </a:p>
      </dgm:t>
    </dgm:pt>
    <dgm:pt modelId="{70A23EC4-7134-4DF1-ADF4-C9568CF11AF4}">
      <dgm:prSet phldrT="[Текст]"/>
      <dgm:spPr/>
      <dgm:t>
        <a:bodyPr/>
        <a:lstStyle/>
        <a:p>
          <a:r>
            <a:rPr lang="en-US" dirty="0" err="1"/>
            <a:t>Organosationa</a:t>
          </a:r>
          <a:r>
            <a:rPr lang="en-US" dirty="0"/>
            <a:t> </a:t>
          </a:r>
          <a:r>
            <a:rPr lang="en-US"/>
            <a:t>of GP</a:t>
          </a:r>
        </a:p>
        <a:p>
          <a:r>
            <a:rPr lang="en-US"/>
            <a:t>Medical </a:t>
          </a:r>
          <a:r>
            <a:rPr lang="en-US" dirty="0"/>
            <a:t>Law</a:t>
          </a:r>
          <a:endParaRPr lang="ru-RU" dirty="0"/>
        </a:p>
      </dgm:t>
    </dgm:pt>
    <dgm:pt modelId="{BB8AF6B5-B499-48E1-85DD-AA1D6A790F91}" type="parTrans" cxnId="{AF286700-741A-4DB8-A228-1DB420D2D2BF}">
      <dgm:prSet/>
      <dgm:spPr/>
      <dgm:t>
        <a:bodyPr/>
        <a:lstStyle/>
        <a:p>
          <a:endParaRPr lang="ru-RU"/>
        </a:p>
      </dgm:t>
    </dgm:pt>
    <dgm:pt modelId="{F0CFEF4F-F3D7-462B-BB18-781993B02893}" type="sibTrans" cxnId="{AF286700-741A-4DB8-A228-1DB420D2D2BF}">
      <dgm:prSet/>
      <dgm:spPr/>
      <dgm:t>
        <a:bodyPr/>
        <a:lstStyle/>
        <a:p>
          <a:endParaRPr lang="ru-RU"/>
        </a:p>
      </dgm:t>
    </dgm:pt>
    <dgm:pt modelId="{9DF32A4E-7221-436A-BA9E-21843F62EB5C}">
      <dgm:prSet/>
      <dgm:spPr/>
      <dgm:t>
        <a:bodyPr/>
        <a:lstStyle/>
        <a:p>
          <a:r>
            <a:rPr lang="en-US">
              <a:solidFill>
                <a:schemeClr val="bg1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rPr>
            <a:t>Psychiatry, Narcology</a:t>
          </a:r>
          <a:endParaRPr lang="ru-RU" dirty="0">
            <a:solidFill>
              <a:schemeClr val="bg1"/>
            </a:solidFill>
            <a:effectLst/>
            <a:latin typeface="Times New Roman" panose="02020603050405020304" pitchFamily="18" charset="0"/>
            <a:ea typeface="Consolas" panose="020B0609020204030204" pitchFamily="49" charset="0"/>
            <a:cs typeface="Times New Roman" panose="02020603050405020304" pitchFamily="18" charset="0"/>
          </a:endParaRPr>
        </a:p>
      </dgm:t>
    </dgm:pt>
    <dgm:pt modelId="{5FDAB4CD-3130-4095-A1A8-82CC123FF408}" type="parTrans" cxnId="{2822C2A1-F2D3-4F7C-8789-6A24D1FF5483}">
      <dgm:prSet/>
      <dgm:spPr/>
      <dgm:t>
        <a:bodyPr/>
        <a:lstStyle/>
        <a:p>
          <a:endParaRPr lang="ru-RU"/>
        </a:p>
      </dgm:t>
    </dgm:pt>
    <dgm:pt modelId="{C38E1719-ECE3-4F6D-A6A9-F1A0B79F85E6}" type="sibTrans" cxnId="{2822C2A1-F2D3-4F7C-8789-6A24D1FF5483}">
      <dgm:prSet/>
      <dgm:spPr/>
      <dgm:t>
        <a:bodyPr/>
        <a:lstStyle/>
        <a:p>
          <a:endParaRPr lang="ru-RU"/>
        </a:p>
      </dgm:t>
    </dgm:pt>
    <dgm:pt modelId="{DB9F890B-070B-48DD-8E27-A3A0952B5D9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rPr>
            <a:t>Public health</a:t>
          </a:r>
          <a:endParaRPr lang="ru-RU" b="0" i="0" u="none" dirty="0"/>
        </a:p>
      </dgm:t>
    </dgm:pt>
    <dgm:pt modelId="{10C8F59B-1E95-4AD6-8D84-E54D18E27418}" type="parTrans" cxnId="{0BD6EBF6-31C7-4181-91F0-2BEBE4AE5190}">
      <dgm:prSet/>
      <dgm:spPr/>
      <dgm:t>
        <a:bodyPr/>
        <a:lstStyle/>
        <a:p>
          <a:endParaRPr lang="ru-RU"/>
        </a:p>
      </dgm:t>
    </dgm:pt>
    <dgm:pt modelId="{F42DDC5A-26B8-4517-B0EA-3D4A14AE8F1B}" type="sibTrans" cxnId="{0BD6EBF6-31C7-4181-91F0-2BEBE4AE5190}">
      <dgm:prSet/>
      <dgm:spPr/>
      <dgm:t>
        <a:bodyPr/>
        <a:lstStyle/>
        <a:p>
          <a:endParaRPr lang="ru-RU"/>
        </a:p>
      </dgm:t>
    </dgm:pt>
    <dgm:pt modelId="{D2EF94F0-E43C-48E4-8A3A-E7146EDCC997}" type="pres">
      <dgm:prSet presAssocID="{71920853-4BF2-4C2E-A8ED-2DD7811D060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AEB8E9-8B4E-4EA6-B3D4-A324B6FBBFAB}" type="pres">
      <dgm:prSet presAssocID="{291E5AD7-D7A8-4EFE-848F-9555F2E369B5}" presName="vertOne" presStyleCnt="0"/>
      <dgm:spPr/>
    </dgm:pt>
    <dgm:pt modelId="{ADD0163C-2286-4095-9348-977EF95A393D}" type="pres">
      <dgm:prSet presAssocID="{291E5AD7-D7A8-4EFE-848F-9555F2E369B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6DA5AE-9EBB-4E5D-922A-C63107481797}" type="pres">
      <dgm:prSet presAssocID="{291E5AD7-D7A8-4EFE-848F-9555F2E369B5}" presName="parTransOne" presStyleCnt="0"/>
      <dgm:spPr/>
    </dgm:pt>
    <dgm:pt modelId="{ECB4376B-DCA9-41AF-8C23-6F70D101AF31}" type="pres">
      <dgm:prSet presAssocID="{291E5AD7-D7A8-4EFE-848F-9555F2E369B5}" presName="horzOne" presStyleCnt="0"/>
      <dgm:spPr/>
    </dgm:pt>
    <dgm:pt modelId="{EDC9F1A1-365C-418E-8BAC-AA23D1AFCF47}" type="pres">
      <dgm:prSet presAssocID="{588E50CD-AFB8-4FAC-B77F-CF4BDA6D222D}" presName="vertTwo" presStyleCnt="0"/>
      <dgm:spPr/>
    </dgm:pt>
    <dgm:pt modelId="{AFAF5918-4C49-4256-B01A-D49EDF50B1D7}" type="pres">
      <dgm:prSet presAssocID="{588E50CD-AFB8-4FAC-B77F-CF4BDA6D222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3AAE8-37C0-4BBF-A8C9-E5585EC59484}" type="pres">
      <dgm:prSet presAssocID="{588E50CD-AFB8-4FAC-B77F-CF4BDA6D222D}" presName="parTransTwo" presStyleCnt="0"/>
      <dgm:spPr/>
    </dgm:pt>
    <dgm:pt modelId="{974B842D-C6E9-4B1F-85DE-D44C87E67099}" type="pres">
      <dgm:prSet presAssocID="{588E50CD-AFB8-4FAC-B77F-CF4BDA6D222D}" presName="horzTwo" presStyleCnt="0"/>
      <dgm:spPr/>
    </dgm:pt>
    <dgm:pt modelId="{24A5D329-4D60-4D02-9EE1-15A0DA2CE5EA}" type="pres">
      <dgm:prSet presAssocID="{9DF32A4E-7221-436A-BA9E-21843F62EB5C}" presName="vertThree" presStyleCnt="0"/>
      <dgm:spPr/>
    </dgm:pt>
    <dgm:pt modelId="{D9A6ED88-5356-4720-991D-F262F6021124}" type="pres">
      <dgm:prSet presAssocID="{9DF32A4E-7221-436A-BA9E-21843F62EB5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D39CC-DA4A-448E-AFF7-E8E59FDBCC67}" type="pres">
      <dgm:prSet presAssocID="{9DF32A4E-7221-436A-BA9E-21843F62EB5C}" presName="horzThree" presStyleCnt="0"/>
      <dgm:spPr/>
    </dgm:pt>
    <dgm:pt modelId="{B39945FA-E790-4378-A139-3D674732A18D}" type="pres">
      <dgm:prSet presAssocID="{C38E1719-ECE3-4F6D-A6A9-F1A0B79F85E6}" presName="sibSpaceThree" presStyleCnt="0"/>
      <dgm:spPr/>
    </dgm:pt>
    <dgm:pt modelId="{887E3660-F470-4840-B020-8B89682B41EC}" type="pres">
      <dgm:prSet presAssocID="{0B2DC004-F62B-4CFE-86E8-C690753205D0}" presName="vertThree" presStyleCnt="0"/>
      <dgm:spPr/>
    </dgm:pt>
    <dgm:pt modelId="{FA59C7C0-4567-4BF6-B19C-BEA7355668B4}" type="pres">
      <dgm:prSet presAssocID="{0B2DC004-F62B-4CFE-86E8-C690753205D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617057-0ED6-4F81-8EC3-3F54B65E5D0F}" type="pres">
      <dgm:prSet presAssocID="{0B2DC004-F62B-4CFE-86E8-C690753205D0}" presName="horzThree" presStyleCnt="0"/>
      <dgm:spPr/>
    </dgm:pt>
    <dgm:pt modelId="{5C161AB7-F476-4DF7-8254-0CE83D707270}" type="pres">
      <dgm:prSet presAssocID="{1F1B64AB-224D-4C52-99B7-DE728938E104}" presName="sibSpaceTwo" presStyleCnt="0"/>
      <dgm:spPr/>
    </dgm:pt>
    <dgm:pt modelId="{E3873A70-1BCF-4DDD-A3E1-4EB89AB268A4}" type="pres">
      <dgm:prSet presAssocID="{DB9F890B-070B-48DD-8E27-A3A0952B5D99}" presName="vertTwo" presStyleCnt="0"/>
      <dgm:spPr/>
    </dgm:pt>
    <dgm:pt modelId="{C73C1A84-3B02-48D2-A723-C4EB51530D1D}" type="pres">
      <dgm:prSet presAssocID="{DB9F890B-070B-48DD-8E27-A3A0952B5D99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AB45C7-A0CD-49A6-9F60-055959FC4DCA}" type="pres">
      <dgm:prSet presAssocID="{DB9F890B-070B-48DD-8E27-A3A0952B5D99}" presName="horzTwo" presStyleCnt="0"/>
      <dgm:spPr/>
    </dgm:pt>
    <dgm:pt modelId="{BDE0BE87-B86A-4E7A-865A-FDB3006862F6}" type="pres">
      <dgm:prSet presAssocID="{F42DDC5A-26B8-4517-B0EA-3D4A14AE8F1B}" presName="sibSpaceTwo" presStyleCnt="0"/>
      <dgm:spPr/>
    </dgm:pt>
    <dgm:pt modelId="{B9790A48-A54C-4127-B96A-13C2D49A2CF5}" type="pres">
      <dgm:prSet presAssocID="{70A23EC4-7134-4DF1-ADF4-C9568CF11AF4}" presName="vertTwo" presStyleCnt="0"/>
      <dgm:spPr/>
    </dgm:pt>
    <dgm:pt modelId="{22B31DA1-6DA0-4156-BC32-D62D7A05187B}" type="pres">
      <dgm:prSet presAssocID="{70A23EC4-7134-4DF1-ADF4-C9568CF11AF4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A01648-EA04-480F-AA59-AA7683A4288C}" type="pres">
      <dgm:prSet presAssocID="{70A23EC4-7134-4DF1-ADF4-C9568CF11AF4}" presName="horzTwo" presStyleCnt="0"/>
      <dgm:spPr/>
    </dgm:pt>
  </dgm:ptLst>
  <dgm:cxnLst>
    <dgm:cxn modelId="{BC0BF23A-0C74-4C29-95FA-9D2D2DE402D5}" type="presOf" srcId="{588E50CD-AFB8-4FAC-B77F-CF4BDA6D222D}" destId="{AFAF5918-4C49-4256-B01A-D49EDF50B1D7}" srcOrd="0" destOrd="0" presId="urn:microsoft.com/office/officeart/2005/8/layout/hierarchy4"/>
    <dgm:cxn modelId="{A8D55BA7-B3CA-43E7-BDE6-A805E920E5E5}" type="presOf" srcId="{0B2DC004-F62B-4CFE-86E8-C690753205D0}" destId="{FA59C7C0-4567-4BF6-B19C-BEA7355668B4}" srcOrd="0" destOrd="0" presId="urn:microsoft.com/office/officeart/2005/8/layout/hierarchy4"/>
    <dgm:cxn modelId="{D95AA34D-6E3B-4DC6-BA3C-F552F45A2614}" type="presOf" srcId="{DB9F890B-070B-48DD-8E27-A3A0952B5D99}" destId="{C73C1A84-3B02-48D2-A723-C4EB51530D1D}" srcOrd="0" destOrd="0" presId="urn:microsoft.com/office/officeart/2005/8/layout/hierarchy4"/>
    <dgm:cxn modelId="{39FE8699-65D6-45D2-9E1E-6D869A4189F6}" srcId="{71920853-4BF2-4C2E-A8ED-2DD7811D0600}" destId="{291E5AD7-D7A8-4EFE-848F-9555F2E369B5}" srcOrd="0" destOrd="0" parTransId="{5592AD54-D0AD-4EA3-B239-29A99000A68F}" sibTransId="{39B421B2-23AC-409C-9190-202E0FEC9546}"/>
    <dgm:cxn modelId="{AF286700-741A-4DB8-A228-1DB420D2D2BF}" srcId="{291E5AD7-D7A8-4EFE-848F-9555F2E369B5}" destId="{70A23EC4-7134-4DF1-ADF4-C9568CF11AF4}" srcOrd="2" destOrd="0" parTransId="{BB8AF6B5-B499-48E1-85DD-AA1D6A790F91}" sibTransId="{F0CFEF4F-F3D7-462B-BB18-781993B02893}"/>
    <dgm:cxn modelId="{28E4DEFF-8121-4C0C-BE04-E741A275B7CA}" srcId="{588E50CD-AFB8-4FAC-B77F-CF4BDA6D222D}" destId="{0B2DC004-F62B-4CFE-86E8-C690753205D0}" srcOrd="1" destOrd="0" parTransId="{D6BCC59E-E463-4D12-A7F8-BE0636CFC4C6}" sibTransId="{BD52098A-370D-46E8-AAD2-E65F8DB6978C}"/>
    <dgm:cxn modelId="{2822C2A1-F2D3-4F7C-8789-6A24D1FF5483}" srcId="{588E50CD-AFB8-4FAC-B77F-CF4BDA6D222D}" destId="{9DF32A4E-7221-436A-BA9E-21843F62EB5C}" srcOrd="0" destOrd="0" parTransId="{5FDAB4CD-3130-4095-A1A8-82CC123FF408}" sibTransId="{C38E1719-ECE3-4F6D-A6A9-F1A0B79F85E6}"/>
    <dgm:cxn modelId="{8C1DF83F-EFF7-4384-9287-DC25F67F4100}" type="presOf" srcId="{70A23EC4-7134-4DF1-ADF4-C9568CF11AF4}" destId="{22B31DA1-6DA0-4156-BC32-D62D7A05187B}" srcOrd="0" destOrd="0" presId="urn:microsoft.com/office/officeart/2005/8/layout/hierarchy4"/>
    <dgm:cxn modelId="{0BD6EBF6-31C7-4181-91F0-2BEBE4AE5190}" srcId="{291E5AD7-D7A8-4EFE-848F-9555F2E369B5}" destId="{DB9F890B-070B-48DD-8E27-A3A0952B5D99}" srcOrd="1" destOrd="0" parTransId="{10C8F59B-1E95-4AD6-8D84-E54D18E27418}" sibTransId="{F42DDC5A-26B8-4517-B0EA-3D4A14AE8F1B}"/>
    <dgm:cxn modelId="{6ABCECA7-0AA6-43FA-8594-BF512A2848D5}" type="presOf" srcId="{9DF32A4E-7221-436A-BA9E-21843F62EB5C}" destId="{D9A6ED88-5356-4720-991D-F262F6021124}" srcOrd="0" destOrd="0" presId="urn:microsoft.com/office/officeart/2005/8/layout/hierarchy4"/>
    <dgm:cxn modelId="{B59BCB92-11ED-4587-84F4-29B88EA879CF}" type="presOf" srcId="{71920853-4BF2-4C2E-A8ED-2DD7811D0600}" destId="{D2EF94F0-E43C-48E4-8A3A-E7146EDCC997}" srcOrd="0" destOrd="0" presId="urn:microsoft.com/office/officeart/2005/8/layout/hierarchy4"/>
    <dgm:cxn modelId="{C28D7C18-4431-4550-A0D3-BFAAE2C8E3C8}" srcId="{291E5AD7-D7A8-4EFE-848F-9555F2E369B5}" destId="{588E50CD-AFB8-4FAC-B77F-CF4BDA6D222D}" srcOrd="0" destOrd="0" parTransId="{12FB7C4D-42B5-4455-8166-D1E2A950A014}" sibTransId="{1F1B64AB-224D-4C52-99B7-DE728938E104}"/>
    <dgm:cxn modelId="{05B08396-6010-4953-9FE8-61FEB932B721}" type="presOf" srcId="{291E5AD7-D7A8-4EFE-848F-9555F2E369B5}" destId="{ADD0163C-2286-4095-9348-977EF95A393D}" srcOrd="0" destOrd="0" presId="urn:microsoft.com/office/officeart/2005/8/layout/hierarchy4"/>
    <dgm:cxn modelId="{0EE6E1D4-4423-41C8-BAFE-E00545AF7D6F}" type="presParOf" srcId="{D2EF94F0-E43C-48E4-8A3A-E7146EDCC997}" destId="{72AEB8E9-8B4E-4EA6-B3D4-A324B6FBBFAB}" srcOrd="0" destOrd="0" presId="urn:microsoft.com/office/officeart/2005/8/layout/hierarchy4"/>
    <dgm:cxn modelId="{8D724839-04B9-4D6E-A55E-028FBB9C9C41}" type="presParOf" srcId="{72AEB8E9-8B4E-4EA6-B3D4-A324B6FBBFAB}" destId="{ADD0163C-2286-4095-9348-977EF95A393D}" srcOrd="0" destOrd="0" presId="urn:microsoft.com/office/officeart/2005/8/layout/hierarchy4"/>
    <dgm:cxn modelId="{F5A8FDB1-3146-44E2-8E4E-E862E17714F6}" type="presParOf" srcId="{72AEB8E9-8B4E-4EA6-B3D4-A324B6FBBFAB}" destId="{0A6DA5AE-9EBB-4E5D-922A-C63107481797}" srcOrd="1" destOrd="0" presId="urn:microsoft.com/office/officeart/2005/8/layout/hierarchy4"/>
    <dgm:cxn modelId="{0BFD5A48-04B5-4704-BD1B-DF5382F93AA1}" type="presParOf" srcId="{72AEB8E9-8B4E-4EA6-B3D4-A324B6FBBFAB}" destId="{ECB4376B-DCA9-41AF-8C23-6F70D101AF31}" srcOrd="2" destOrd="0" presId="urn:microsoft.com/office/officeart/2005/8/layout/hierarchy4"/>
    <dgm:cxn modelId="{79AB4339-56B2-4928-80DE-1DA2CA986EE8}" type="presParOf" srcId="{ECB4376B-DCA9-41AF-8C23-6F70D101AF31}" destId="{EDC9F1A1-365C-418E-8BAC-AA23D1AFCF47}" srcOrd="0" destOrd="0" presId="urn:microsoft.com/office/officeart/2005/8/layout/hierarchy4"/>
    <dgm:cxn modelId="{E39C3C1F-600C-41A3-A20A-0FF4715D3C1E}" type="presParOf" srcId="{EDC9F1A1-365C-418E-8BAC-AA23D1AFCF47}" destId="{AFAF5918-4C49-4256-B01A-D49EDF50B1D7}" srcOrd="0" destOrd="0" presId="urn:microsoft.com/office/officeart/2005/8/layout/hierarchy4"/>
    <dgm:cxn modelId="{247BB3DE-505B-4CCD-BF7B-93052920C7B0}" type="presParOf" srcId="{EDC9F1A1-365C-418E-8BAC-AA23D1AFCF47}" destId="{3F83AAE8-37C0-4BBF-A8C9-E5585EC59484}" srcOrd="1" destOrd="0" presId="urn:microsoft.com/office/officeart/2005/8/layout/hierarchy4"/>
    <dgm:cxn modelId="{E17A948B-B63E-4A2E-9093-93FF800E4804}" type="presParOf" srcId="{EDC9F1A1-365C-418E-8BAC-AA23D1AFCF47}" destId="{974B842D-C6E9-4B1F-85DE-D44C87E67099}" srcOrd="2" destOrd="0" presId="urn:microsoft.com/office/officeart/2005/8/layout/hierarchy4"/>
    <dgm:cxn modelId="{656915E1-4BA9-4059-9DB8-FBCA556D1142}" type="presParOf" srcId="{974B842D-C6E9-4B1F-85DE-D44C87E67099}" destId="{24A5D329-4D60-4D02-9EE1-15A0DA2CE5EA}" srcOrd="0" destOrd="0" presId="urn:microsoft.com/office/officeart/2005/8/layout/hierarchy4"/>
    <dgm:cxn modelId="{0AA23232-ACC9-4D2F-80C8-7578413DF159}" type="presParOf" srcId="{24A5D329-4D60-4D02-9EE1-15A0DA2CE5EA}" destId="{D9A6ED88-5356-4720-991D-F262F6021124}" srcOrd="0" destOrd="0" presId="urn:microsoft.com/office/officeart/2005/8/layout/hierarchy4"/>
    <dgm:cxn modelId="{815731B1-EA0C-4245-9040-5AB466944733}" type="presParOf" srcId="{24A5D329-4D60-4D02-9EE1-15A0DA2CE5EA}" destId="{B69D39CC-DA4A-448E-AFF7-E8E59FDBCC67}" srcOrd="1" destOrd="0" presId="urn:microsoft.com/office/officeart/2005/8/layout/hierarchy4"/>
    <dgm:cxn modelId="{E86F58B6-74F6-46B3-9003-A392B01059FF}" type="presParOf" srcId="{974B842D-C6E9-4B1F-85DE-D44C87E67099}" destId="{B39945FA-E790-4378-A139-3D674732A18D}" srcOrd="1" destOrd="0" presId="urn:microsoft.com/office/officeart/2005/8/layout/hierarchy4"/>
    <dgm:cxn modelId="{D2232581-2B0C-48FD-BC83-EF5AF01D5412}" type="presParOf" srcId="{974B842D-C6E9-4B1F-85DE-D44C87E67099}" destId="{887E3660-F470-4840-B020-8B89682B41EC}" srcOrd="2" destOrd="0" presId="urn:microsoft.com/office/officeart/2005/8/layout/hierarchy4"/>
    <dgm:cxn modelId="{B8F36533-B33B-4D82-AFF1-98CC37F3EB49}" type="presParOf" srcId="{887E3660-F470-4840-B020-8B89682B41EC}" destId="{FA59C7C0-4567-4BF6-B19C-BEA7355668B4}" srcOrd="0" destOrd="0" presId="urn:microsoft.com/office/officeart/2005/8/layout/hierarchy4"/>
    <dgm:cxn modelId="{2318D521-136A-40C5-9736-ADDE1FEF363B}" type="presParOf" srcId="{887E3660-F470-4840-B020-8B89682B41EC}" destId="{E5617057-0ED6-4F81-8EC3-3F54B65E5D0F}" srcOrd="1" destOrd="0" presId="urn:microsoft.com/office/officeart/2005/8/layout/hierarchy4"/>
    <dgm:cxn modelId="{FF3EF19B-6C84-45D4-9DCB-D97B4ACA98F2}" type="presParOf" srcId="{ECB4376B-DCA9-41AF-8C23-6F70D101AF31}" destId="{5C161AB7-F476-4DF7-8254-0CE83D707270}" srcOrd="1" destOrd="0" presId="urn:microsoft.com/office/officeart/2005/8/layout/hierarchy4"/>
    <dgm:cxn modelId="{9F76F45A-CD83-44A3-92E2-A448C2A01C6C}" type="presParOf" srcId="{ECB4376B-DCA9-41AF-8C23-6F70D101AF31}" destId="{E3873A70-1BCF-4DDD-A3E1-4EB89AB268A4}" srcOrd="2" destOrd="0" presId="urn:microsoft.com/office/officeart/2005/8/layout/hierarchy4"/>
    <dgm:cxn modelId="{196CA85D-1718-48CC-A89E-919EC1F6F844}" type="presParOf" srcId="{E3873A70-1BCF-4DDD-A3E1-4EB89AB268A4}" destId="{C73C1A84-3B02-48D2-A723-C4EB51530D1D}" srcOrd="0" destOrd="0" presId="urn:microsoft.com/office/officeart/2005/8/layout/hierarchy4"/>
    <dgm:cxn modelId="{EAB3926B-5601-48FA-A291-3D9925FC3DF7}" type="presParOf" srcId="{E3873A70-1BCF-4DDD-A3E1-4EB89AB268A4}" destId="{F0AB45C7-A0CD-49A6-9F60-055959FC4DCA}" srcOrd="1" destOrd="0" presId="urn:microsoft.com/office/officeart/2005/8/layout/hierarchy4"/>
    <dgm:cxn modelId="{4A4A471D-FF91-40D3-A369-B716A9DA6399}" type="presParOf" srcId="{ECB4376B-DCA9-41AF-8C23-6F70D101AF31}" destId="{BDE0BE87-B86A-4E7A-865A-FDB3006862F6}" srcOrd="3" destOrd="0" presId="urn:microsoft.com/office/officeart/2005/8/layout/hierarchy4"/>
    <dgm:cxn modelId="{CBDC355F-7A35-4C8A-9B27-23A97F8E0BE2}" type="presParOf" srcId="{ECB4376B-DCA9-41AF-8C23-6F70D101AF31}" destId="{B9790A48-A54C-4127-B96A-13C2D49A2CF5}" srcOrd="4" destOrd="0" presId="urn:microsoft.com/office/officeart/2005/8/layout/hierarchy4"/>
    <dgm:cxn modelId="{5346666B-606E-458F-AB80-5689394A7DC8}" type="presParOf" srcId="{B9790A48-A54C-4127-B96A-13C2D49A2CF5}" destId="{22B31DA1-6DA0-4156-BC32-D62D7A05187B}" srcOrd="0" destOrd="0" presId="urn:microsoft.com/office/officeart/2005/8/layout/hierarchy4"/>
    <dgm:cxn modelId="{0D436D26-835A-4B4E-8052-FE749953A176}" type="presParOf" srcId="{B9790A48-A54C-4127-B96A-13C2D49A2CF5}" destId="{D6A01648-EA04-480F-AA59-AA7683A4288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DA94-6C9A-45F9-9A64-ED6A7492B437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362-72BF-466E-82BE-2E6560127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9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748C-18BF-4171-A362-94F9EB3AE843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3841-48A7-42E9-9797-C5EC89DE4CEA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892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3841-48A7-42E9-9797-C5EC89DE4CEA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987504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3841-48A7-42E9-9797-C5EC89DE4CEA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307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3841-48A7-42E9-9797-C5EC89DE4CEA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3819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3841-48A7-42E9-9797-C5EC89DE4CEA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4842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8682-6A15-4ED0-B887-6F66924AF1A9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3C21-1FF3-497B-9BED-68CB66483367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8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564-177B-4C48-A79D-92D392144868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9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BB0F-0257-4D58-9392-48C79201B2DC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0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BFD7-67E5-4BA6-9B19-6E9A987F3658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0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3494-24AD-4C03-AFF5-4CA3DAE899D9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5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2D9A-E822-4EF4-A8BF-4106B866BF40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4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180-3A66-4141-9182-3CB7F1AC6791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7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E3FF-139C-4422-B602-79A9BE6A9EFD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8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056D-7B26-476A-B762-709185EF873C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5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3841-48A7-42E9-9797-C5EC89DE4CEA}" type="datetime1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6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 fontScale="85000" lnSpcReduction="20000"/>
          </a:bodyPr>
          <a:lstStyle/>
          <a:p>
            <a:r>
              <a:rPr lang="ru-RU" sz="4500" dirty="0"/>
              <a:t>Программа Бакалавр Медицины составлена согласно требованиям </a:t>
            </a:r>
            <a:r>
              <a:rPr lang="ru-RU" sz="4500" dirty="0" smtClean="0"/>
              <a:t> </a:t>
            </a:r>
            <a:r>
              <a:rPr lang="ru-RU" sz="4500" dirty="0"/>
              <a:t>ГОСО </a:t>
            </a:r>
            <a:r>
              <a:rPr lang="ru-RU" sz="4500" dirty="0" smtClean="0"/>
              <a:t>2020</a:t>
            </a:r>
            <a:endParaRPr lang="ru-RU" sz="4500" dirty="0"/>
          </a:p>
          <a:p>
            <a:endParaRPr lang="ru-RU" dirty="0"/>
          </a:p>
          <a:p>
            <a:pPr>
              <a:spcAft>
                <a:spcPts val="1200"/>
              </a:spcAft>
            </a:pPr>
            <a:r>
              <a:rPr lang="ru-RU" dirty="0"/>
              <a:t>Программа БМ состоит из 5–летнего очного обучения </a:t>
            </a:r>
            <a:endParaRPr lang="ru-RU" dirty="0" smtClean="0"/>
          </a:p>
          <a:p>
            <a:pPr>
              <a:spcAft>
                <a:spcPts val="1200"/>
              </a:spcAft>
            </a:pPr>
            <a:r>
              <a:rPr lang="ru-RU" dirty="0" smtClean="0"/>
              <a:t>Программа </a:t>
            </a:r>
            <a:r>
              <a:rPr lang="ru-RU" dirty="0"/>
              <a:t>БМ является программой по присвоению квалификации бакалавра медицины, обладающего всеми необходимыми компетенциями для осуществления профессиональной деятельности.</a:t>
            </a:r>
          </a:p>
          <a:p>
            <a:pPr>
              <a:spcAft>
                <a:spcPts val="1200"/>
              </a:spcAft>
            </a:pPr>
            <a:r>
              <a:rPr lang="ru-RU" dirty="0"/>
              <a:t>Программа является фундаментом для продолжения профессионального образования в интернатуре и далее в  резидентуре по специальностям последипломного медицинского образования или магистратуре по научно-педагогическим направлениям.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71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year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274843" y="1270126"/>
            <a:ext cx="6941613" cy="5299818"/>
            <a:chOff x="1274843" y="1270126"/>
            <a:chExt cx="6941613" cy="5299818"/>
          </a:xfrm>
        </p:grpSpPr>
        <p:sp>
          <p:nvSpPr>
            <p:cNvPr id="8" name="Полилиния: фигура 7"/>
            <p:cNvSpPr/>
            <p:nvPr/>
          </p:nvSpPr>
          <p:spPr>
            <a:xfrm>
              <a:off x="1274843" y="1270126"/>
              <a:ext cx="6532648" cy="1760665"/>
            </a:xfrm>
            <a:custGeom>
              <a:avLst/>
              <a:gdLst>
                <a:gd name="connsiteX0" fmla="*/ 0 w 6532648"/>
                <a:gd name="connsiteY0" fmla="*/ 176067 h 1760665"/>
                <a:gd name="connsiteX1" fmla="*/ 176067 w 6532648"/>
                <a:gd name="connsiteY1" fmla="*/ 0 h 1760665"/>
                <a:gd name="connsiteX2" fmla="*/ 6356582 w 6532648"/>
                <a:gd name="connsiteY2" fmla="*/ 0 h 1760665"/>
                <a:gd name="connsiteX3" fmla="*/ 6532649 w 6532648"/>
                <a:gd name="connsiteY3" fmla="*/ 176067 h 1760665"/>
                <a:gd name="connsiteX4" fmla="*/ 6532648 w 6532648"/>
                <a:gd name="connsiteY4" fmla="*/ 1584599 h 1760665"/>
                <a:gd name="connsiteX5" fmla="*/ 6356581 w 6532648"/>
                <a:gd name="connsiteY5" fmla="*/ 1760666 h 1760665"/>
                <a:gd name="connsiteX6" fmla="*/ 176067 w 6532648"/>
                <a:gd name="connsiteY6" fmla="*/ 1760665 h 1760665"/>
                <a:gd name="connsiteX7" fmla="*/ 0 w 6532648"/>
                <a:gd name="connsiteY7" fmla="*/ 1584598 h 1760665"/>
                <a:gd name="connsiteX8" fmla="*/ 0 w 6532648"/>
                <a:gd name="connsiteY8" fmla="*/ 176067 h 176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32648" h="1760665">
                  <a:moveTo>
                    <a:pt x="0" y="176067"/>
                  </a:moveTo>
                  <a:cubicBezTo>
                    <a:pt x="0" y="78828"/>
                    <a:pt x="78828" y="0"/>
                    <a:pt x="176067" y="0"/>
                  </a:cubicBezTo>
                  <a:lnTo>
                    <a:pt x="6356582" y="0"/>
                  </a:lnTo>
                  <a:cubicBezTo>
                    <a:pt x="6453821" y="0"/>
                    <a:pt x="6532649" y="78828"/>
                    <a:pt x="6532649" y="176067"/>
                  </a:cubicBezTo>
                  <a:cubicBezTo>
                    <a:pt x="6532649" y="645578"/>
                    <a:pt x="6532648" y="1115088"/>
                    <a:pt x="6532648" y="1584599"/>
                  </a:cubicBezTo>
                  <a:cubicBezTo>
                    <a:pt x="6532648" y="1681838"/>
                    <a:pt x="6453820" y="1760666"/>
                    <a:pt x="6356581" y="1760666"/>
                  </a:cubicBezTo>
                  <a:lnTo>
                    <a:pt x="176067" y="1760665"/>
                  </a:lnTo>
                  <a:cubicBezTo>
                    <a:pt x="78828" y="1760665"/>
                    <a:pt x="0" y="1681837"/>
                    <a:pt x="0" y="1584598"/>
                  </a:cubicBezTo>
                  <a:lnTo>
                    <a:pt x="0" y="1760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778" tIns="207778" rIns="207778" bIns="207778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kern="1200" dirty="0">
                  <a:latin typeface="+mj-lt"/>
                </a:rPr>
                <a:t>Modul: anatomy, </a:t>
              </a:r>
              <a:r>
                <a:rPr lang="en-US" sz="4100" b="0" kern="1200" dirty="0">
                  <a:latin typeface="+mj-lt"/>
                  <a:cs typeface="Times New Roman" panose="02020603050405020304" pitchFamily="18" charset="0"/>
                </a:rPr>
                <a:t>physiology</a:t>
              </a:r>
              <a:r>
                <a:rPr lang="ru-RU" sz="4100" b="0" kern="1200" dirty="0">
                  <a:latin typeface="+mj-lt"/>
                  <a:cs typeface="Times New Roman" panose="02020603050405020304" pitchFamily="18" charset="0"/>
                </a:rPr>
                <a:t>,</a:t>
              </a:r>
              <a:r>
                <a:rPr lang="en-US" sz="4100" b="0" kern="1200" dirty="0">
                  <a:latin typeface="+mj-lt"/>
                  <a:cs typeface="Times New Roman" panose="02020603050405020304" pitchFamily="18" charset="0"/>
                </a:rPr>
                <a:t> histology, visual </a:t>
              </a:r>
              <a:r>
                <a:rPr lang="en-US" sz="4100" kern="1200" dirty="0">
                  <a:latin typeface="+mj-lt"/>
                  <a:cs typeface="Times New Roman" panose="02020603050405020304" pitchFamily="18" charset="0"/>
                </a:rPr>
                <a:t>diagnostic</a:t>
              </a:r>
              <a:r>
                <a:rPr lang="en-US" sz="4100" kern="1200" dirty="0">
                  <a:latin typeface="+mj-lt"/>
                </a:rPr>
                <a:t> </a:t>
              </a:r>
              <a:endParaRPr lang="ru-RU" sz="4100" kern="1200" dirty="0">
                <a:latin typeface="+mj-lt"/>
              </a:endParaRPr>
            </a:p>
          </p:txBody>
        </p:sp>
        <p:sp>
          <p:nvSpPr>
            <p:cNvPr id="9" name="Полилиния: фигура 8"/>
            <p:cNvSpPr/>
            <p:nvPr/>
          </p:nvSpPr>
          <p:spPr>
            <a:xfrm>
              <a:off x="1305360" y="3121166"/>
              <a:ext cx="6911096" cy="1764331"/>
            </a:xfrm>
            <a:custGeom>
              <a:avLst/>
              <a:gdLst>
                <a:gd name="connsiteX0" fmla="*/ 0 w 6911096"/>
                <a:gd name="connsiteY0" fmla="*/ 176433 h 1764331"/>
                <a:gd name="connsiteX1" fmla="*/ 176433 w 6911096"/>
                <a:gd name="connsiteY1" fmla="*/ 0 h 1764331"/>
                <a:gd name="connsiteX2" fmla="*/ 6734663 w 6911096"/>
                <a:gd name="connsiteY2" fmla="*/ 0 h 1764331"/>
                <a:gd name="connsiteX3" fmla="*/ 6911096 w 6911096"/>
                <a:gd name="connsiteY3" fmla="*/ 176433 h 1764331"/>
                <a:gd name="connsiteX4" fmla="*/ 6911096 w 6911096"/>
                <a:gd name="connsiteY4" fmla="*/ 1587898 h 1764331"/>
                <a:gd name="connsiteX5" fmla="*/ 6734663 w 6911096"/>
                <a:gd name="connsiteY5" fmla="*/ 1764331 h 1764331"/>
                <a:gd name="connsiteX6" fmla="*/ 176433 w 6911096"/>
                <a:gd name="connsiteY6" fmla="*/ 1764331 h 1764331"/>
                <a:gd name="connsiteX7" fmla="*/ 0 w 6911096"/>
                <a:gd name="connsiteY7" fmla="*/ 1587898 h 1764331"/>
                <a:gd name="connsiteX8" fmla="*/ 0 w 6911096"/>
                <a:gd name="connsiteY8" fmla="*/ 176433 h 176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11096" h="1764331">
                  <a:moveTo>
                    <a:pt x="0" y="176433"/>
                  </a:moveTo>
                  <a:cubicBezTo>
                    <a:pt x="0" y="78992"/>
                    <a:pt x="78992" y="0"/>
                    <a:pt x="176433" y="0"/>
                  </a:cubicBezTo>
                  <a:lnTo>
                    <a:pt x="6734663" y="0"/>
                  </a:lnTo>
                  <a:cubicBezTo>
                    <a:pt x="6832104" y="0"/>
                    <a:pt x="6911096" y="78992"/>
                    <a:pt x="6911096" y="176433"/>
                  </a:cubicBezTo>
                  <a:lnTo>
                    <a:pt x="6911096" y="1587898"/>
                  </a:lnTo>
                  <a:cubicBezTo>
                    <a:pt x="6911096" y="1685339"/>
                    <a:pt x="6832104" y="1764331"/>
                    <a:pt x="6734663" y="1764331"/>
                  </a:cubicBezTo>
                  <a:lnTo>
                    <a:pt x="176433" y="1764331"/>
                  </a:lnTo>
                  <a:cubicBezTo>
                    <a:pt x="78992" y="1764331"/>
                    <a:pt x="0" y="1685339"/>
                    <a:pt x="0" y="1587898"/>
                  </a:cubicBezTo>
                  <a:lnTo>
                    <a:pt x="0" y="176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835" tIns="188835" rIns="188835" bIns="188835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latin typeface="+mj-lt"/>
                </a:rPr>
                <a:t>Modul: </a:t>
              </a:r>
              <a:r>
                <a:rPr lang="en-US" sz="3600" b="0" kern="1200" dirty="0">
                  <a:latin typeface="+mj-lt"/>
                  <a:cs typeface="Times New Roman" panose="02020603050405020304" pitchFamily="18" charset="0"/>
                </a:rPr>
                <a:t>pathology</a:t>
              </a:r>
              <a:r>
                <a:rPr lang="ru-RU" sz="3600" b="0" kern="1200" dirty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sz="3600" b="0" kern="1200" dirty="0">
                  <a:latin typeface="+mj-lt"/>
                  <a:cs typeface="Times New Roman" panose="02020603050405020304" pitchFamily="18" charset="0"/>
                </a:rPr>
                <a:t>pharmacology</a:t>
              </a:r>
              <a:r>
                <a:rPr lang="en-US" sz="3600" kern="1200" dirty="0">
                  <a:latin typeface="+mj-lt"/>
                </a:rPr>
                <a:t>  </a:t>
              </a:r>
              <a:endParaRPr lang="ru-RU" sz="3600" kern="1200" dirty="0">
                <a:latin typeface="+mj-lt"/>
              </a:endParaRPr>
            </a:p>
          </p:txBody>
        </p:sp>
        <p:sp>
          <p:nvSpPr>
            <p:cNvPr id="10" name="Полилиния: фигура 9"/>
            <p:cNvSpPr/>
            <p:nvPr/>
          </p:nvSpPr>
          <p:spPr>
            <a:xfrm>
              <a:off x="1403648" y="4981431"/>
              <a:ext cx="2088232" cy="1553428"/>
            </a:xfrm>
            <a:custGeom>
              <a:avLst/>
              <a:gdLst>
                <a:gd name="connsiteX0" fmla="*/ 0 w 1423122"/>
                <a:gd name="connsiteY0" fmla="*/ 142312 h 1515655"/>
                <a:gd name="connsiteX1" fmla="*/ 142312 w 1423122"/>
                <a:gd name="connsiteY1" fmla="*/ 0 h 1515655"/>
                <a:gd name="connsiteX2" fmla="*/ 1280810 w 1423122"/>
                <a:gd name="connsiteY2" fmla="*/ 0 h 1515655"/>
                <a:gd name="connsiteX3" fmla="*/ 1423122 w 1423122"/>
                <a:gd name="connsiteY3" fmla="*/ 142312 h 1515655"/>
                <a:gd name="connsiteX4" fmla="*/ 1423122 w 1423122"/>
                <a:gd name="connsiteY4" fmla="*/ 1373343 h 1515655"/>
                <a:gd name="connsiteX5" fmla="*/ 1280810 w 1423122"/>
                <a:gd name="connsiteY5" fmla="*/ 1515655 h 1515655"/>
                <a:gd name="connsiteX6" fmla="*/ 142312 w 1423122"/>
                <a:gd name="connsiteY6" fmla="*/ 1515655 h 1515655"/>
                <a:gd name="connsiteX7" fmla="*/ 0 w 1423122"/>
                <a:gd name="connsiteY7" fmla="*/ 1373343 h 1515655"/>
                <a:gd name="connsiteX8" fmla="*/ 0 w 1423122"/>
                <a:gd name="connsiteY8" fmla="*/ 142312 h 151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3122" h="1515655">
                  <a:moveTo>
                    <a:pt x="0" y="142312"/>
                  </a:moveTo>
                  <a:cubicBezTo>
                    <a:pt x="0" y="63715"/>
                    <a:pt x="63715" y="0"/>
                    <a:pt x="142312" y="0"/>
                  </a:cubicBezTo>
                  <a:lnTo>
                    <a:pt x="1280810" y="0"/>
                  </a:lnTo>
                  <a:cubicBezTo>
                    <a:pt x="1359407" y="0"/>
                    <a:pt x="1423122" y="63715"/>
                    <a:pt x="1423122" y="142312"/>
                  </a:cubicBezTo>
                  <a:lnTo>
                    <a:pt x="1423122" y="1373343"/>
                  </a:lnTo>
                  <a:cubicBezTo>
                    <a:pt x="1423122" y="1451940"/>
                    <a:pt x="1359407" y="1515655"/>
                    <a:pt x="1280810" y="1515655"/>
                  </a:cubicBezTo>
                  <a:lnTo>
                    <a:pt x="142312" y="1515655"/>
                  </a:lnTo>
                  <a:cubicBezTo>
                    <a:pt x="63715" y="1515655"/>
                    <a:pt x="0" y="1451940"/>
                    <a:pt x="0" y="1373343"/>
                  </a:cubicBezTo>
                  <a:lnTo>
                    <a:pt x="0" y="142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642" tIns="102642" rIns="102642" bIns="10264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u="none" kern="1200" dirty="0">
                  <a:solidFill>
                    <a:schemeClr val="tx1"/>
                  </a:solidFill>
                </a:rPr>
                <a:t>Biochemistry</a:t>
              </a:r>
              <a:endParaRPr lang="ru-RU" sz="2000" b="1" i="0" u="none" kern="1200" dirty="0">
                <a:solidFill>
                  <a:schemeClr val="tx1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u="none" kern="1200" dirty="0">
                  <a:solidFill>
                    <a:schemeClr val="tx1"/>
                  </a:solidFill>
                </a:rPr>
                <a:t>Medical genetics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: фигура 10"/>
            <p:cNvSpPr/>
            <p:nvPr/>
          </p:nvSpPr>
          <p:spPr>
            <a:xfrm>
              <a:off x="3833866" y="5019204"/>
              <a:ext cx="1962270" cy="1515655"/>
            </a:xfrm>
            <a:custGeom>
              <a:avLst/>
              <a:gdLst>
                <a:gd name="connsiteX0" fmla="*/ 0 w 1412658"/>
                <a:gd name="connsiteY0" fmla="*/ 141266 h 1515655"/>
                <a:gd name="connsiteX1" fmla="*/ 141266 w 1412658"/>
                <a:gd name="connsiteY1" fmla="*/ 0 h 1515655"/>
                <a:gd name="connsiteX2" fmla="*/ 1271392 w 1412658"/>
                <a:gd name="connsiteY2" fmla="*/ 0 h 1515655"/>
                <a:gd name="connsiteX3" fmla="*/ 1412658 w 1412658"/>
                <a:gd name="connsiteY3" fmla="*/ 141266 h 1515655"/>
                <a:gd name="connsiteX4" fmla="*/ 1412658 w 1412658"/>
                <a:gd name="connsiteY4" fmla="*/ 1374389 h 1515655"/>
                <a:gd name="connsiteX5" fmla="*/ 1271392 w 1412658"/>
                <a:gd name="connsiteY5" fmla="*/ 1515655 h 1515655"/>
                <a:gd name="connsiteX6" fmla="*/ 141266 w 1412658"/>
                <a:gd name="connsiteY6" fmla="*/ 1515655 h 1515655"/>
                <a:gd name="connsiteX7" fmla="*/ 0 w 1412658"/>
                <a:gd name="connsiteY7" fmla="*/ 1374389 h 1515655"/>
                <a:gd name="connsiteX8" fmla="*/ 0 w 1412658"/>
                <a:gd name="connsiteY8" fmla="*/ 141266 h 151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658" h="1515655">
                  <a:moveTo>
                    <a:pt x="0" y="141266"/>
                  </a:moveTo>
                  <a:cubicBezTo>
                    <a:pt x="0" y="63247"/>
                    <a:pt x="63247" y="0"/>
                    <a:pt x="141266" y="0"/>
                  </a:cubicBezTo>
                  <a:lnTo>
                    <a:pt x="1271392" y="0"/>
                  </a:lnTo>
                  <a:cubicBezTo>
                    <a:pt x="1349411" y="0"/>
                    <a:pt x="1412658" y="63247"/>
                    <a:pt x="1412658" y="141266"/>
                  </a:cubicBezTo>
                  <a:lnTo>
                    <a:pt x="1412658" y="1374389"/>
                  </a:lnTo>
                  <a:cubicBezTo>
                    <a:pt x="1412658" y="1452408"/>
                    <a:pt x="1349411" y="1515655"/>
                    <a:pt x="1271392" y="1515655"/>
                  </a:cubicBezTo>
                  <a:lnTo>
                    <a:pt x="141266" y="1515655"/>
                  </a:lnTo>
                  <a:cubicBezTo>
                    <a:pt x="63247" y="1515655"/>
                    <a:pt x="0" y="1452408"/>
                    <a:pt x="0" y="1374389"/>
                  </a:cubicBezTo>
                  <a:lnTo>
                    <a:pt x="0" y="14126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335" tIns="102335" rIns="102335" bIns="10233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u="none" kern="1200" dirty="0">
                  <a:solidFill>
                    <a:schemeClr val="tx1"/>
                  </a:solidFill>
                </a:rPr>
                <a:t>Essential immunology</a:t>
              </a:r>
              <a:endParaRPr lang="ru-RU" sz="2000" b="1" i="0" u="none" kern="1200" dirty="0">
                <a:solidFill>
                  <a:schemeClr val="tx1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u="none" kern="1200" dirty="0">
                  <a:solidFill>
                    <a:schemeClr val="tx1"/>
                  </a:solidFill>
                </a:rPr>
                <a:t>Microbiology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: фигура 11"/>
            <p:cNvSpPr/>
            <p:nvPr/>
          </p:nvSpPr>
          <p:spPr>
            <a:xfrm>
              <a:off x="6138122" y="4933380"/>
              <a:ext cx="2078333" cy="1636564"/>
            </a:xfrm>
            <a:custGeom>
              <a:avLst/>
              <a:gdLst>
                <a:gd name="connsiteX0" fmla="*/ 0 w 1345974"/>
                <a:gd name="connsiteY0" fmla="*/ 134597 h 1636564"/>
                <a:gd name="connsiteX1" fmla="*/ 134597 w 1345974"/>
                <a:gd name="connsiteY1" fmla="*/ 0 h 1636564"/>
                <a:gd name="connsiteX2" fmla="*/ 1211377 w 1345974"/>
                <a:gd name="connsiteY2" fmla="*/ 0 h 1636564"/>
                <a:gd name="connsiteX3" fmla="*/ 1345974 w 1345974"/>
                <a:gd name="connsiteY3" fmla="*/ 134597 h 1636564"/>
                <a:gd name="connsiteX4" fmla="*/ 1345974 w 1345974"/>
                <a:gd name="connsiteY4" fmla="*/ 1501967 h 1636564"/>
                <a:gd name="connsiteX5" fmla="*/ 1211377 w 1345974"/>
                <a:gd name="connsiteY5" fmla="*/ 1636564 h 1636564"/>
                <a:gd name="connsiteX6" fmla="*/ 134597 w 1345974"/>
                <a:gd name="connsiteY6" fmla="*/ 1636564 h 1636564"/>
                <a:gd name="connsiteX7" fmla="*/ 0 w 1345974"/>
                <a:gd name="connsiteY7" fmla="*/ 1501967 h 1636564"/>
                <a:gd name="connsiteX8" fmla="*/ 0 w 1345974"/>
                <a:gd name="connsiteY8" fmla="*/ 134597 h 163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5974" h="1636564">
                  <a:moveTo>
                    <a:pt x="0" y="134597"/>
                  </a:moveTo>
                  <a:cubicBezTo>
                    <a:pt x="0" y="60261"/>
                    <a:pt x="60261" y="0"/>
                    <a:pt x="134597" y="0"/>
                  </a:cubicBezTo>
                  <a:lnTo>
                    <a:pt x="1211377" y="0"/>
                  </a:lnTo>
                  <a:cubicBezTo>
                    <a:pt x="1285713" y="0"/>
                    <a:pt x="1345974" y="60261"/>
                    <a:pt x="1345974" y="134597"/>
                  </a:cubicBezTo>
                  <a:lnTo>
                    <a:pt x="1345974" y="1501967"/>
                  </a:lnTo>
                  <a:cubicBezTo>
                    <a:pt x="1345974" y="1576303"/>
                    <a:pt x="1285713" y="1636564"/>
                    <a:pt x="1211377" y="1636564"/>
                  </a:cubicBezTo>
                  <a:lnTo>
                    <a:pt x="134597" y="1636564"/>
                  </a:lnTo>
                  <a:cubicBezTo>
                    <a:pt x="60261" y="1636564"/>
                    <a:pt x="0" y="1576303"/>
                    <a:pt x="0" y="1501967"/>
                  </a:cubicBezTo>
                  <a:lnTo>
                    <a:pt x="0" y="13459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382" tIns="100382" rIns="100382" bIns="10038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u="none" kern="1200" dirty="0" smtClean="0">
                  <a:solidFill>
                    <a:srgbClr val="00B050"/>
                  </a:solidFill>
                </a:rPr>
                <a:t>Patient and Doctor </a:t>
              </a:r>
              <a:endParaRPr lang="ru-RU" sz="2000" b="1" i="0" u="none" kern="1200" dirty="0" smtClean="0">
                <a:solidFill>
                  <a:srgbClr val="00B050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0" u="none" kern="1200" dirty="0" smtClean="0">
                  <a:solidFill>
                    <a:schemeClr val="tx1"/>
                  </a:solidFill>
                </a:rPr>
                <a:t>Behavioristics</a:t>
              </a:r>
              <a:endParaRPr lang="en-US" sz="1200" b="1" i="0" u="none" kern="1200" dirty="0">
                <a:solidFill>
                  <a:schemeClr val="tx1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0" u="none" kern="1200" dirty="0">
                  <a:solidFill>
                    <a:schemeClr val="tx1"/>
                  </a:solidFill>
                </a:rPr>
                <a:t>Medical interview /physical </a:t>
              </a:r>
              <a:r>
                <a:rPr lang="en-US" sz="1200" b="1" i="0" u="none" kern="1200" dirty="0" smtClean="0">
                  <a:solidFill>
                    <a:schemeClr val="tx1"/>
                  </a:solidFill>
                </a:rPr>
                <a:t>examination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dirty="0" err="1" smtClean="0">
                  <a:solidFill>
                    <a:srgbClr val="00B0F0"/>
                  </a:solidFill>
                </a:rPr>
                <a:t>Propedeutics</a:t>
              </a:r>
              <a:r>
                <a:rPr lang="en-US" sz="1200" b="1" dirty="0" smtClean="0">
                  <a:solidFill>
                    <a:srgbClr val="00B0F0"/>
                  </a:solidFill>
                </a:rPr>
                <a:t> of ID</a:t>
              </a:r>
              <a:endParaRPr lang="ru-RU" sz="1200" b="1" kern="12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21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organs and systems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022791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123728" y="6237312"/>
            <a:ext cx="5184576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Neuroscience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9219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year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448297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3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year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981467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411760" y="6105525"/>
            <a:ext cx="4536504" cy="5016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Clinical </a:t>
            </a:r>
            <a:r>
              <a:rPr lang="en-US" sz="2400" dirty="0" err="1"/>
              <a:t>Practic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0209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year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50579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30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5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99" y="116632"/>
            <a:ext cx="4834881" cy="1800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University  of Oxford  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b="1" dirty="0">
                <a:latin typeface="+mn-lt"/>
              </a:rPr>
              <a:t>Bachelor of Medicine </a:t>
            </a:r>
            <a:r>
              <a:rPr lang="ru-RU" sz="36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FFFF00"/>
                </a:solidFill>
                <a:latin typeface="+mn-lt"/>
              </a:rPr>
            </a:br>
            <a:r>
              <a:rPr lang="en-US" dirty="0"/>
              <a:t>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3" y="1417638"/>
            <a:ext cx="9009054" cy="5440362"/>
          </a:xfrm>
          <a:prstGeom prst="rect">
            <a:avLst/>
          </a:prstGeom>
        </p:spPr>
      </p:pic>
      <p:pic>
        <p:nvPicPr>
          <p:cNvPr id="3074" name="Picture 2" descr="University of Oxfor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48" y="309505"/>
            <a:ext cx="23907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6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6426"/>
            <a:ext cx="6096000" cy="803772"/>
          </a:xfrm>
        </p:spPr>
        <p:txBody>
          <a:bodyPr>
            <a:noAutofit/>
          </a:bodyPr>
          <a:lstStyle/>
          <a:p>
            <a:r>
              <a:rPr lang="en-US" sz="3200" dirty="0"/>
              <a:t>National University of Singapore</a:t>
            </a:r>
            <a:br>
              <a:rPr lang="en-US" sz="3200" dirty="0"/>
            </a:br>
            <a:r>
              <a:rPr lang="en-US" sz="3200" dirty="0"/>
              <a:t>MD program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809975"/>
              </p:ext>
            </p:extLst>
          </p:nvPr>
        </p:nvGraphicFramePr>
        <p:xfrm>
          <a:off x="827584" y="1277438"/>
          <a:ext cx="8229600" cy="63407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xmlns="" val="2903031325"/>
                    </a:ext>
                  </a:extLst>
                </a:gridCol>
                <a:gridCol w="7211144">
                  <a:extLst>
                    <a:ext uri="{9D8B030D-6E8A-4147-A177-3AD203B41FA5}">
                      <a16:colId xmlns:a16="http://schemas.microsoft.com/office/drawing/2014/main" xmlns="" val="3355329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7888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year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effectLst/>
                        </a:rPr>
                        <a:t>Introduction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to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Health</a:t>
                      </a:r>
                      <a:r>
                        <a:rPr lang="ru-RU" sz="1800" kern="1200" dirty="0">
                          <a:effectLst/>
                        </a:rPr>
                        <a:t> &amp; </a:t>
                      </a:r>
                      <a:r>
                        <a:rPr lang="ru-RU" sz="1800" kern="1200" dirty="0" err="1">
                          <a:effectLst/>
                        </a:rPr>
                        <a:t>Disease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822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year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effectLst/>
                        </a:rPr>
                        <a:t>Genetics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and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Genomics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Cancer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Biology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ImmunologyClinical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Microbiology</a:t>
                      </a:r>
                      <a:r>
                        <a:rPr lang="ru-RU" sz="1800" dirty="0">
                          <a:effectLst/>
                        </a:rPr>
                        <a:t> &amp; </a:t>
                      </a:r>
                      <a:r>
                        <a:rPr lang="ru-RU" sz="1800" dirty="0" err="1">
                          <a:effectLst/>
                        </a:rPr>
                        <a:t>Infection</a:t>
                      </a:r>
                      <a:r>
                        <a:rPr lang="en-US" sz="1800" dirty="0">
                          <a:effectLst/>
                        </a:rPr>
                        <a:t>, Principles of Pharmacology and Systemic Pharmacology</a:t>
                      </a:r>
                      <a:endParaRPr lang="ru-RU" sz="18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Principles of Pathology and Systemic Pathology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Clinical Skills Foundation </a:t>
                      </a:r>
                      <a:r>
                        <a:rPr lang="en-US" sz="1800" dirty="0" err="1">
                          <a:effectLst/>
                        </a:rPr>
                        <a:t>Programme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Medicine &amp; Society, Health Ethics, Law 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184906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3 year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effectLst/>
                        </a:rPr>
                        <a:t>Family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Medicine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Medicine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Orthopaedic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Surgery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Paediatrics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335799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year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effectLst/>
                        </a:rPr>
                        <a:t>Obstetrics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and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Gynaecology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ru-RU" sz="1800" kern="1200" dirty="0" err="1">
                          <a:effectLst/>
                        </a:rPr>
                        <a:t>Forensic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Medicine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ru-RU" sz="1800" kern="1200" dirty="0" err="1">
                          <a:effectLst/>
                        </a:rPr>
                        <a:t>Psychological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Medicine</a:t>
                      </a:r>
                      <a:r>
                        <a:rPr lang="en-US" sz="1800" kern="1200" dirty="0">
                          <a:effectLst/>
                        </a:rPr>
                        <a:t>, Acute Care comprising </a:t>
                      </a:r>
                      <a:r>
                        <a:rPr lang="en-US" sz="1800" kern="1200" dirty="0" err="1">
                          <a:effectLst/>
                        </a:rPr>
                        <a:t>Anaesthesia</a:t>
                      </a:r>
                      <a:r>
                        <a:rPr lang="en-US" sz="1800" kern="1200" dirty="0">
                          <a:effectLst/>
                        </a:rPr>
                        <a:t> and Emergency Medicine, </a:t>
                      </a:r>
                      <a:r>
                        <a:rPr lang="ru-RU" sz="1800" kern="1200" dirty="0" err="1">
                          <a:effectLst/>
                        </a:rPr>
                        <a:t>Ophthalmology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ru-RU" sz="1800" kern="1200" dirty="0" err="1">
                          <a:effectLst/>
                        </a:rPr>
                        <a:t>Otolaryngology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ru-RU" sz="1800" kern="1200" dirty="0" err="1">
                          <a:effectLst/>
                        </a:rPr>
                        <a:t>Community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Health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Posting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48293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year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effectLst/>
                        </a:rPr>
                        <a:t>Medicine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Student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Internship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Programme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ru-RU" sz="1800" kern="1200" dirty="0" err="1">
                          <a:effectLst/>
                        </a:rPr>
                        <a:t>Surgery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Student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Internship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Programme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ru-RU" sz="1800" kern="1200" dirty="0" err="1">
                          <a:effectLst/>
                        </a:rPr>
                        <a:t>Paediatrics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Student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Internship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Programme</a:t>
                      </a:r>
                      <a:r>
                        <a:rPr lang="en-US" sz="1800" kern="1200" dirty="0">
                          <a:effectLst/>
                        </a:rPr>
                        <a:t>, Geriatric Medicine Student Internship </a:t>
                      </a:r>
                      <a:r>
                        <a:rPr lang="en-US" sz="1800" kern="1200" dirty="0" err="1">
                          <a:effectLst/>
                        </a:rPr>
                        <a:t>Programme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en-US" sz="1800" kern="1200" dirty="0" err="1">
                          <a:effectLst/>
                        </a:rPr>
                        <a:t>Orthopaedic</a:t>
                      </a:r>
                      <a:r>
                        <a:rPr lang="en-US" sz="1800" kern="1200" dirty="0">
                          <a:effectLst/>
                        </a:rPr>
                        <a:t> Surgery Student Internship </a:t>
                      </a:r>
                      <a:r>
                        <a:rPr lang="en-US" sz="1800" kern="1200" dirty="0" err="1">
                          <a:effectLst/>
                        </a:rPr>
                        <a:t>Programme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ru-RU" sz="1800" kern="1200" dirty="0" err="1">
                          <a:effectLst/>
                        </a:rPr>
                        <a:t>Dermatology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  <a:r>
                        <a:rPr lang="ru-RU" sz="1800" kern="1200" dirty="0" err="1">
                          <a:effectLst/>
                        </a:rPr>
                        <a:t>Infectious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effectLst/>
                        </a:rPr>
                        <a:t>Diseases</a:t>
                      </a:r>
                      <a:r>
                        <a:rPr lang="en-US" sz="1800" kern="1200" dirty="0"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Clinical Skills and Life Support Training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566772218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 descr="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81" y="276426"/>
            <a:ext cx="1778789" cy="8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6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Программа  БМ была разработана с целью внедрения передового опыта признанных международных медицинских школ в образовательный процесс </a:t>
            </a:r>
            <a:r>
              <a:rPr lang="ru-RU" dirty="0" err="1" smtClean="0"/>
              <a:t>КазНУ</a:t>
            </a:r>
            <a:r>
              <a:rPr lang="ru-RU" dirty="0" smtClean="0"/>
              <a:t> </a:t>
            </a:r>
            <a:r>
              <a:rPr lang="ru-RU" dirty="0"/>
              <a:t>и основана на компетентностном подходе. </a:t>
            </a:r>
          </a:p>
          <a:p>
            <a:r>
              <a:rPr lang="ru-RU" dirty="0"/>
              <a:t>Программа разработана при помощи и содействии декана Школы Медицины НУ профессора </a:t>
            </a:r>
            <a:r>
              <a:rPr lang="ru-RU" dirty="0" err="1"/>
              <a:t>Массимо</a:t>
            </a:r>
            <a:r>
              <a:rPr lang="ru-RU" dirty="0"/>
              <a:t> </a:t>
            </a:r>
            <a:r>
              <a:rPr lang="ru-RU" dirty="0" err="1"/>
              <a:t>Пиньятелли</a:t>
            </a:r>
            <a:r>
              <a:rPr lang="ru-RU" dirty="0"/>
              <a:t> и зав кафедрой Медицины профессора </a:t>
            </a:r>
            <a:r>
              <a:rPr lang="ru-RU" dirty="0" err="1"/>
              <a:t>Сандро</a:t>
            </a:r>
            <a:r>
              <a:rPr lang="ru-RU" dirty="0"/>
              <a:t> </a:t>
            </a:r>
            <a:r>
              <a:rPr lang="ru-RU" dirty="0" err="1"/>
              <a:t>Венто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4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программы: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800" dirty="0"/>
              <a:t>подготовка бакалавра медицины, </a:t>
            </a:r>
            <a:r>
              <a:rPr lang="ru-RU" sz="2800" dirty="0" smtClean="0"/>
              <a:t>способного </a:t>
            </a:r>
            <a:r>
              <a:rPr lang="ru-RU" sz="2800" dirty="0"/>
              <a:t>оказать  диагностическую и лечебную помощь пациенту </a:t>
            </a:r>
            <a:r>
              <a:rPr lang="ru-RU" sz="2800" dirty="0" smtClean="0"/>
              <a:t>при </a:t>
            </a:r>
            <a:r>
              <a:rPr lang="ru-RU" sz="2800" dirty="0"/>
              <a:t>наиболее широко </a:t>
            </a:r>
            <a:r>
              <a:rPr lang="ru-RU" sz="2800" dirty="0" smtClean="0"/>
              <a:t>распространенных </a:t>
            </a:r>
            <a:r>
              <a:rPr lang="kk-KZ" sz="2800" dirty="0"/>
              <a:t>соматических заболеваниях в их типичных проявлениях </a:t>
            </a:r>
            <a:r>
              <a:rPr lang="ru-RU" sz="2800" dirty="0" smtClean="0"/>
              <a:t>в  </a:t>
            </a:r>
            <a:r>
              <a:rPr lang="ru-RU" sz="2800" dirty="0"/>
              <a:t>соответствии с принципами доказательной медицины и современными достижениями лечебно-диагностических технологий.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23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обучения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147004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769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89199" cy="1280890"/>
          </a:xfrm>
        </p:spPr>
        <p:txBody>
          <a:bodyPr>
            <a:noAutofit/>
          </a:bodyPr>
          <a:lstStyle/>
          <a:p>
            <a:r>
              <a:rPr lang="ru-RU" sz="3200" dirty="0"/>
              <a:t>Результаты обучения: </a:t>
            </a:r>
            <a:r>
              <a:rPr lang="ru-RU" sz="3200" dirty="0">
                <a:solidFill>
                  <a:srgbClr val="FF0000"/>
                </a:solidFill>
              </a:rPr>
              <a:t>профессиональные знания и навыки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992889" cy="5184576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7200" dirty="0">
                <a:cs typeface="Times New Roman" panose="02020603050405020304" pitchFamily="18" charset="0"/>
              </a:rPr>
              <a:t>применять детальные знания типичной структуры и функций организма на уровне от молекул до клеток органов и всего организма;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7200" dirty="0"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7200" dirty="0">
                <a:cs typeface="Times New Roman" panose="02020603050405020304" pitchFamily="18" charset="0"/>
              </a:rPr>
              <a:t>применять знания об основных патологических процессах и биологических повреждениях, которые они вызывают;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7200" dirty="0"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7200" dirty="0">
                <a:cs typeface="Times New Roman" panose="02020603050405020304" pitchFamily="18" charset="0"/>
              </a:rPr>
              <a:t>выявлять и интерпретировать клинические симптомы и синдромы, данные лабораторно-инструментальных методов исследования больных с наиболее распространенными соматическими </a:t>
            </a:r>
            <a:r>
              <a:rPr lang="kk-KZ" sz="7200" dirty="0">
                <a:cs typeface="Times New Roman" panose="02020603050405020304" pitchFamily="18" charset="0"/>
              </a:rPr>
              <a:t>заболеваниями в их типичном проявлении и течении и в возрастном аспекте</a:t>
            </a:r>
            <a:r>
              <a:rPr lang="ru-RU" sz="7200" dirty="0"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7200" dirty="0"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kk-KZ" sz="7200" dirty="0">
                <a:cs typeface="Times New Roman" panose="02020603050405020304" pitchFamily="18" charset="0"/>
              </a:rPr>
              <a:t>оказывать медицинскую помощь при </a:t>
            </a:r>
            <a:r>
              <a:rPr lang="ru-RU" sz="7200" dirty="0">
                <a:cs typeface="Times New Roman" panose="02020603050405020304" pitchFamily="18" charset="0"/>
              </a:rPr>
              <a:t>наиболее частых </a:t>
            </a:r>
            <a:r>
              <a:rPr lang="kk-KZ" sz="7200" dirty="0">
                <a:cs typeface="Times New Roman" panose="02020603050405020304" pitchFamily="18" charset="0"/>
              </a:rPr>
              <a:t>неотложных и угрожающих жизни состояниях;</a:t>
            </a:r>
            <a:endParaRPr lang="ru-RU" sz="72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7200" dirty="0"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7200" dirty="0">
                <a:cs typeface="Times New Roman" panose="02020603050405020304" pitchFamily="18" charset="0"/>
              </a:rPr>
              <a:t>интегрировать клинические знания и навыки для обеспечения индивидуального подхода при лечении конкретного больного;</a:t>
            </a:r>
          </a:p>
          <a:p>
            <a:pPr marL="0" lvl="0" indent="0">
              <a:buNone/>
            </a:pPr>
            <a:endParaRPr lang="ru-RU" sz="72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7200" dirty="0"/>
              <a:t>принимать профессиональные решения на основе анализа рациональности диагностики и  принципах доказательной медицины;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sz="6200" dirty="0"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Результаты обучения – </a:t>
            </a:r>
            <a:r>
              <a:rPr lang="ru-RU" dirty="0">
                <a:solidFill>
                  <a:srgbClr val="FF0000"/>
                </a:solidFill>
              </a:rPr>
              <a:t>коммуникативные навыки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749" y="1910696"/>
            <a:ext cx="8109407" cy="3994608"/>
          </a:xfrm>
        </p:spPr>
        <p:txBody>
          <a:bodyPr>
            <a:normAutofit fontScale="70000" lnSpcReduction="20000"/>
          </a:bodyPr>
          <a:lstStyle/>
          <a:p>
            <a:endParaRPr lang="ru-RU" sz="2700" dirty="0"/>
          </a:p>
          <a:p>
            <a:pPr lvl="0"/>
            <a:r>
              <a:rPr lang="ru-RU" sz="2700" dirty="0"/>
              <a:t>применять знания основных принципов человеческого поведения для эффективного общения и лечебно-диагностического процесса с соблюдением принципов этики и деонтологии;</a:t>
            </a:r>
          </a:p>
          <a:p>
            <a:endParaRPr lang="ru-RU" sz="2700" dirty="0"/>
          </a:p>
          <a:p>
            <a:pPr lvl="0"/>
            <a:r>
              <a:rPr lang="ru-RU" sz="2700" dirty="0"/>
              <a:t>применять знания психологии пациента с учетом культурных особенностей и расовой принадлежности;</a:t>
            </a:r>
          </a:p>
          <a:p>
            <a:endParaRPr lang="ru-RU" sz="2700" dirty="0"/>
          </a:p>
          <a:p>
            <a:pPr lvl="0"/>
            <a:r>
              <a:rPr lang="ru-RU" sz="2700" dirty="0"/>
              <a:t>демонстрировать навыки работы в команде, организации и управления диагностическим и лечебным процессом;</a:t>
            </a:r>
          </a:p>
          <a:p>
            <a:r>
              <a:rPr lang="ru-RU" sz="2700" dirty="0"/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3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Результаты обучения – </a:t>
            </a:r>
            <a:r>
              <a:rPr lang="ru-RU" dirty="0">
                <a:solidFill>
                  <a:srgbClr val="FF0000"/>
                </a:solidFill>
              </a:rPr>
              <a:t>адвокат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3038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dirty="0"/>
              <a:t>применять знания принципов и методов формирования здорового образа жизни, человека и семьи,  популяционного здоровья;</a:t>
            </a:r>
          </a:p>
          <a:p>
            <a:endParaRPr lang="ru-RU" sz="2800" dirty="0"/>
          </a:p>
          <a:p>
            <a:pPr lvl="0"/>
            <a:r>
              <a:rPr lang="ru-RU" sz="2800" dirty="0"/>
              <a:t>применять знания комплекса факторов, определяющих здоровье и болезни с целью профилактики </a:t>
            </a:r>
          </a:p>
          <a:p>
            <a:pPr marL="0" lvl="0" indent="0">
              <a:buNone/>
            </a:pPr>
            <a:endParaRPr lang="ru-RU" sz="2800" dirty="0"/>
          </a:p>
          <a:p>
            <a:r>
              <a:rPr lang="ru-RU" sz="2800" dirty="0"/>
              <a:t>применять знания о правах, обязанностях и способах защиты прав врача и пациента, в том числе ребёнка как пациента, в профессиональной деятельности;</a:t>
            </a:r>
          </a:p>
          <a:p>
            <a:pPr lvl="0"/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обучения – </a:t>
            </a:r>
            <a:r>
              <a:rPr lang="ru-RU" dirty="0">
                <a:solidFill>
                  <a:srgbClr val="FF0000"/>
                </a:solidFill>
              </a:rPr>
              <a:t>профессионализм и самообучение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8109407" cy="381785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400" dirty="0"/>
              <a:t>демонстрировать приверженность к профессиональным ценностям, таким как альтруизм, сострадание, сочувствие, ответственность, честность и соблюдение принципов конфиденциальности;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lvl="0"/>
            <a:r>
              <a:rPr lang="ru-RU" sz="2400" dirty="0"/>
              <a:t>демонстрировать потребность к непрерывному профессиональному обучению и совершенствованию своих знаний и навыков на протяжении всей профессиональной деятельности</a:t>
            </a:r>
          </a:p>
          <a:p>
            <a:endParaRPr lang="ru-RU" sz="2400" dirty="0"/>
          </a:p>
          <a:p>
            <a:pPr lvl="0"/>
            <a:r>
              <a:rPr lang="ru-RU" sz="2400" dirty="0"/>
              <a:t>демонстрировать навыки проведения научного исследования, стремление к новым знаниям и передаче знаний другим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</a:t>
            </a:r>
            <a:r>
              <a:rPr lang="en-US" dirty="0"/>
              <a:t>year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01619"/>
              </p:ext>
            </p:extLst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65742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2533</TotalTime>
  <Words>664</Words>
  <Application>Microsoft Office PowerPoint</Application>
  <PresentationFormat>Экран (4:3)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Consolas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Цель программы: </vt:lpstr>
      <vt:lpstr>Результаты обучения</vt:lpstr>
      <vt:lpstr>Результаты обучения: профессиональные знания и навыки</vt:lpstr>
      <vt:lpstr>Результаты обучения – коммуникативные навыки</vt:lpstr>
      <vt:lpstr>Результаты обучения – адвокат здоровья</vt:lpstr>
      <vt:lpstr>Результаты обучения – профессионализм и самообучение</vt:lpstr>
      <vt:lpstr>1 year</vt:lpstr>
      <vt:lpstr>2 year</vt:lpstr>
      <vt:lpstr>Modules organs and systems</vt:lpstr>
      <vt:lpstr>3 year</vt:lpstr>
      <vt:lpstr>4 year</vt:lpstr>
      <vt:lpstr>5 year</vt:lpstr>
      <vt:lpstr>Презентация PowerPoint</vt:lpstr>
      <vt:lpstr>University  of Oxford   Bachelor of Medicine   </vt:lpstr>
      <vt:lpstr>National University of Singapore MD program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Gaukhar Kurmanova</cp:lastModifiedBy>
  <cp:revision>183</cp:revision>
  <cp:lastPrinted>2016-10-11T03:37:25Z</cp:lastPrinted>
  <dcterms:created xsi:type="dcterms:W3CDTF">2013-05-27T05:58:42Z</dcterms:created>
  <dcterms:modified xsi:type="dcterms:W3CDTF">2021-04-23T04:39:45Z</dcterms:modified>
</cp:coreProperties>
</file>