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66"/>
  </p:normalViewPr>
  <p:slideViewPr>
    <p:cSldViewPr snapToGrid="0">
      <p:cViewPr varScale="1">
        <p:scale>
          <a:sx n="101" d="100"/>
          <a:sy n="101" d="100"/>
        </p:scale>
        <p:origin x="216" y="-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2B7884-7A92-E241-807E-63F8A6576BFE}" type="doc">
      <dgm:prSet loTypeId="urn:microsoft.com/office/officeart/2008/layout/CircularPictureCallout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68C7FA-53DC-BC4B-B71B-8458CABAC5E4}">
      <dgm:prSet/>
      <dgm:spPr/>
      <dgm:t>
        <a:bodyPr/>
        <a:lstStyle/>
        <a:p>
          <a:endParaRPr lang="en-US"/>
        </a:p>
      </dgm:t>
    </dgm:pt>
    <dgm:pt modelId="{500EBB82-041D-BE43-B029-38CC10419801}" type="parTrans" cxnId="{183B609B-4456-A84E-AF60-448B785543E9}">
      <dgm:prSet/>
      <dgm:spPr/>
      <dgm:t>
        <a:bodyPr/>
        <a:lstStyle/>
        <a:p>
          <a:endParaRPr lang="en-US"/>
        </a:p>
      </dgm:t>
    </dgm:pt>
    <dgm:pt modelId="{6AA03C15-025B-0943-86D2-4421F93AC062}" type="sibTrans" cxnId="{183B609B-4456-A84E-AF60-448B785543E9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en-US"/>
        </a:p>
      </dgm:t>
    </dgm:pt>
    <dgm:pt modelId="{142702B8-FF8E-C145-90E6-2645159A9044}" type="pres">
      <dgm:prSet presAssocID="{DA2B7884-7A92-E241-807E-63F8A6576BFE}" presName="Name0" presStyleCnt="0">
        <dgm:presLayoutVars>
          <dgm:chMax val="7"/>
          <dgm:chPref val="7"/>
          <dgm:dir/>
        </dgm:presLayoutVars>
      </dgm:prSet>
      <dgm:spPr/>
    </dgm:pt>
    <dgm:pt modelId="{7DB4C86C-ED4C-B048-9522-0CF48558FCFC}" type="pres">
      <dgm:prSet presAssocID="{DA2B7884-7A92-E241-807E-63F8A6576BFE}" presName="Name1" presStyleCnt="0"/>
      <dgm:spPr/>
    </dgm:pt>
    <dgm:pt modelId="{929D6BC1-905D-3D4C-B61F-66C5839D1E29}" type="pres">
      <dgm:prSet presAssocID="{6AA03C15-025B-0943-86D2-4421F93AC062}" presName="picture_1" presStyleCnt="0"/>
      <dgm:spPr/>
    </dgm:pt>
    <dgm:pt modelId="{7B09319F-4F22-5D47-A279-9F41EA20A625}" type="pres">
      <dgm:prSet presAssocID="{6AA03C15-025B-0943-86D2-4421F93AC062}" presName="pictureRepeatNode" presStyleLbl="alignImgPlace1" presStyleIdx="0" presStyleCnt="1" custScaleX="176592" custScaleY="124153" custLinFactNeighborX="21006" custLinFactNeighborY="4432"/>
      <dgm:spPr/>
    </dgm:pt>
    <dgm:pt modelId="{B86A4689-69F3-FB47-8A3F-34BD67C01C43}" type="pres">
      <dgm:prSet presAssocID="{2168C7FA-53DC-BC4B-B71B-8458CABAC5E4}" presName="text_1" presStyleLbl="node1" presStyleIdx="0" presStyleCnt="0">
        <dgm:presLayoutVars>
          <dgm:bulletEnabled val="1"/>
        </dgm:presLayoutVars>
      </dgm:prSet>
      <dgm:spPr/>
    </dgm:pt>
  </dgm:ptLst>
  <dgm:cxnLst>
    <dgm:cxn modelId="{B0573556-8D66-E647-A084-3A151B65702F}" type="presOf" srcId="{DA2B7884-7A92-E241-807E-63F8A6576BFE}" destId="{142702B8-FF8E-C145-90E6-2645159A9044}" srcOrd="0" destOrd="0" presId="urn:microsoft.com/office/officeart/2008/layout/CircularPictureCallout"/>
    <dgm:cxn modelId="{7892A366-F3E1-FF4F-9764-E5049D6330D8}" type="presOf" srcId="{2168C7FA-53DC-BC4B-B71B-8458CABAC5E4}" destId="{B86A4689-69F3-FB47-8A3F-34BD67C01C43}" srcOrd="0" destOrd="0" presId="urn:microsoft.com/office/officeart/2008/layout/CircularPictureCallout"/>
    <dgm:cxn modelId="{F626648A-7EFC-2B4A-AD79-37B2CD9950D1}" type="presOf" srcId="{6AA03C15-025B-0943-86D2-4421F93AC062}" destId="{7B09319F-4F22-5D47-A279-9F41EA20A625}" srcOrd="0" destOrd="0" presId="urn:microsoft.com/office/officeart/2008/layout/CircularPictureCallout"/>
    <dgm:cxn modelId="{183B609B-4456-A84E-AF60-448B785543E9}" srcId="{DA2B7884-7A92-E241-807E-63F8A6576BFE}" destId="{2168C7FA-53DC-BC4B-B71B-8458CABAC5E4}" srcOrd="0" destOrd="0" parTransId="{500EBB82-041D-BE43-B029-38CC10419801}" sibTransId="{6AA03C15-025B-0943-86D2-4421F93AC062}"/>
    <dgm:cxn modelId="{5AFA01B6-9E7A-CD4A-905C-E6E0E93EFA9C}" type="presParOf" srcId="{142702B8-FF8E-C145-90E6-2645159A9044}" destId="{7DB4C86C-ED4C-B048-9522-0CF48558FCFC}" srcOrd="0" destOrd="0" presId="urn:microsoft.com/office/officeart/2008/layout/CircularPictureCallout"/>
    <dgm:cxn modelId="{06FDF232-D2CD-4A4D-8042-044E3673BD7A}" type="presParOf" srcId="{7DB4C86C-ED4C-B048-9522-0CF48558FCFC}" destId="{929D6BC1-905D-3D4C-B61F-66C5839D1E29}" srcOrd="0" destOrd="0" presId="urn:microsoft.com/office/officeart/2008/layout/CircularPictureCallout"/>
    <dgm:cxn modelId="{C7C45661-18E0-CB40-8D6C-8FA95C35A33A}" type="presParOf" srcId="{929D6BC1-905D-3D4C-B61F-66C5839D1E29}" destId="{7B09319F-4F22-5D47-A279-9F41EA20A625}" srcOrd="0" destOrd="0" presId="urn:microsoft.com/office/officeart/2008/layout/CircularPictureCallout"/>
    <dgm:cxn modelId="{0D8C0A4A-5C2C-5A4C-82C5-723903DEEA10}" type="presParOf" srcId="{7DB4C86C-ED4C-B048-9522-0CF48558FCFC}" destId="{B86A4689-69F3-FB47-8A3F-34BD67C01C43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2B7884-7A92-E241-807E-63F8A6576BFE}" type="doc">
      <dgm:prSet loTypeId="urn:microsoft.com/office/officeart/2008/layout/CircularPictureCallout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68C7FA-53DC-BC4B-B71B-8458CABAC5E4}">
      <dgm:prSet/>
      <dgm:spPr/>
      <dgm:t>
        <a:bodyPr/>
        <a:lstStyle/>
        <a:p>
          <a:endParaRPr lang="en-US"/>
        </a:p>
      </dgm:t>
    </dgm:pt>
    <dgm:pt modelId="{500EBB82-041D-BE43-B029-38CC10419801}" type="parTrans" cxnId="{183B609B-4456-A84E-AF60-448B785543E9}">
      <dgm:prSet/>
      <dgm:spPr/>
      <dgm:t>
        <a:bodyPr/>
        <a:lstStyle/>
        <a:p>
          <a:endParaRPr lang="en-US"/>
        </a:p>
      </dgm:t>
    </dgm:pt>
    <dgm:pt modelId="{6AA03C15-025B-0943-86D2-4421F93AC062}" type="sibTrans" cxnId="{183B609B-4456-A84E-AF60-448B785543E9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en-US"/>
        </a:p>
      </dgm:t>
    </dgm:pt>
    <dgm:pt modelId="{142702B8-FF8E-C145-90E6-2645159A9044}" type="pres">
      <dgm:prSet presAssocID="{DA2B7884-7A92-E241-807E-63F8A6576BFE}" presName="Name0" presStyleCnt="0">
        <dgm:presLayoutVars>
          <dgm:chMax val="7"/>
          <dgm:chPref val="7"/>
          <dgm:dir/>
        </dgm:presLayoutVars>
      </dgm:prSet>
      <dgm:spPr/>
    </dgm:pt>
    <dgm:pt modelId="{7DB4C86C-ED4C-B048-9522-0CF48558FCFC}" type="pres">
      <dgm:prSet presAssocID="{DA2B7884-7A92-E241-807E-63F8A6576BFE}" presName="Name1" presStyleCnt="0"/>
      <dgm:spPr/>
    </dgm:pt>
    <dgm:pt modelId="{929D6BC1-905D-3D4C-B61F-66C5839D1E29}" type="pres">
      <dgm:prSet presAssocID="{6AA03C15-025B-0943-86D2-4421F93AC062}" presName="picture_1" presStyleCnt="0"/>
      <dgm:spPr/>
    </dgm:pt>
    <dgm:pt modelId="{7B09319F-4F22-5D47-A279-9F41EA20A625}" type="pres">
      <dgm:prSet presAssocID="{6AA03C15-025B-0943-86D2-4421F93AC062}" presName="pictureRepeatNode" presStyleLbl="alignImgPlace1" presStyleIdx="0" presStyleCnt="1" custScaleX="198655" custScaleY="118294" custLinFactNeighborX="23262" custLinFactNeighborY="-7818"/>
      <dgm:spPr/>
    </dgm:pt>
    <dgm:pt modelId="{B86A4689-69F3-FB47-8A3F-34BD67C01C43}" type="pres">
      <dgm:prSet presAssocID="{2168C7FA-53DC-BC4B-B71B-8458CABAC5E4}" presName="text_1" presStyleLbl="node1" presStyleIdx="0" presStyleCnt="0">
        <dgm:presLayoutVars>
          <dgm:bulletEnabled val="1"/>
        </dgm:presLayoutVars>
      </dgm:prSet>
      <dgm:spPr/>
    </dgm:pt>
  </dgm:ptLst>
  <dgm:cxnLst>
    <dgm:cxn modelId="{B0573556-8D66-E647-A084-3A151B65702F}" type="presOf" srcId="{DA2B7884-7A92-E241-807E-63F8A6576BFE}" destId="{142702B8-FF8E-C145-90E6-2645159A9044}" srcOrd="0" destOrd="0" presId="urn:microsoft.com/office/officeart/2008/layout/CircularPictureCallout"/>
    <dgm:cxn modelId="{7892A366-F3E1-FF4F-9764-E5049D6330D8}" type="presOf" srcId="{2168C7FA-53DC-BC4B-B71B-8458CABAC5E4}" destId="{B86A4689-69F3-FB47-8A3F-34BD67C01C43}" srcOrd="0" destOrd="0" presId="urn:microsoft.com/office/officeart/2008/layout/CircularPictureCallout"/>
    <dgm:cxn modelId="{F626648A-7EFC-2B4A-AD79-37B2CD9950D1}" type="presOf" srcId="{6AA03C15-025B-0943-86D2-4421F93AC062}" destId="{7B09319F-4F22-5D47-A279-9F41EA20A625}" srcOrd="0" destOrd="0" presId="urn:microsoft.com/office/officeart/2008/layout/CircularPictureCallout"/>
    <dgm:cxn modelId="{183B609B-4456-A84E-AF60-448B785543E9}" srcId="{DA2B7884-7A92-E241-807E-63F8A6576BFE}" destId="{2168C7FA-53DC-BC4B-B71B-8458CABAC5E4}" srcOrd="0" destOrd="0" parTransId="{500EBB82-041D-BE43-B029-38CC10419801}" sibTransId="{6AA03C15-025B-0943-86D2-4421F93AC062}"/>
    <dgm:cxn modelId="{5AFA01B6-9E7A-CD4A-905C-E6E0E93EFA9C}" type="presParOf" srcId="{142702B8-FF8E-C145-90E6-2645159A9044}" destId="{7DB4C86C-ED4C-B048-9522-0CF48558FCFC}" srcOrd="0" destOrd="0" presId="urn:microsoft.com/office/officeart/2008/layout/CircularPictureCallout"/>
    <dgm:cxn modelId="{06FDF232-D2CD-4A4D-8042-044E3673BD7A}" type="presParOf" srcId="{7DB4C86C-ED4C-B048-9522-0CF48558FCFC}" destId="{929D6BC1-905D-3D4C-B61F-66C5839D1E29}" srcOrd="0" destOrd="0" presId="urn:microsoft.com/office/officeart/2008/layout/CircularPictureCallout"/>
    <dgm:cxn modelId="{C7C45661-18E0-CB40-8D6C-8FA95C35A33A}" type="presParOf" srcId="{929D6BC1-905D-3D4C-B61F-66C5839D1E29}" destId="{7B09319F-4F22-5D47-A279-9F41EA20A625}" srcOrd="0" destOrd="0" presId="urn:microsoft.com/office/officeart/2008/layout/CircularPictureCallout"/>
    <dgm:cxn modelId="{0D8C0A4A-5C2C-5A4C-82C5-723903DEEA10}" type="presParOf" srcId="{7DB4C86C-ED4C-B048-9522-0CF48558FCFC}" destId="{B86A4689-69F3-FB47-8A3F-34BD67C01C43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5EDAB2-DADB-7A42-8CDE-3155F8F27123}" type="doc">
      <dgm:prSet loTypeId="urn:microsoft.com/office/officeart/2008/layout/VerticalCurvedList" loCatId="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9C631F1-D8AA-3143-BFBC-6F7AE2BAAAFD}">
      <dgm:prSet phldrT="[Text]"/>
      <dgm:spPr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1975-1990   </a:t>
          </a:r>
          <a:r>
            <a:rPr lang="kk-KZ" b="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З.Қабдолов</a:t>
          </a:r>
          <a:endParaRPr lang="en-US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9E677F-A1C9-514F-9031-AC9858E63941}" type="parTrans" cxnId="{4FBF097B-A13B-9443-B66B-4DF247205826}">
      <dgm:prSet/>
      <dgm:spPr/>
      <dgm:t>
        <a:bodyPr/>
        <a:lstStyle/>
        <a:p>
          <a:endParaRPr lang="en-US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830999-E4B0-C045-A848-91F026B186A3}" type="sibTrans" cxnId="{4FBF097B-A13B-9443-B66B-4DF247205826}">
      <dgm:prSet/>
      <dgm:spPr/>
      <dgm:t>
        <a:bodyPr/>
        <a:lstStyle/>
        <a:p>
          <a:endParaRPr lang="en-US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4E623-528E-3949-8ECE-1E6106039C65}">
      <dgm:prSet phldrT="[Text]"/>
      <dgm:spPr/>
      <dgm:t>
        <a:bodyPr/>
        <a:lstStyle/>
        <a:p>
          <a:r>
            <a:rPr lang="en-US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2009-2011    </a:t>
          </a:r>
          <a:r>
            <a:rPr lang="kk-KZ" b="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Ө</a:t>
          </a:r>
          <a:r>
            <a:rPr lang="kk-KZ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kk-KZ" b="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Әбдиманұлы</a:t>
          </a:r>
          <a:endParaRPr lang="en-US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60E5D3-7675-B54A-8AEB-34862DEC649C}" type="parTrans" cxnId="{E1E69C78-F72B-D64D-B570-1BF6A2613BFF}">
      <dgm:prSet/>
      <dgm:spPr/>
      <dgm:t>
        <a:bodyPr/>
        <a:lstStyle/>
        <a:p>
          <a:endParaRPr lang="en-US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DDF132-44DB-4447-AC4E-92D799AB9D1E}" type="sibTrans" cxnId="{E1E69C78-F72B-D64D-B570-1BF6A2613BFF}">
      <dgm:prSet/>
      <dgm:spPr/>
      <dgm:t>
        <a:bodyPr/>
        <a:lstStyle/>
        <a:p>
          <a:endParaRPr lang="en-US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5441CC-1F74-9544-B4FF-2AA0C888D804}">
      <dgm:prSet phldrT="[Text]"/>
      <dgm:spPr/>
      <dgm:t>
        <a:bodyPr/>
        <a:lstStyle/>
        <a:p>
          <a:r>
            <a:rPr lang="en-US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2012</a:t>
          </a:r>
          <a:r>
            <a:rPr lang="kk-KZ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 жылдан А. Темірболат</a:t>
          </a:r>
          <a:endParaRPr lang="en-US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3345B-422E-DA4E-91FB-753A96D31990}" type="parTrans" cxnId="{8D4F0782-3431-5147-BFCD-A483AC8D3313}">
      <dgm:prSet/>
      <dgm:spPr/>
      <dgm:t>
        <a:bodyPr/>
        <a:lstStyle/>
        <a:p>
          <a:endParaRPr lang="en-US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5A3A9D-C572-8046-ACAE-0ADE1DC8233E}" type="sibTrans" cxnId="{8D4F0782-3431-5147-BFCD-A483AC8D3313}">
      <dgm:prSet/>
      <dgm:spPr/>
      <dgm:t>
        <a:bodyPr/>
        <a:lstStyle/>
        <a:p>
          <a:endParaRPr lang="en-US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284BC-AF0B-2243-AC3F-480971662BBF}">
      <dgm:prSet phldrT="[Text]"/>
      <dgm:spPr/>
      <dgm:t>
        <a:bodyPr/>
        <a:lstStyle/>
        <a:p>
          <a:r>
            <a:rPr lang="en-US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2001-2009    </a:t>
          </a:r>
          <a:r>
            <a:rPr lang="kk-KZ" b="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</a:t>
          </a:r>
          <a:r>
            <a:rPr lang="kk-KZ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. Бисенғали</a:t>
          </a:r>
          <a:endParaRPr lang="en-US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5937DC-B200-E646-B8E4-62C5A04F722D}" type="parTrans" cxnId="{3CDF177B-4E29-A443-8CB6-EBFB20420013}">
      <dgm:prSet/>
      <dgm:spPr/>
      <dgm:t>
        <a:bodyPr/>
        <a:lstStyle/>
        <a:p>
          <a:endParaRPr lang="en-US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0818E2-2FCE-6747-A063-00BC854239DA}" type="sibTrans" cxnId="{3CDF177B-4E29-A443-8CB6-EBFB20420013}">
      <dgm:prSet/>
      <dgm:spPr/>
      <dgm:t>
        <a:bodyPr/>
        <a:lstStyle/>
        <a:p>
          <a:endParaRPr lang="en-US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540737-16D0-4940-87DA-50D08A12EAB9}">
      <dgm:prSet phldrT="[Text]"/>
      <dgm:spPr/>
      <dgm:t>
        <a:bodyPr/>
        <a:lstStyle/>
        <a:p>
          <a:r>
            <a:rPr lang="en-US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1990-2000   </a:t>
          </a:r>
          <a:r>
            <a:rPr lang="kk-KZ" b="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</a:t>
          </a:r>
          <a:r>
            <a:rPr lang="kk-KZ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kk-KZ" b="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Кәкішұлы</a:t>
          </a:r>
          <a:endParaRPr lang="en-US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097114-8135-E048-9A4E-22ECBFB607AB}" type="parTrans" cxnId="{BE36EC20-2AA0-D743-8EF6-921DEA82A09A}">
      <dgm:prSet/>
      <dgm:spPr/>
      <dgm:t>
        <a:bodyPr/>
        <a:lstStyle/>
        <a:p>
          <a:endParaRPr lang="en-US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D5579F-FCB2-5B49-9072-5FE48542E9A4}" type="sibTrans" cxnId="{BE36EC20-2AA0-D743-8EF6-921DEA82A09A}">
      <dgm:prSet/>
      <dgm:spPr/>
      <dgm:t>
        <a:bodyPr/>
        <a:lstStyle/>
        <a:p>
          <a:endParaRPr lang="en-US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BF6DF6-D6B3-8548-9F21-026A0E338C78}">
      <dgm:prSet phldrT="[Text]"/>
      <dgm:spPr/>
      <dgm:t>
        <a:bodyPr/>
        <a:lstStyle/>
        <a:p>
          <a:r>
            <a:rPr lang="en-US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2000-2001   </a:t>
          </a:r>
          <a:r>
            <a:rPr lang="kk-KZ" b="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</a:t>
          </a:r>
          <a:r>
            <a:rPr lang="kk-KZ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. Дәдебаев</a:t>
          </a:r>
          <a:endParaRPr lang="en-US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037366-952A-5849-9D24-5ECF3C4366BF}" type="parTrans" cxnId="{5692E2B2-8210-6440-A4C2-5D28DE2F9C3A}">
      <dgm:prSet/>
      <dgm:spPr/>
      <dgm:t>
        <a:bodyPr/>
        <a:lstStyle/>
        <a:p>
          <a:endParaRPr lang="en-US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C04D43-71A2-9344-8DA3-EB0CB6CBFC69}" type="sibTrans" cxnId="{5692E2B2-8210-6440-A4C2-5D28DE2F9C3A}">
      <dgm:prSet/>
      <dgm:spPr/>
      <dgm:t>
        <a:bodyPr/>
        <a:lstStyle/>
        <a:p>
          <a:endParaRPr lang="en-US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FB5D49-BAF2-C44C-89F1-1E7E7488C3D2}" type="pres">
      <dgm:prSet presAssocID="{2F5EDAB2-DADB-7A42-8CDE-3155F8F27123}" presName="Name0" presStyleCnt="0">
        <dgm:presLayoutVars>
          <dgm:chMax val="7"/>
          <dgm:chPref val="7"/>
          <dgm:dir/>
        </dgm:presLayoutVars>
      </dgm:prSet>
      <dgm:spPr/>
    </dgm:pt>
    <dgm:pt modelId="{A83FAFA6-ED50-8445-82C7-1C0C93AC9391}" type="pres">
      <dgm:prSet presAssocID="{2F5EDAB2-DADB-7A42-8CDE-3155F8F27123}" presName="Name1" presStyleCnt="0"/>
      <dgm:spPr/>
    </dgm:pt>
    <dgm:pt modelId="{20230819-4FDB-0D40-9D6A-C487D051FCD7}" type="pres">
      <dgm:prSet presAssocID="{2F5EDAB2-DADB-7A42-8CDE-3155F8F27123}" presName="cycle" presStyleCnt="0"/>
      <dgm:spPr/>
    </dgm:pt>
    <dgm:pt modelId="{AA3A78FA-AFCB-8348-A809-E2B6C8BE243F}" type="pres">
      <dgm:prSet presAssocID="{2F5EDAB2-DADB-7A42-8CDE-3155F8F27123}" presName="srcNode" presStyleLbl="node1" presStyleIdx="0" presStyleCnt="6"/>
      <dgm:spPr/>
    </dgm:pt>
    <dgm:pt modelId="{C6B7E6DB-7995-B44B-8F2E-47805B86A2D9}" type="pres">
      <dgm:prSet presAssocID="{2F5EDAB2-DADB-7A42-8CDE-3155F8F27123}" presName="conn" presStyleLbl="parChTrans1D2" presStyleIdx="0" presStyleCnt="1"/>
      <dgm:spPr/>
    </dgm:pt>
    <dgm:pt modelId="{B78A3D7E-4F5B-3843-9DCD-FEED367E28FA}" type="pres">
      <dgm:prSet presAssocID="{2F5EDAB2-DADB-7A42-8CDE-3155F8F27123}" presName="extraNode" presStyleLbl="node1" presStyleIdx="0" presStyleCnt="6"/>
      <dgm:spPr/>
    </dgm:pt>
    <dgm:pt modelId="{68B23B92-E1E9-5D41-AEDD-91C80613174B}" type="pres">
      <dgm:prSet presAssocID="{2F5EDAB2-DADB-7A42-8CDE-3155F8F27123}" presName="dstNode" presStyleLbl="node1" presStyleIdx="0" presStyleCnt="6"/>
      <dgm:spPr/>
    </dgm:pt>
    <dgm:pt modelId="{9AC04359-07A5-A14F-BD6F-276B6058910B}" type="pres">
      <dgm:prSet presAssocID="{D9C631F1-D8AA-3143-BFBC-6F7AE2BAAAFD}" presName="text_1" presStyleLbl="node1" presStyleIdx="0" presStyleCnt="6" custScaleX="60665" custLinFactNeighborX="-11556" custLinFactNeighborY="3135">
        <dgm:presLayoutVars>
          <dgm:bulletEnabled val="1"/>
        </dgm:presLayoutVars>
      </dgm:prSet>
      <dgm:spPr/>
    </dgm:pt>
    <dgm:pt modelId="{19BB2C37-5EC5-874E-9B0E-DA92CF517CBD}" type="pres">
      <dgm:prSet presAssocID="{D9C631F1-D8AA-3143-BFBC-6F7AE2BAAAFD}" presName="accent_1" presStyleCnt="0"/>
      <dgm:spPr/>
    </dgm:pt>
    <dgm:pt modelId="{A1028E25-4116-6A4B-B22A-4FF60B0E2D4E}" type="pres">
      <dgm:prSet presAssocID="{D9C631F1-D8AA-3143-BFBC-6F7AE2BAAAFD}" presName="accentRepeatNode" presStyleLbl="solidFgAcc1" presStyleIdx="0" presStyleCnt="6"/>
      <dgm:spPr/>
    </dgm:pt>
    <dgm:pt modelId="{2A8FBB3C-8284-1C44-84DF-D673252D5F8F}" type="pres">
      <dgm:prSet presAssocID="{8A540737-16D0-4940-87DA-50D08A12EAB9}" presName="text_2" presStyleLbl="node1" presStyleIdx="1" presStyleCnt="6" custScaleX="70913" custLinFactNeighborX="-4394" custLinFactNeighborY="3135">
        <dgm:presLayoutVars>
          <dgm:bulletEnabled val="1"/>
        </dgm:presLayoutVars>
      </dgm:prSet>
      <dgm:spPr/>
    </dgm:pt>
    <dgm:pt modelId="{EBCBF5FF-2CE5-C54C-B834-B459869F9EB7}" type="pres">
      <dgm:prSet presAssocID="{8A540737-16D0-4940-87DA-50D08A12EAB9}" presName="accent_2" presStyleCnt="0"/>
      <dgm:spPr/>
    </dgm:pt>
    <dgm:pt modelId="{A291EA0E-4337-3144-BCA9-060147D195FE}" type="pres">
      <dgm:prSet presAssocID="{8A540737-16D0-4940-87DA-50D08A12EAB9}" presName="accentRepeatNode" presStyleLbl="solidFgAcc1" presStyleIdx="1" presStyleCnt="6"/>
      <dgm:spPr/>
    </dgm:pt>
    <dgm:pt modelId="{BE5161E2-48B1-2B48-A476-B964880D4577}" type="pres">
      <dgm:prSet presAssocID="{A0BF6DF6-D6B3-8548-9F21-026A0E338C78}" presName="text_3" presStyleLbl="node1" presStyleIdx="2" presStyleCnt="6" custScaleX="94596" custLinFactNeighborX="-5273" custLinFactNeighborY="10356">
        <dgm:presLayoutVars>
          <dgm:bulletEnabled val="1"/>
        </dgm:presLayoutVars>
      </dgm:prSet>
      <dgm:spPr/>
    </dgm:pt>
    <dgm:pt modelId="{FC46EB2E-C9DB-234F-8972-AF0099532E4B}" type="pres">
      <dgm:prSet presAssocID="{A0BF6DF6-D6B3-8548-9F21-026A0E338C78}" presName="accent_3" presStyleCnt="0"/>
      <dgm:spPr/>
    </dgm:pt>
    <dgm:pt modelId="{181E19B6-652A-3146-9321-8BE86CFE38E3}" type="pres">
      <dgm:prSet presAssocID="{A0BF6DF6-D6B3-8548-9F21-026A0E338C78}" presName="accentRepeatNode" presStyleLbl="solidFgAcc1" presStyleIdx="2" presStyleCnt="6"/>
      <dgm:spPr/>
    </dgm:pt>
    <dgm:pt modelId="{B9E0375F-100C-1041-84E9-0247FE348C09}" type="pres">
      <dgm:prSet presAssocID="{DDB284BC-AF0B-2243-AC3F-480971662BBF}" presName="text_4" presStyleLbl="node1" presStyleIdx="3" presStyleCnt="6" custScaleX="69608" custLinFactNeighborX="-9388" custLinFactNeighborY="6270">
        <dgm:presLayoutVars>
          <dgm:bulletEnabled val="1"/>
        </dgm:presLayoutVars>
      </dgm:prSet>
      <dgm:spPr/>
    </dgm:pt>
    <dgm:pt modelId="{E3939CDD-54EF-9248-A97E-F8D9481B4FBD}" type="pres">
      <dgm:prSet presAssocID="{DDB284BC-AF0B-2243-AC3F-480971662BBF}" presName="accent_4" presStyleCnt="0"/>
      <dgm:spPr/>
    </dgm:pt>
    <dgm:pt modelId="{24AE19C7-65C7-E349-A12D-F5E0DDC279DD}" type="pres">
      <dgm:prSet presAssocID="{DDB284BC-AF0B-2243-AC3F-480971662BBF}" presName="accentRepeatNode" presStyleLbl="solidFgAcc1" presStyleIdx="3" presStyleCnt="6"/>
      <dgm:spPr/>
    </dgm:pt>
    <dgm:pt modelId="{308A6265-B377-CF49-8843-9F0358C4E110}" type="pres">
      <dgm:prSet presAssocID="{8904E623-528E-3949-8ECE-1E6106039C65}" presName="text_5" presStyleLbl="node1" presStyleIdx="4" presStyleCnt="6" custScaleX="73873" custLinFactNeighborX="-6227" custLinFactNeighborY="18808">
        <dgm:presLayoutVars>
          <dgm:bulletEnabled val="1"/>
        </dgm:presLayoutVars>
      </dgm:prSet>
      <dgm:spPr/>
    </dgm:pt>
    <dgm:pt modelId="{93C5A414-76A5-E54F-B378-0CFA6D266286}" type="pres">
      <dgm:prSet presAssocID="{8904E623-528E-3949-8ECE-1E6106039C65}" presName="accent_5" presStyleCnt="0"/>
      <dgm:spPr/>
    </dgm:pt>
    <dgm:pt modelId="{AA81BA5B-8A16-EC4C-B2DB-1B284770966B}" type="pres">
      <dgm:prSet presAssocID="{8904E623-528E-3949-8ECE-1E6106039C65}" presName="accentRepeatNode" presStyleLbl="solidFgAcc1" presStyleIdx="4" presStyleCnt="6"/>
      <dgm:spPr/>
    </dgm:pt>
    <dgm:pt modelId="{5A60AEB0-0AA6-3C4A-B1D4-03B46095F685}" type="pres">
      <dgm:prSet presAssocID="{7A5441CC-1F74-9544-B4FF-2AA0C888D804}" presName="text_6" presStyleLbl="node1" presStyleIdx="5" presStyleCnt="6" custScaleX="71111" custLinFactNeighborX="-7564" custLinFactNeighborY="15673">
        <dgm:presLayoutVars>
          <dgm:bulletEnabled val="1"/>
        </dgm:presLayoutVars>
      </dgm:prSet>
      <dgm:spPr/>
    </dgm:pt>
    <dgm:pt modelId="{61106080-9831-494F-A2BC-BA1A3199053A}" type="pres">
      <dgm:prSet presAssocID="{7A5441CC-1F74-9544-B4FF-2AA0C888D804}" presName="accent_6" presStyleCnt="0"/>
      <dgm:spPr/>
    </dgm:pt>
    <dgm:pt modelId="{FC4BB712-C079-184B-B410-CE29730A7D88}" type="pres">
      <dgm:prSet presAssocID="{7A5441CC-1F74-9544-B4FF-2AA0C888D804}" presName="accentRepeatNode" presStyleLbl="solidFgAcc1" presStyleIdx="5" presStyleCnt="6"/>
      <dgm:spPr/>
    </dgm:pt>
  </dgm:ptLst>
  <dgm:cxnLst>
    <dgm:cxn modelId="{A9FA6612-5A5A-BE42-98BE-2569ADF2D51D}" type="presOf" srcId="{D9C631F1-D8AA-3143-BFBC-6F7AE2BAAAFD}" destId="{9AC04359-07A5-A14F-BD6F-276B6058910B}" srcOrd="0" destOrd="0" presId="urn:microsoft.com/office/officeart/2008/layout/VerticalCurvedList"/>
    <dgm:cxn modelId="{BE36EC20-2AA0-D743-8EF6-921DEA82A09A}" srcId="{2F5EDAB2-DADB-7A42-8CDE-3155F8F27123}" destId="{8A540737-16D0-4940-87DA-50D08A12EAB9}" srcOrd="1" destOrd="0" parTransId="{3F097114-8135-E048-9A4E-22ECBFB607AB}" sibTransId="{A2D5579F-FCB2-5B49-9072-5FE48542E9A4}"/>
    <dgm:cxn modelId="{A9B1862F-CBAB-8647-B83B-20B9B0F48C9C}" type="presOf" srcId="{82830999-E4B0-C045-A848-91F026B186A3}" destId="{C6B7E6DB-7995-B44B-8F2E-47805B86A2D9}" srcOrd="0" destOrd="0" presId="urn:microsoft.com/office/officeart/2008/layout/VerticalCurvedList"/>
    <dgm:cxn modelId="{69FAF15D-D43E-1943-ACB4-06346B44715B}" type="presOf" srcId="{DDB284BC-AF0B-2243-AC3F-480971662BBF}" destId="{B9E0375F-100C-1041-84E9-0247FE348C09}" srcOrd="0" destOrd="0" presId="urn:microsoft.com/office/officeart/2008/layout/VerticalCurvedList"/>
    <dgm:cxn modelId="{1EE5F261-04EC-A04B-9654-366FDBB4445E}" type="presOf" srcId="{8904E623-528E-3949-8ECE-1E6106039C65}" destId="{308A6265-B377-CF49-8843-9F0358C4E110}" srcOrd="0" destOrd="0" presId="urn:microsoft.com/office/officeart/2008/layout/VerticalCurvedList"/>
    <dgm:cxn modelId="{E1E69C78-F72B-D64D-B570-1BF6A2613BFF}" srcId="{2F5EDAB2-DADB-7A42-8CDE-3155F8F27123}" destId="{8904E623-528E-3949-8ECE-1E6106039C65}" srcOrd="4" destOrd="0" parTransId="{E360E5D3-7675-B54A-8AEB-34862DEC649C}" sibTransId="{68DDF132-44DB-4447-AC4E-92D799AB9D1E}"/>
    <dgm:cxn modelId="{4FBF097B-A13B-9443-B66B-4DF247205826}" srcId="{2F5EDAB2-DADB-7A42-8CDE-3155F8F27123}" destId="{D9C631F1-D8AA-3143-BFBC-6F7AE2BAAAFD}" srcOrd="0" destOrd="0" parTransId="{A09E677F-A1C9-514F-9031-AC9858E63941}" sibTransId="{82830999-E4B0-C045-A848-91F026B186A3}"/>
    <dgm:cxn modelId="{3CDF177B-4E29-A443-8CB6-EBFB20420013}" srcId="{2F5EDAB2-DADB-7A42-8CDE-3155F8F27123}" destId="{DDB284BC-AF0B-2243-AC3F-480971662BBF}" srcOrd="3" destOrd="0" parTransId="{025937DC-B200-E646-B8E4-62C5A04F722D}" sibTransId="{A20818E2-2FCE-6747-A063-00BC854239DA}"/>
    <dgm:cxn modelId="{E28BFB7D-256B-0747-B0DB-B3DD1EE9C24E}" type="presOf" srcId="{8A540737-16D0-4940-87DA-50D08A12EAB9}" destId="{2A8FBB3C-8284-1C44-84DF-D673252D5F8F}" srcOrd="0" destOrd="0" presId="urn:microsoft.com/office/officeart/2008/layout/VerticalCurvedList"/>
    <dgm:cxn modelId="{8D4F0782-3431-5147-BFCD-A483AC8D3313}" srcId="{2F5EDAB2-DADB-7A42-8CDE-3155F8F27123}" destId="{7A5441CC-1F74-9544-B4FF-2AA0C888D804}" srcOrd="5" destOrd="0" parTransId="{F333345B-422E-DA4E-91FB-753A96D31990}" sibTransId="{4E5A3A9D-C572-8046-ACAE-0ADE1DC8233E}"/>
    <dgm:cxn modelId="{5692E2B2-8210-6440-A4C2-5D28DE2F9C3A}" srcId="{2F5EDAB2-DADB-7A42-8CDE-3155F8F27123}" destId="{A0BF6DF6-D6B3-8548-9F21-026A0E338C78}" srcOrd="2" destOrd="0" parTransId="{CC037366-952A-5849-9D24-5ECF3C4366BF}" sibTransId="{A2C04D43-71A2-9344-8DA3-EB0CB6CBFC69}"/>
    <dgm:cxn modelId="{052FDEB3-C77F-2A4E-9A8A-E535DA8D201C}" type="presOf" srcId="{7A5441CC-1F74-9544-B4FF-2AA0C888D804}" destId="{5A60AEB0-0AA6-3C4A-B1D4-03B46095F685}" srcOrd="0" destOrd="0" presId="urn:microsoft.com/office/officeart/2008/layout/VerticalCurvedList"/>
    <dgm:cxn modelId="{395E78D3-FDDA-C948-AEB3-3B9166204945}" type="presOf" srcId="{A0BF6DF6-D6B3-8548-9F21-026A0E338C78}" destId="{BE5161E2-48B1-2B48-A476-B964880D4577}" srcOrd="0" destOrd="0" presId="urn:microsoft.com/office/officeart/2008/layout/VerticalCurvedList"/>
    <dgm:cxn modelId="{4DBD72F2-5694-CC4C-A75B-0036BDF19298}" type="presOf" srcId="{2F5EDAB2-DADB-7A42-8CDE-3155F8F27123}" destId="{55FB5D49-BAF2-C44C-89F1-1E7E7488C3D2}" srcOrd="0" destOrd="0" presId="urn:microsoft.com/office/officeart/2008/layout/VerticalCurvedList"/>
    <dgm:cxn modelId="{95DC8440-37EE-9E4C-90A7-0D0A730AFC8E}" type="presParOf" srcId="{55FB5D49-BAF2-C44C-89F1-1E7E7488C3D2}" destId="{A83FAFA6-ED50-8445-82C7-1C0C93AC9391}" srcOrd="0" destOrd="0" presId="urn:microsoft.com/office/officeart/2008/layout/VerticalCurvedList"/>
    <dgm:cxn modelId="{71713876-9CF8-A643-86E9-D5A6348D643F}" type="presParOf" srcId="{A83FAFA6-ED50-8445-82C7-1C0C93AC9391}" destId="{20230819-4FDB-0D40-9D6A-C487D051FCD7}" srcOrd="0" destOrd="0" presId="urn:microsoft.com/office/officeart/2008/layout/VerticalCurvedList"/>
    <dgm:cxn modelId="{3C3637F3-2ACF-CE40-A945-A0B7345F2F8B}" type="presParOf" srcId="{20230819-4FDB-0D40-9D6A-C487D051FCD7}" destId="{AA3A78FA-AFCB-8348-A809-E2B6C8BE243F}" srcOrd="0" destOrd="0" presId="urn:microsoft.com/office/officeart/2008/layout/VerticalCurvedList"/>
    <dgm:cxn modelId="{222C1E4F-553B-284F-98D3-13E4C664CFB2}" type="presParOf" srcId="{20230819-4FDB-0D40-9D6A-C487D051FCD7}" destId="{C6B7E6DB-7995-B44B-8F2E-47805B86A2D9}" srcOrd="1" destOrd="0" presId="urn:microsoft.com/office/officeart/2008/layout/VerticalCurvedList"/>
    <dgm:cxn modelId="{069C45DA-D0EB-2A4D-9C73-7B67FBB58D63}" type="presParOf" srcId="{20230819-4FDB-0D40-9D6A-C487D051FCD7}" destId="{B78A3D7E-4F5B-3843-9DCD-FEED367E28FA}" srcOrd="2" destOrd="0" presId="urn:microsoft.com/office/officeart/2008/layout/VerticalCurvedList"/>
    <dgm:cxn modelId="{9FE6A6E1-F7F6-D74A-B8FB-56E7AEAE3D98}" type="presParOf" srcId="{20230819-4FDB-0D40-9D6A-C487D051FCD7}" destId="{68B23B92-E1E9-5D41-AEDD-91C80613174B}" srcOrd="3" destOrd="0" presId="urn:microsoft.com/office/officeart/2008/layout/VerticalCurvedList"/>
    <dgm:cxn modelId="{61D7575B-FA18-A748-9ED9-18C6A8480AF8}" type="presParOf" srcId="{A83FAFA6-ED50-8445-82C7-1C0C93AC9391}" destId="{9AC04359-07A5-A14F-BD6F-276B6058910B}" srcOrd="1" destOrd="0" presId="urn:microsoft.com/office/officeart/2008/layout/VerticalCurvedList"/>
    <dgm:cxn modelId="{9D8C90CE-8944-4F4D-A2AF-6B876EFD327A}" type="presParOf" srcId="{A83FAFA6-ED50-8445-82C7-1C0C93AC9391}" destId="{19BB2C37-5EC5-874E-9B0E-DA92CF517CBD}" srcOrd="2" destOrd="0" presId="urn:microsoft.com/office/officeart/2008/layout/VerticalCurvedList"/>
    <dgm:cxn modelId="{45AEED5A-D54D-3645-8BBB-15114FEFFC56}" type="presParOf" srcId="{19BB2C37-5EC5-874E-9B0E-DA92CF517CBD}" destId="{A1028E25-4116-6A4B-B22A-4FF60B0E2D4E}" srcOrd="0" destOrd="0" presId="urn:microsoft.com/office/officeart/2008/layout/VerticalCurvedList"/>
    <dgm:cxn modelId="{29C78CBB-F2B8-4741-BE79-19BD43744499}" type="presParOf" srcId="{A83FAFA6-ED50-8445-82C7-1C0C93AC9391}" destId="{2A8FBB3C-8284-1C44-84DF-D673252D5F8F}" srcOrd="3" destOrd="0" presId="urn:microsoft.com/office/officeart/2008/layout/VerticalCurvedList"/>
    <dgm:cxn modelId="{B759A498-FDA9-5843-A6E2-8246EF493CC0}" type="presParOf" srcId="{A83FAFA6-ED50-8445-82C7-1C0C93AC9391}" destId="{EBCBF5FF-2CE5-C54C-B834-B459869F9EB7}" srcOrd="4" destOrd="0" presId="urn:microsoft.com/office/officeart/2008/layout/VerticalCurvedList"/>
    <dgm:cxn modelId="{3D51B22F-03E1-2D49-B57D-CE2F683E3C93}" type="presParOf" srcId="{EBCBF5FF-2CE5-C54C-B834-B459869F9EB7}" destId="{A291EA0E-4337-3144-BCA9-060147D195FE}" srcOrd="0" destOrd="0" presId="urn:microsoft.com/office/officeart/2008/layout/VerticalCurvedList"/>
    <dgm:cxn modelId="{19D2B986-D967-7344-AA9C-913A5E609B45}" type="presParOf" srcId="{A83FAFA6-ED50-8445-82C7-1C0C93AC9391}" destId="{BE5161E2-48B1-2B48-A476-B964880D4577}" srcOrd="5" destOrd="0" presId="urn:microsoft.com/office/officeart/2008/layout/VerticalCurvedList"/>
    <dgm:cxn modelId="{08C8672D-0E90-544C-9CC7-FC1919F8EF07}" type="presParOf" srcId="{A83FAFA6-ED50-8445-82C7-1C0C93AC9391}" destId="{FC46EB2E-C9DB-234F-8972-AF0099532E4B}" srcOrd="6" destOrd="0" presId="urn:microsoft.com/office/officeart/2008/layout/VerticalCurvedList"/>
    <dgm:cxn modelId="{FE3CEBB8-EA73-0D42-8A92-7E5AF26206D8}" type="presParOf" srcId="{FC46EB2E-C9DB-234F-8972-AF0099532E4B}" destId="{181E19B6-652A-3146-9321-8BE86CFE38E3}" srcOrd="0" destOrd="0" presId="urn:microsoft.com/office/officeart/2008/layout/VerticalCurvedList"/>
    <dgm:cxn modelId="{62443F46-18F1-354E-B8AA-2B1F58AB41A9}" type="presParOf" srcId="{A83FAFA6-ED50-8445-82C7-1C0C93AC9391}" destId="{B9E0375F-100C-1041-84E9-0247FE348C09}" srcOrd="7" destOrd="0" presId="urn:microsoft.com/office/officeart/2008/layout/VerticalCurvedList"/>
    <dgm:cxn modelId="{64E20F0B-2C89-BA48-A4FF-3C916C8576C7}" type="presParOf" srcId="{A83FAFA6-ED50-8445-82C7-1C0C93AC9391}" destId="{E3939CDD-54EF-9248-A97E-F8D9481B4FBD}" srcOrd="8" destOrd="0" presId="urn:microsoft.com/office/officeart/2008/layout/VerticalCurvedList"/>
    <dgm:cxn modelId="{7FB5F770-2F76-9D40-9703-3AA285BCC18A}" type="presParOf" srcId="{E3939CDD-54EF-9248-A97E-F8D9481B4FBD}" destId="{24AE19C7-65C7-E349-A12D-F5E0DDC279DD}" srcOrd="0" destOrd="0" presId="urn:microsoft.com/office/officeart/2008/layout/VerticalCurvedList"/>
    <dgm:cxn modelId="{EF46398C-1A84-FF4F-A9FF-388BA5381117}" type="presParOf" srcId="{A83FAFA6-ED50-8445-82C7-1C0C93AC9391}" destId="{308A6265-B377-CF49-8843-9F0358C4E110}" srcOrd="9" destOrd="0" presId="urn:microsoft.com/office/officeart/2008/layout/VerticalCurvedList"/>
    <dgm:cxn modelId="{5455E4F3-3AFC-2B4F-B821-8C93A84FF6F2}" type="presParOf" srcId="{A83FAFA6-ED50-8445-82C7-1C0C93AC9391}" destId="{93C5A414-76A5-E54F-B378-0CFA6D266286}" srcOrd="10" destOrd="0" presId="urn:microsoft.com/office/officeart/2008/layout/VerticalCurvedList"/>
    <dgm:cxn modelId="{1E97721D-8781-9748-B867-8D7CDAC38936}" type="presParOf" srcId="{93C5A414-76A5-E54F-B378-0CFA6D266286}" destId="{AA81BA5B-8A16-EC4C-B2DB-1B284770966B}" srcOrd="0" destOrd="0" presId="urn:microsoft.com/office/officeart/2008/layout/VerticalCurvedList"/>
    <dgm:cxn modelId="{3F58469E-7D7D-D144-A6E0-75DEDD8F0C42}" type="presParOf" srcId="{A83FAFA6-ED50-8445-82C7-1C0C93AC9391}" destId="{5A60AEB0-0AA6-3C4A-B1D4-03B46095F685}" srcOrd="11" destOrd="0" presId="urn:microsoft.com/office/officeart/2008/layout/VerticalCurvedList"/>
    <dgm:cxn modelId="{309706E8-DC89-9746-A960-AE2BD9C3AC20}" type="presParOf" srcId="{A83FAFA6-ED50-8445-82C7-1C0C93AC9391}" destId="{61106080-9831-494F-A2BC-BA1A3199053A}" srcOrd="12" destOrd="0" presId="urn:microsoft.com/office/officeart/2008/layout/VerticalCurvedList"/>
    <dgm:cxn modelId="{5C1D9505-D29F-F948-8383-7067166B1D55}" type="presParOf" srcId="{61106080-9831-494F-A2BC-BA1A3199053A}" destId="{FC4BB712-C079-184B-B410-CE29730A7D88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A590B3-8909-6141-9675-FD14F4E1D38A}" type="doc">
      <dgm:prSet loTypeId="urn:microsoft.com/office/officeart/2005/8/layout/radial5" loCatId="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EF4AE04-EF22-E44C-AA62-81E4D7E35656}">
      <dgm:prSet phldrT="[Text]" custT="1"/>
      <dgm:spPr/>
      <dgm:t>
        <a:bodyPr/>
        <a:lstStyle/>
        <a:p>
          <a:r>
            <a:rPr lang="kk-KZ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Әл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kk-KZ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Фараби ат. ҚазҰУ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2A6969-EB03-D14F-ABBE-A08933D7D630}" type="parTrans" cxnId="{3680D7A0-74A4-EF42-A992-2F359E256AB9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3CDD2B-B959-864E-9209-E51D999F9D4C}" type="sibTrans" cxnId="{3680D7A0-74A4-EF42-A992-2F359E256AB9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B6554-1537-434A-8E6D-499E9F667E1D}">
      <dgm:prSet phldrT="[Text]" custT="1"/>
      <dgm:spPr/>
      <dgm:t>
        <a:bodyPr/>
        <a:lstStyle/>
        <a:p>
          <a:r>
            <a:rPr lang="kk-KZ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Мугла</a:t>
          </a:r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Университеті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1A2E62-AF96-E54D-A2B2-01320483CE35}" type="parTrans" cxnId="{58A98257-1858-F045-A34C-F0E68C565C80}">
      <dgm:prSet custT="1"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961E9B-20A7-A54F-B87E-E8164ECAB562}" type="sibTrans" cxnId="{58A98257-1858-F045-A34C-F0E68C565C80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F414C7-347F-9D49-917D-3FB272045552}">
      <dgm:prSet phldrT="[Text]" custT="1"/>
      <dgm:spPr/>
      <dgm:t>
        <a:bodyPr/>
        <a:lstStyle/>
        <a:p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Гази университеті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C5177A-2A83-BE49-87E1-5DBB504840F8}" type="parTrans" cxnId="{8F1D1EE4-62B5-464F-909C-5EFD290F3688}">
      <dgm:prSet custT="1"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A2043D-2EB8-EB4D-8276-0BFD200254B3}" type="sibTrans" cxnId="{8F1D1EE4-62B5-464F-909C-5EFD290F3688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E91513-77CF-B54E-BFF6-69352B0A098A}">
      <dgm:prSet phldrT="[Text]" custT="1"/>
      <dgm:spPr/>
      <dgm:t>
        <a:bodyPr/>
        <a:lstStyle/>
        <a:p>
          <a:r>
            <a:rPr lang="kk-KZ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Печь</a:t>
          </a:r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унверситеті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031A4C-6E6B-014B-AC3C-741F7DA8E633}" type="parTrans" cxnId="{7F896424-1A28-DF41-A30C-FEB8EDD21F00}">
      <dgm:prSet custT="1"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BA7613-1D32-2447-8330-9B8D21179886}" type="sibTrans" cxnId="{7F896424-1A28-DF41-A30C-FEB8EDD21F00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888AD9-D049-624F-9914-DB9F6515DEC7}">
      <dgm:prSet phldrT="[Text]" custT="1"/>
      <dgm:spPr/>
      <dgm:t>
        <a:bodyPr/>
        <a:lstStyle/>
        <a:p>
          <a:r>
            <a:rPr lang="kk-KZ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Санкт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Петербург мемлекеттік Университеті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D0A933-676B-B849-ADB8-D934D1A5D40C}" type="parTrans" cxnId="{AD86CA14-084B-5747-8656-09B8677147BF}">
      <dgm:prSet custT="1"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0F9E24-7B1B-1B4C-A936-B6D34C3CD9E5}" type="sibTrans" cxnId="{AD86CA14-084B-5747-8656-09B8677147BF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325FD7-57FD-664B-BB4F-F7DEE015EAFB}">
      <dgm:prSet phldrT="[Text]" custT="1"/>
      <dgm:spPr/>
      <dgm:t>
        <a:bodyPr/>
        <a:lstStyle/>
        <a:p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Гранада Университеті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FC446F-545B-8144-8EE6-178A2B48A42E}" type="parTrans" cxnId="{610C56B9-9072-B54F-B257-1D9C1C7E6D50}">
      <dgm:prSet custT="1"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7977EC-A5EC-8647-A85F-F3104C1CD737}" type="sibTrans" cxnId="{610C56B9-9072-B54F-B257-1D9C1C7E6D50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0B1B17-79F2-E742-BB2A-96AC19802C08}" type="pres">
      <dgm:prSet presAssocID="{C7A590B3-8909-6141-9675-FD14F4E1D38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B7D4E7A-D31F-F34D-862D-0DA5F9A5E7E9}" type="pres">
      <dgm:prSet presAssocID="{1EF4AE04-EF22-E44C-AA62-81E4D7E35656}" presName="centerShape" presStyleLbl="node0" presStyleIdx="0" presStyleCnt="1" custScaleX="161452"/>
      <dgm:spPr/>
    </dgm:pt>
    <dgm:pt modelId="{C5CBE8DA-2187-604B-B162-F0225C744FC0}" type="pres">
      <dgm:prSet presAssocID="{AC1A2E62-AF96-E54D-A2B2-01320483CE35}" presName="parTrans" presStyleLbl="sibTrans2D1" presStyleIdx="0" presStyleCnt="5"/>
      <dgm:spPr/>
    </dgm:pt>
    <dgm:pt modelId="{83712E83-04F9-4E43-8914-6CEB042BAADC}" type="pres">
      <dgm:prSet presAssocID="{AC1A2E62-AF96-E54D-A2B2-01320483CE35}" presName="connectorText" presStyleLbl="sibTrans2D1" presStyleIdx="0" presStyleCnt="5"/>
      <dgm:spPr/>
    </dgm:pt>
    <dgm:pt modelId="{2B9E799D-B1BE-E340-9D0A-FA4DEBAF2ECC}" type="pres">
      <dgm:prSet presAssocID="{716B6554-1537-434A-8E6D-499E9F667E1D}" presName="node" presStyleLbl="node1" presStyleIdx="0" presStyleCnt="5" custScaleX="192425">
        <dgm:presLayoutVars>
          <dgm:bulletEnabled val="1"/>
        </dgm:presLayoutVars>
      </dgm:prSet>
      <dgm:spPr/>
    </dgm:pt>
    <dgm:pt modelId="{05E2FC4C-7EB9-514F-BAA8-BAFDBD3812FB}" type="pres">
      <dgm:prSet presAssocID="{1BC5177A-2A83-BE49-87E1-5DBB504840F8}" presName="parTrans" presStyleLbl="sibTrans2D1" presStyleIdx="1" presStyleCnt="5"/>
      <dgm:spPr/>
    </dgm:pt>
    <dgm:pt modelId="{AAB4B7FE-2E26-4C40-B47B-7243F6550C7A}" type="pres">
      <dgm:prSet presAssocID="{1BC5177A-2A83-BE49-87E1-5DBB504840F8}" presName="connectorText" presStyleLbl="sibTrans2D1" presStyleIdx="1" presStyleCnt="5"/>
      <dgm:spPr/>
    </dgm:pt>
    <dgm:pt modelId="{97F9171A-1049-A34D-913D-315D5734E08A}" type="pres">
      <dgm:prSet presAssocID="{96F414C7-347F-9D49-917D-3FB272045552}" presName="node" presStyleLbl="node1" presStyleIdx="1" presStyleCnt="5" custScaleX="213558" custRadScaleRad="162975" custRadScaleInc="5837">
        <dgm:presLayoutVars>
          <dgm:bulletEnabled val="1"/>
        </dgm:presLayoutVars>
      </dgm:prSet>
      <dgm:spPr/>
    </dgm:pt>
    <dgm:pt modelId="{E05233A3-2AF6-CE4D-9AB2-ADF98F3485D3}" type="pres">
      <dgm:prSet presAssocID="{00031A4C-6E6B-014B-AC3C-741F7DA8E633}" presName="parTrans" presStyleLbl="sibTrans2D1" presStyleIdx="2" presStyleCnt="5"/>
      <dgm:spPr/>
    </dgm:pt>
    <dgm:pt modelId="{53BF1086-FD03-8C4C-95D5-D2721A9EABEE}" type="pres">
      <dgm:prSet presAssocID="{00031A4C-6E6B-014B-AC3C-741F7DA8E633}" presName="connectorText" presStyleLbl="sibTrans2D1" presStyleIdx="2" presStyleCnt="5"/>
      <dgm:spPr/>
    </dgm:pt>
    <dgm:pt modelId="{67D82749-AD17-3B43-BF8E-9FAF980BBC05}" type="pres">
      <dgm:prSet presAssocID="{ADE91513-77CF-B54E-BFF6-69352B0A098A}" presName="node" presStyleLbl="node1" presStyleIdx="2" presStyleCnt="5" custScaleX="209689" custRadScaleRad="163320" custRadScaleInc="-82554">
        <dgm:presLayoutVars>
          <dgm:bulletEnabled val="1"/>
        </dgm:presLayoutVars>
      </dgm:prSet>
      <dgm:spPr/>
    </dgm:pt>
    <dgm:pt modelId="{4F7D0EB7-FA81-014E-AEBB-F86206B1DEC8}" type="pres">
      <dgm:prSet presAssocID="{CDD0A933-676B-B849-ADB8-D934D1A5D40C}" presName="parTrans" presStyleLbl="sibTrans2D1" presStyleIdx="3" presStyleCnt="5"/>
      <dgm:spPr/>
    </dgm:pt>
    <dgm:pt modelId="{0810F1A4-338D-E54E-BF03-9F9FF0882914}" type="pres">
      <dgm:prSet presAssocID="{CDD0A933-676B-B849-ADB8-D934D1A5D40C}" presName="connectorText" presStyleLbl="sibTrans2D1" presStyleIdx="3" presStyleCnt="5"/>
      <dgm:spPr/>
    </dgm:pt>
    <dgm:pt modelId="{9EBDCC6B-6060-7240-989C-E436DD7A0661}" type="pres">
      <dgm:prSet presAssocID="{BB888AD9-D049-624F-9914-DB9F6515DEC7}" presName="node" presStyleLbl="node1" presStyleIdx="3" presStyleCnt="5" custScaleX="200968" custRadScaleRad="155002" custRadScaleInc="77808">
        <dgm:presLayoutVars>
          <dgm:bulletEnabled val="1"/>
        </dgm:presLayoutVars>
      </dgm:prSet>
      <dgm:spPr/>
    </dgm:pt>
    <dgm:pt modelId="{9A1F3BF7-BA11-D84C-AE5A-D8073F4D6BEB}" type="pres">
      <dgm:prSet presAssocID="{23FC446F-545B-8144-8EE6-178A2B48A42E}" presName="parTrans" presStyleLbl="sibTrans2D1" presStyleIdx="4" presStyleCnt="5"/>
      <dgm:spPr/>
    </dgm:pt>
    <dgm:pt modelId="{17DDAF4B-FB8C-4147-AC6A-AD45AB3AAA4F}" type="pres">
      <dgm:prSet presAssocID="{23FC446F-545B-8144-8EE6-178A2B48A42E}" presName="connectorText" presStyleLbl="sibTrans2D1" presStyleIdx="4" presStyleCnt="5"/>
      <dgm:spPr/>
    </dgm:pt>
    <dgm:pt modelId="{9B9E68EA-74FC-B74B-B977-8C4BC899E736}" type="pres">
      <dgm:prSet presAssocID="{A2325FD7-57FD-664B-BB4F-F7DEE015EAFB}" presName="node" presStyleLbl="node1" presStyleIdx="4" presStyleCnt="5" custScaleX="179100" custRadScaleRad="173247" custRadScaleInc="-9969">
        <dgm:presLayoutVars>
          <dgm:bulletEnabled val="1"/>
        </dgm:presLayoutVars>
      </dgm:prSet>
      <dgm:spPr/>
    </dgm:pt>
  </dgm:ptLst>
  <dgm:cxnLst>
    <dgm:cxn modelId="{D9829E08-DF3F-A24D-9117-BDB1C3FA6A4F}" type="presOf" srcId="{1BC5177A-2A83-BE49-87E1-5DBB504840F8}" destId="{AAB4B7FE-2E26-4C40-B47B-7243F6550C7A}" srcOrd="1" destOrd="0" presId="urn:microsoft.com/office/officeart/2005/8/layout/radial5"/>
    <dgm:cxn modelId="{AD86CA14-084B-5747-8656-09B8677147BF}" srcId="{1EF4AE04-EF22-E44C-AA62-81E4D7E35656}" destId="{BB888AD9-D049-624F-9914-DB9F6515DEC7}" srcOrd="3" destOrd="0" parTransId="{CDD0A933-676B-B849-ADB8-D934D1A5D40C}" sibTransId="{BF0F9E24-7B1B-1B4C-A936-B6D34C3CD9E5}"/>
    <dgm:cxn modelId="{7F896424-1A28-DF41-A30C-FEB8EDD21F00}" srcId="{1EF4AE04-EF22-E44C-AA62-81E4D7E35656}" destId="{ADE91513-77CF-B54E-BFF6-69352B0A098A}" srcOrd="2" destOrd="0" parTransId="{00031A4C-6E6B-014B-AC3C-741F7DA8E633}" sibTransId="{1DBA7613-1D32-2447-8330-9B8D21179886}"/>
    <dgm:cxn modelId="{1DAEDE46-1079-F841-9150-B9DDBDBBD4D8}" type="presOf" srcId="{1EF4AE04-EF22-E44C-AA62-81E4D7E35656}" destId="{AB7D4E7A-D31F-F34D-862D-0DA5F9A5E7E9}" srcOrd="0" destOrd="0" presId="urn:microsoft.com/office/officeart/2005/8/layout/radial5"/>
    <dgm:cxn modelId="{58A98257-1858-F045-A34C-F0E68C565C80}" srcId="{1EF4AE04-EF22-E44C-AA62-81E4D7E35656}" destId="{716B6554-1537-434A-8E6D-499E9F667E1D}" srcOrd="0" destOrd="0" parTransId="{AC1A2E62-AF96-E54D-A2B2-01320483CE35}" sibTransId="{86961E9B-20A7-A54F-B87E-E8164ECAB562}"/>
    <dgm:cxn modelId="{BE02BB60-D587-9148-8C75-6E587CC97A17}" type="presOf" srcId="{ADE91513-77CF-B54E-BFF6-69352B0A098A}" destId="{67D82749-AD17-3B43-BF8E-9FAF980BBC05}" srcOrd="0" destOrd="0" presId="urn:microsoft.com/office/officeart/2005/8/layout/radial5"/>
    <dgm:cxn modelId="{0F8EFF6A-580A-374B-AFAC-5F6B4F84B4BD}" type="presOf" srcId="{00031A4C-6E6B-014B-AC3C-741F7DA8E633}" destId="{53BF1086-FD03-8C4C-95D5-D2721A9EABEE}" srcOrd="1" destOrd="0" presId="urn:microsoft.com/office/officeart/2005/8/layout/radial5"/>
    <dgm:cxn modelId="{55F8876B-1AC3-A144-99F5-D239B3524DF2}" type="presOf" srcId="{23FC446F-545B-8144-8EE6-178A2B48A42E}" destId="{9A1F3BF7-BA11-D84C-AE5A-D8073F4D6BEB}" srcOrd="0" destOrd="0" presId="urn:microsoft.com/office/officeart/2005/8/layout/radial5"/>
    <dgm:cxn modelId="{B480728D-071B-D94A-8176-B718DF080704}" type="presOf" srcId="{A2325FD7-57FD-664B-BB4F-F7DEE015EAFB}" destId="{9B9E68EA-74FC-B74B-B977-8C4BC899E736}" srcOrd="0" destOrd="0" presId="urn:microsoft.com/office/officeart/2005/8/layout/radial5"/>
    <dgm:cxn modelId="{5ED0DC97-4077-024F-9A08-12E497C63913}" type="presOf" srcId="{AC1A2E62-AF96-E54D-A2B2-01320483CE35}" destId="{C5CBE8DA-2187-604B-B162-F0225C744FC0}" srcOrd="0" destOrd="0" presId="urn:microsoft.com/office/officeart/2005/8/layout/radial5"/>
    <dgm:cxn modelId="{59E30598-FB15-3649-9F57-3BFD3F7079B5}" type="presOf" srcId="{CDD0A933-676B-B849-ADB8-D934D1A5D40C}" destId="{0810F1A4-338D-E54E-BF03-9F9FF0882914}" srcOrd="1" destOrd="0" presId="urn:microsoft.com/office/officeart/2005/8/layout/radial5"/>
    <dgm:cxn modelId="{5723C399-74F5-D048-87C8-7D51CDC16742}" type="presOf" srcId="{00031A4C-6E6B-014B-AC3C-741F7DA8E633}" destId="{E05233A3-2AF6-CE4D-9AB2-ADF98F3485D3}" srcOrd="0" destOrd="0" presId="urn:microsoft.com/office/officeart/2005/8/layout/radial5"/>
    <dgm:cxn modelId="{45EAF09E-9620-B244-9884-291249E01880}" type="presOf" srcId="{23FC446F-545B-8144-8EE6-178A2B48A42E}" destId="{17DDAF4B-FB8C-4147-AC6A-AD45AB3AAA4F}" srcOrd="1" destOrd="0" presId="urn:microsoft.com/office/officeart/2005/8/layout/radial5"/>
    <dgm:cxn modelId="{3680D7A0-74A4-EF42-A992-2F359E256AB9}" srcId="{C7A590B3-8909-6141-9675-FD14F4E1D38A}" destId="{1EF4AE04-EF22-E44C-AA62-81E4D7E35656}" srcOrd="0" destOrd="0" parTransId="{FC2A6969-EB03-D14F-ABBE-A08933D7D630}" sibTransId="{FB3CDD2B-B959-864E-9209-E51D999F9D4C}"/>
    <dgm:cxn modelId="{8337DBAE-419B-8D4E-ACCB-926E78BC4606}" type="presOf" srcId="{1BC5177A-2A83-BE49-87E1-5DBB504840F8}" destId="{05E2FC4C-7EB9-514F-BAA8-BAFDBD3812FB}" srcOrd="0" destOrd="0" presId="urn:microsoft.com/office/officeart/2005/8/layout/radial5"/>
    <dgm:cxn modelId="{61F034B2-0E3D-7B44-8192-EBD436829AC2}" type="presOf" srcId="{BB888AD9-D049-624F-9914-DB9F6515DEC7}" destId="{9EBDCC6B-6060-7240-989C-E436DD7A0661}" srcOrd="0" destOrd="0" presId="urn:microsoft.com/office/officeart/2005/8/layout/radial5"/>
    <dgm:cxn modelId="{09909AB2-4EF4-0345-A228-57BAEFEC554A}" type="presOf" srcId="{AC1A2E62-AF96-E54D-A2B2-01320483CE35}" destId="{83712E83-04F9-4E43-8914-6CEB042BAADC}" srcOrd="1" destOrd="0" presId="urn:microsoft.com/office/officeart/2005/8/layout/radial5"/>
    <dgm:cxn modelId="{610C56B9-9072-B54F-B257-1D9C1C7E6D50}" srcId="{1EF4AE04-EF22-E44C-AA62-81E4D7E35656}" destId="{A2325FD7-57FD-664B-BB4F-F7DEE015EAFB}" srcOrd="4" destOrd="0" parTransId="{23FC446F-545B-8144-8EE6-178A2B48A42E}" sibTransId="{AD7977EC-A5EC-8647-A85F-F3104C1CD737}"/>
    <dgm:cxn modelId="{1DBB0BCA-4B31-3843-B5EB-B503A44EFC58}" type="presOf" srcId="{CDD0A933-676B-B849-ADB8-D934D1A5D40C}" destId="{4F7D0EB7-FA81-014E-AEBB-F86206B1DEC8}" srcOrd="0" destOrd="0" presId="urn:microsoft.com/office/officeart/2005/8/layout/radial5"/>
    <dgm:cxn modelId="{E899CED6-5FD6-544F-A5CB-C5801D1AF3CC}" type="presOf" srcId="{716B6554-1537-434A-8E6D-499E9F667E1D}" destId="{2B9E799D-B1BE-E340-9D0A-FA4DEBAF2ECC}" srcOrd="0" destOrd="0" presId="urn:microsoft.com/office/officeart/2005/8/layout/radial5"/>
    <dgm:cxn modelId="{8F1D1EE4-62B5-464F-909C-5EFD290F3688}" srcId="{1EF4AE04-EF22-E44C-AA62-81E4D7E35656}" destId="{96F414C7-347F-9D49-917D-3FB272045552}" srcOrd="1" destOrd="0" parTransId="{1BC5177A-2A83-BE49-87E1-5DBB504840F8}" sibTransId="{C2A2043D-2EB8-EB4D-8276-0BFD200254B3}"/>
    <dgm:cxn modelId="{B11BF0F4-98BE-BC43-8544-51C1D5B6BF6F}" type="presOf" srcId="{C7A590B3-8909-6141-9675-FD14F4E1D38A}" destId="{C00B1B17-79F2-E742-BB2A-96AC19802C08}" srcOrd="0" destOrd="0" presId="urn:microsoft.com/office/officeart/2005/8/layout/radial5"/>
    <dgm:cxn modelId="{806D49F6-A4EE-5D4E-ADB1-5C90A2EA2548}" type="presOf" srcId="{96F414C7-347F-9D49-917D-3FB272045552}" destId="{97F9171A-1049-A34D-913D-315D5734E08A}" srcOrd="0" destOrd="0" presId="urn:microsoft.com/office/officeart/2005/8/layout/radial5"/>
    <dgm:cxn modelId="{00132419-7D1C-A149-8DD8-9064DB15800D}" type="presParOf" srcId="{C00B1B17-79F2-E742-BB2A-96AC19802C08}" destId="{AB7D4E7A-D31F-F34D-862D-0DA5F9A5E7E9}" srcOrd="0" destOrd="0" presId="urn:microsoft.com/office/officeart/2005/8/layout/radial5"/>
    <dgm:cxn modelId="{F3695B08-7C3A-F54A-AA27-FA6B136B0152}" type="presParOf" srcId="{C00B1B17-79F2-E742-BB2A-96AC19802C08}" destId="{C5CBE8DA-2187-604B-B162-F0225C744FC0}" srcOrd="1" destOrd="0" presId="urn:microsoft.com/office/officeart/2005/8/layout/radial5"/>
    <dgm:cxn modelId="{FBFE58F9-0CAD-5D4F-97D1-E10EF9A18A0D}" type="presParOf" srcId="{C5CBE8DA-2187-604B-B162-F0225C744FC0}" destId="{83712E83-04F9-4E43-8914-6CEB042BAADC}" srcOrd="0" destOrd="0" presId="urn:microsoft.com/office/officeart/2005/8/layout/radial5"/>
    <dgm:cxn modelId="{743C9B87-0ECF-BF4A-8EA4-47587DE579E2}" type="presParOf" srcId="{C00B1B17-79F2-E742-BB2A-96AC19802C08}" destId="{2B9E799D-B1BE-E340-9D0A-FA4DEBAF2ECC}" srcOrd="2" destOrd="0" presId="urn:microsoft.com/office/officeart/2005/8/layout/radial5"/>
    <dgm:cxn modelId="{A945EF24-BFB3-9447-998D-BDB1C2B3E451}" type="presParOf" srcId="{C00B1B17-79F2-E742-BB2A-96AC19802C08}" destId="{05E2FC4C-7EB9-514F-BAA8-BAFDBD3812FB}" srcOrd="3" destOrd="0" presId="urn:microsoft.com/office/officeart/2005/8/layout/radial5"/>
    <dgm:cxn modelId="{3911D89E-A411-D047-A947-B4AFAC2823E3}" type="presParOf" srcId="{05E2FC4C-7EB9-514F-BAA8-BAFDBD3812FB}" destId="{AAB4B7FE-2E26-4C40-B47B-7243F6550C7A}" srcOrd="0" destOrd="0" presId="urn:microsoft.com/office/officeart/2005/8/layout/radial5"/>
    <dgm:cxn modelId="{A468C6FA-741F-1E4A-9E44-BD846C74A612}" type="presParOf" srcId="{C00B1B17-79F2-E742-BB2A-96AC19802C08}" destId="{97F9171A-1049-A34D-913D-315D5734E08A}" srcOrd="4" destOrd="0" presId="urn:microsoft.com/office/officeart/2005/8/layout/radial5"/>
    <dgm:cxn modelId="{55A464D4-2CFD-EA40-888A-EBA521E3BD03}" type="presParOf" srcId="{C00B1B17-79F2-E742-BB2A-96AC19802C08}" destId="{E05233A3-2AF6-CE4D-9AB2-ADF98F3485D3}" srcOrd="5" destOrd="0" presId="urn:microsoft.com/office/officeart/2005/8/layout/radial5"/>
    <dgm:cxn modelId="{FD6981A1-2D84-924E-9382-E9B27F749FD6}" type="presParOf" srcId="{E05233A3-2AF6-CE4D-9AB2-ADF98F3485D3}" destId="{53BF1086-FD03-8C4C-95D5-D2721A9EABEE}" srcOrd="0" destOrd="0" presId="urn:microsoft.com/office/officeart/2005/8/layout/radial5"/>
    <dgm:cxn modelId="{04308DC9-CBFA-9B4F-929D-1CB9B0522DBE}" type="presParOf" srcId="{C00B1B17-79F2-E742-BB2A-96AC19802C08}" destId="{67D82749-AD17-3B43-BF8E-9FAF980BBC05}" srcOrd="6" destOrd="0" presId="urn:microsoft.com/office/officeart/2005/8/layout/radial5"/>
    <dgm:cxn modelId="{2907F973-AC8B-FC40-9533-A0C8157E8F89}" type="presParOf" srcId="{C00B1B17-79F2-E742-BB2A-96AC19802C08}" destId="{4F7D0EB7-FA81-014E-AEBB-F86206B1DEC8}" srcOrd="7" destOrd="0" presId="urn:microsoft.com/office/officeart/2005/8/layout/radial5"/>
    <dgm:cxn modelId="{7D80430A-2BB6-6D46-8426-B544CB2B2B95}" type="presParOf" srcId="{4F7D0EB7-FA81-014E-AEBB-F86206B1DEC8}" destId="{0810F1A4-338D-E54E-BF03-9F9FF0882914}" srcOrd="0" destOrd="0" presId="urn:microsoft.com/office/officeart/2005/8/layout/radial5"/>
    <dgm:cxn modelId="{CA8E76EF-12D4-014C-82A6-E08C2908B9A1}" type="presParOf" srcId="{C00B1B17-79F2-E742-BB2A-96AC19802C08}" destId="{9EBDCC6B-6060-7240-989C-E436DD7A0661}" srcOrd="8" destOrd="0" presId="urn:microsoft.com/office/officeart/2005/8/layout/radial5"/>
    <dgm:cxn modelId="{F16954E8-FC88-6A46-8BAD-6ACFB107ED1C}" type="presParOf" srcId="{C00B1B17-79F2-E742-BB2A-96AC19802C08}" destId="{9A1F3BF7-BA11-D84C-AE5A-D8073F4D6BEB}" srcOrd="9" destOrd="0" presId="urn:microsoft.com/office/officeart/2005/8/layout/radial5"/>
    <dgm:cxn modelId="{47273A98-CB97-3540-B081-D2CAB99D6411}" type="presParOf" srcId="{9A1F3BF7-BA11-D84C-AE5A-D8073F4D6BEB}" destId="{17DDAF4B-FB8C-4147-AC6A-AD45AB3AAA4F}" srcOrd="0" destOrd="0" presId="urn:microsoft.com/office/officeart/2005/8/layout/radial5"/>
    <dgm:cxn modelId="{7D0D2D57-2552-6748-AF6C-90C46D989B4F}" type="presParOf" srcId="{C00B1B17-79F2-E742-BB2A-96AC19802C08}" destId="{9B9E68EA-74FC-B74B-B977-8C4BC899E73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9319F-4F22-5D47-A279-9F41EA20A625}">
      <dsp:nvSpPr>
        <dsp:cNvPr id="0" name=""/>
        <dsp:cNvSpPr/>
      </dsp:nvSpPr>
      <dsp:spPr>
        <a:xfrm>
          <a:off x="1972907" y="-556612"/>
          <a:ext cx="8139225" cy="572228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86A4689-69F3-FB47-8A3F-34BD67C01C43}">
      <dsp:nvSpPr>
        <dsp:cNvPr id="0" name=""/>
        <dsp:cNvSpPr/>
      </dsp:nvSpPr>
      <dsp:spPr>
        <a:xfrm>
          <a:off x="3599443" y="2447409"/>
          <a:ext cx="2949796" cy="1520988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3599443" y="2447409"/>
        <a:ext cx="2949796" cy="1520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9319F-4F22-5D47-A279-9F41EA20A625}">
      <dsp:nvSpPr>
        <dsp:cNvPr id="0" name=""/>
        <dsp:cNvSpPr/>
      </dsp:nvSpPr>
      <dsp:spPr>
        <a:xfrm>
          <a:off x="29160" y="0"/>
          <a:ext cx="4306974" cy="256469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86A4689-69F3-FB47-8A3F-34BD67C01C43}">
      <dsp:nvSpPr>
        <dsp:cNvPr id="0" name=""/>
        <dsp:cNvSpPr/>
      </dsp:nvSpPr>
      <dsp:spPr>
        <a:xfrm>
          <a:off x="1474285" y="1390053"/>
          <a:ext cx="1387563" cy="715462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100" kern="1200"/>
        </a:p>
      </dsp:txBody>
      <dsp:txXfrm>
        <a:off x="1474285" y="1390053"/>
        <a:ext cx="1387563" cy="715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7E6DB-7995-B44B-8F2E-47805B86A2D9}">
      <dsp:nvSpPr>
        <dsp:cNvPr id="0" name=""/>
        <dsp:cNvSpPr/>
      </dsp:nvSpPr>
      <dsp:spPr>
        <a:xfrm>
          <a:off x="-6596724" y="-1023710"/>
          <a:ext cx="7967829" cy="7967829"/>
        </a:xfrm>
        <a:prstGeom prst="blockArc">
          <a:avLst>
            <a:gd name="adj1" fmla="val 18900000"/>
            <a:gd name="adj2" fmla="val 2700000"/>
            <a:gd name="adj3" fmla="val 271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04359-07A5-A14F-BD6F-276B6058910B}">
      <dsp:nvSpPr>
        <dsp:cNvPr id="0" name=""/>
        <dsp:cNvSpPr/>
      </dsp:nvSpPr>
      <dsp:spPr>
        <a:xfrm>
          <a:off x="1219374" y="331309"/>
          <a:ext cx="4843840" cy="6233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474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1975-1990   </a:t>
          </a:r>
          <a:r>
            <a:rPr lang="kk-KZ" sz="3200" b="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З.Қабдолов</a:t>
          </a:r>
          <a:endParaRPr lang="en-US" sz="32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19374" y="331309"/>
        <a:ext cx="4843840" cy="623300"/>
      </dsp:txXfrm>
    </dsp:sp>
    <dsp:sp modelId="{A1028E25-4116-6A4B-B22A-4FF60B0E2D4E}">
      <dsp:nvSpPr>
        <dsp:cNvPr id="0" name=""/>
        <dsp:cNvSpPr/>
      </dsp:nvSpPr>
      <dsp:spPr>
        <a:xfrm>
          <a:off x="182143" y="233856"/>
          <a:ext cx="779125" cy="7791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8FBB3C-8284-1C44-84DF-D673252D5F8F}">
      <dsp:nvSpPr>
        <dsp:cNvPr id="0" name=""/>
        <dsp:cNvSpPr/>
      </dsp:nvSpPr>
      <dsp:spPr>
        <a:xfrm>
          <a:off x="1842770" y="1266141"/>
          <a:ext cx="5298523" cy="623300"/>
        </a:xfrm>
        <a:prstGeom prst="rect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474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1990-2000   </a:t>
          </a:r>
          <a:r>
            <a:rPr lang="kk-KZ" sz="3200" b="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</a:t>
          </a:r>
          <a:r>
            <a:rPr lang="kk-KZ" sz="32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kk-KZ" sz="3200" b="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Кәкішұлы</a:t>
          </a:r>
          <a:endParaRPr lang="en-US" sz="32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2770" y="1266141"/>
        <a:ext cx="5298523" cy="623300"/>
      </dsp:txXfrm>
    </dsp:sp>
    <dsp:sp modelId="{A291EA0E-4337-3144-BCA9-060147D195FE}">
      <dsp:nvSpPr>
        <dsp:cNvPr id="0" name=""/>
        <dsp:cNvSpPr/>
      </dsp:nvSpPr>
      <dsp:spPr>
        <a:xfrm>
          <a:off x="694850" y="1168688"/>
          <a:ext cx="779125" cy="7791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5161E2-48B1-2B48-A476-B964880D4577}">
      <dsp:nvSpPr>
        <dsp:cNvPr id="0" name=""/>
        <dsp:cNvSpPr/>
      </dsp:nvSpPr>
      <dsp:spPr>
        <a:xfrm>
          <a:off x="1132787" y="2245982"/>
          <a:ext cx="6846306" cy="623300"/>
        </a:xfrm>
        <a:prstGeom prst="rect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474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2000-2001   </a:t>
          </a:r>
          <a:r>
            <a:rPr lang="kk-KZ" sz="3200" b="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</a:t>
          </a:r>
          <a:r>
            <a:rPr lang="kk-KZ" sz="32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Дәдебаев</a:t>
          </a:r>
          <a:endParaRPr lang="en-US" sz="32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32787" y="2245982"/>
        <a:ext cx="6846306" cy="623300"/>
      </dsp:txXfrm>
    </dsp:sp>
    <dsp:sp modelId="{181E19B6-652A-3146-9321-8BE86CFE38E3}">
      <dsp:nvSpPr>
        <dsp:cNvPr id="0" name=""/>
        <dsp:cNvSpPr/>
      </dsp:nvSpPr>
      <dsp:spPr>
        <a:xfrm>
          <a:off x="929298" y="2103521"/>
          <a:ext cx="779125" cy="7791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E0375F-100C-1041-84E9-0247FE348C09}">
      <dsp:nvSpPr>
        <dsp:cNvPr id="0" name=""/>
        <dsp:cNvSpPr/>
      </dsp:nvSpPr>
      <dsp:spPr>
        <a:xfrm>
          <a:off x="1739211" y="3154755"/>
          <a:ext cx="5037821" cy="623300"/>
        </a:xfrm>
        <a:prstGeom prst="rect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474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2001-2009    </a:t>
          </a:r>
          <a:r>
            <a:rPr lang="kk-KZ" sz="3200" b="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</a:t>
          </a:r>
          <a:r>
            <a:rPr lang="kk-KZ" sz="32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Бисенғали</a:t>
          </a:r>
          <a:endParaRPr lang="en-US" sz="32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39211" y="3154755"/>
        <a:ext cx="5037821" cy="623300"/>
      </dsp:txXfrm>
    </dsp:sp>
    <dsp:sp modelId="{24AE19C7-65C7-E349-A12D-F5E0DDC279DD}">
      <dsp:nvSpPr>
        <dsp:cNvPr id="0" name=""/>
        <dsp:cNvSpPr/>
      </dsp:nvSpPr>
      <dsp:spPr>
        <a:xfrm>
          <a:off x="929298" y="3037761"/>
          <a:ext cx="779125" cy="7791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8A6265-B377-CF49-8843-9F0358C4E110}">
      <dsp:nvSpPr>
        <dsp:cNvPr id="0" name=""/>
        <dsp:cNvSpPr/>
      </dsp:nvSpPr>
      <dsp:spPr>
        <a:xfrm>
          <a:off x="1595227" y="4167737"/>
          <a:ext cx="5519690" cy="623300"/>
        </a:xfrm>
        <a:prstGeom prst="rect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474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2009-2011    </a:t>
          </a:r>
          <a:r>
            <a:rPr lang="kk-KZ" sz="3200" b="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Ө</a:t>
          </a:r>
          <a:r>
            <a:rPr lang="kk-KZ" sz="32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kk-KZ" sz="3200" b="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Әбдиманұлы</a:t>
          </a:r>
          <a:endParaRPr lang="en-US" sz="32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5227" y="4167737"/>
        <a:ext cx="5519690" cy="623300"/>
      </dsp:txXfrm>
    </dsp:sp>
    <dsp:sp modelId="{AA81BA5B-8A16-EC4C-B2DB-1B284770966B}">
      <dsp:nvSpPr>
        <dsp:cNvPr id="0" name=""/>
        <dsp:cNvSpPr/>
      </dsp:nvSpPr>
      <dsp:spPr>
        <a:xfrm>
          <a:off x="694850" y="3972594"/>
          <a:ext cx="779125" cy="7791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60AEB0-0AA6-3C4A-B1D4-03B46095F685}">
      <dsp:nvSpPr>
        <dsp:cNvPr id="0" name=""/>
        <dsp:cNvSpPr/>
      </dsp:nvSpPr>
      <dsp:spPr>
        <a:xfrm>
          <a:off x="1121084" y="5083029"/>
          <a:ext cx="5677909" cy="623300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4745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2012</a:t>
          </a:r>
          <a:r>
            <a:rPr lang="kk-KZ" sz="32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жылдан А. Темірболат</a:t>
          </a:r>
          <a:endParaRPr lang="en-US" sz="32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1084" y="5083029"/>
        <a:ext cx="5677909" cy="623300"/>
      </dsp:txXfrm>
    </dsp:sp>
    <dsp:sp modelId="{FC4BB712-C079-184B-B410-CE29730A7D88}">
      <dsp:nvSpPr>
        <dsp:cNvPr id="0" name=""/>
        <dsp:cNvSpPr/>
      </dsp:nvSpPr>
      <dsp:spPr>
        <a:xfrm>
          <a:off x="182143" y="4907427"/>
          <a:ext cx="779125" cy="7791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D4E7A-D31F-F34D-862D-0DA5F9A5E7E9}">
      <dsp:nvSpPr>
        <dsp:cNvPr id="0" name=""/>
        <dsp:cNvSpPr/>
      </dsp:nvSpPr>
      <dsp:spPr>
        <a:xfrm>
          <a:off x="3800318" y="2221242"/>
          <a:ext cx="2557390" cy="158399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Әл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kk-KZ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Фараби ат. ҚазҰУ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4839" y="2453213"/>
        <a:ext cx="1808348" cy="1120052"/>
      </dsp:txXfrm>
    </dsp:sp>
    <dsp:sp modelId="{C5CBE8DA-2187-604B-B162-F0225C744FC0}">
      <dsp:nvSpPr>
        <dsp:cNvPr id="0" name=""/>
        <dsp:cNvSpPr/>
      </dsp:nvSpPr>
      <dsp:spPr>
        <a:xfrm rot="16200000">
          <a:off x="4911050" y="1644560"/>
          <a:ext cx="335925" cy="5385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1439" y="1802661"/>
        <a:ext cx="235148" cy="323134"/>
      </dsp:txXfrm>
    </dsp:sp>
    <dsp:sp modelId="{2B9E799D-B1BE-E340-9D0A-FA4DEBAF2ECC}">
      <dsp:nvSpPr>
        <dsp:cNvPr id="0" name=""/>
        <dsp:cNvSpPr/>
      </dsp:nvSpPr>
      <dsp:spPr>
        <a:xfrm>
          <a:off x="3555013" y="3426"/>
          <a:ext cx="3048001" cy="158399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Мугла</a:t>
          </a: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Университеті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1382" y="235397"/>
        <a:ext cx="2155263" cy="1120052"/>
      </dsp:txXfrm>
    </dsp:sp>
    <dsp:sp modelId="{05E2FC4C-7EB9-514F-BAA8-BAFDBD3812FB}">
      <dsp:nvSpPr>
        <dsp:cNvPr id="0" name=""/>
        <dsp:cNvSpPr/>
      </dsp:nvSpPr>
      <dsp:spPr>
        <a:xfrm rot="20646079">
          <a:off x="6422869" y="2292950"/>
          <a:ext cx="479136" cy="5385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25618" y="2420350"/>
        <a:ext cx="335395" cy="323134"/>
      </dsp:txXfrm>
    </dsp:sp>
    <dsp:sp modelId="{97F9171A-1049-A34D-913D-315D5734E08A}">
      <dsp:nvSpPr>
        <dsp:cNvPr id="0" name=""/>
        <dsp:cNvSpPr/>
      </dsp:nvSpPr>
      <dsp:spPr>
        <a:xfrm>
          <a:off x="6863864" y="1231101"/>
          <a:ext cx="3382746" cy="1583994"/>
        </a:xfrm>
        <a:prstGeom prst="ellipse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Гази университеті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59256" y="1463072"/>
        <a:ext cx="2391962" cy="1120052"/>
      </dsp:txXfrm>
    </dsp:sp>
    <dsp:sp modelId="{E05233A3-2AF6-CE4D-9AB2-ADF98F3485D3}">
      <dsp:nvSpPr>
        <dsp:cNvPr id="0" name=""/>
        <dsp:cNvSpPr/>
      </dsp:nvSpPr>
      <dsp:spPr>
        <a:xfrm rot="1456834">
          <a:off x="6318883" y="3442506"/>
          <a:ext cx="617273" cy="5385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6029" y="3516999"/>
        <a:ext cx="455706" cy="323134"/>
      </dsp:txXfrm>
    </dsp:sp>
    <dsp:sp modelId="{67D82749-AD17-3B43-BF8E-9FAF980BBC05}">
      <dsp:nvSpPr>
        <dsp:cNvPr id="0" name=""/>
        <dsp:cNvSpPr/>
      </dsp:nvSpPr>
      <dsp:spPr>
        <a:xfrm>
          <a:off x="6720016" y="3710684"/>
          <a:ext cx="3321461" cy="1583994"/>
        </a:xfrm>
        <a:prstGeom prst="ellipse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Печь</a:t>
          </a: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унверситеті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06433" y="3942655"/>
        <a:ext cx="2348627" cy="1120052"/>
      </dsp:txXfrm>
    </dsp:sp>
    <dsp:sp modelId="{4F7D0EB7-FA81-014E-AEBB-F86206B1DEC8}">
      <dsp:nvSpPr>
        <dsp:cNvPr id="0" name=""/>
        <dsp:cNvSpPr/>
      </dsp:nvSpPr>
      <dsp:spPr>
        <a:xfrm rot="9240653">
          <a:off x="3334728" y="3458007"/>
          <a:ext cx="559134" cy="5385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488126" y="3530320"/>
        <a:ext cx="397567" cy="323134"/>
      </dsp:txXfrm>
    </dsp:sp>
    <dsp:sp modelId="{9EBDCC6B-6060-7240-989C-E436DD7A0661}">
      <dsp:nvSpPr>
        <dsp:cNvPr id="0" name=""/>
        <dsp:cNvSpPr/>
      </dsp:nvSpPr>
      <dsp:spPr>
        <a:xfrm>
          <a:off x="397318" y="3727627"/>
          <a:ext cx="3183321" cy="1583994"/>
        </a:xfrm>
        <a:prstGeom prst="ellipse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Санкт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Петербург мемлекеттік Университеті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3505" y="3959598"/>
        <a:ext cx="2250947" cy="1120052"/>
      </dsp:txXfrm>
    </dsp:sp>
    <dsp:sp modelId="{9A1F3BF7-BA11-D84C-AE5A-D8073F4D6BEB}">
      <dsp:nvSpPr>
        <dsp:cNvPr id="0" name=""/>
        <dsp:cNvSpPr/>
      </dsp:nvSpPr>
      <dsp:spPr>
        <a:xfrm rot="11678431">
          <a:off x="2992003" y="2284445"/>
          <a:ext cx="656008" cy="5385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150947" y="2412575"/>
        <a:ext cx="494441" cy="323134"/>
      </dsp:txXfrm>
    </dsp:sp>
    <dsp:sp modelId="{9B9E68EA-74FC-B74B-B977-8C4BC899E736}">
      <dsp:nvSpPr>
        <dsp:cNvPr id="0" name=""/>
        <dsp:cNvSpPr/>
      </dsp:nvSpPr>
      <dsp:spPr>
        <a:xfrm>
          <a:off x="0" y="1264976"/>
          <a:ext cx="2836933" cy="1583994"/>
        </a:xfrm>
        <a:prstGeom prst="ellips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Гранада Университеті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459" y="1496947"/>
        <a:ext cx="2006015" cy="1120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F233-69F8-E97F-F76A-DAA7A5787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624A6-DB2C-6A4C-02A4-BC9A3DF4A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B1872-4A67-D2DD-AEE6-B6EA4A9D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5274-F9DA-B24D-9990-8687B6CBB8FC}" type="datetimeFigureOut">
              <a:rPr lang="en-KZ" smtClean="0"/>
              <a:t>2/9/23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18DC7-EE57-8828-197B-435B24E63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F94B5-6E83-EEEE-7F28-88478F06D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858B-AB86-6D4D-9905-309A0484D9C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72613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A4FE4-C94E-B6DF-9FB3-C9219BBF7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BC938E-6B55-CF46-C61C-A38879C41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E2D8F-0AD4-DD6B-0213-F86E5B95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5274-F9DA-B24D-9990-8687B6CBB8FC}" type="datetimeFigureOut">
              <a:rPr lang="en-KZ" smtClean="0"/>
              <a:t>2/9/23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2D03F-DFDF-9D59-1E99-236BB385D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8A697-20A4-57E5-CD17-F601B043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858B-AB86-6D4D-9905-309A0484D9C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52286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798C45-E0B6-3D90-1A3F-15779418EE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CDAB3B-EAEC-A3CF-E68B-31329994B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92983-40CE-21DB-55E1-7254AAB1A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5274-F9DA-B24D-9990-8687B6CBB8FC}" type="datetimeFigureOut">
              <a:rPr lang="en-KZ" smtClean="0"/>
              <a:t>2/9/23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046AC-C9B3-256F-1B69-98E556CF2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E8847-CDB5-0782-8FAD-9375CD6C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858B-AB86-6D4D-9905-309A0484D9C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90288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F8BEB-4A02-8A71-A641-AB442BE7D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C31D7-6B6B-F152-D323-A84D090EF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07D6B-97EA-0E9E-7AB2-C9C32EE4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5274-F9DA-B24D-9990-8687B6CBB8FC}" type="datetimeFigureOut">
              <a:rPr lang="en-KZ" smtClean="0"/>
              <a:t>2/9/23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C0CF8-190C-D064-7F76-676B0203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A58BB-45CB-77A1-A006-FF7A11BB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858B-AB86-6D4D-9905-309A0484D9C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6298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85B0-7CB3-3073-4C67-BC69AB82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ACCFC-4214-5ADC-AAB3-383371C3F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AA7ED-9BF0-6A1A-B584-407F76B09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5274-F9DA-B24D-9990-8687B6CBB8FC}" type="datetimeFigureOut">
              <a:rPr lang="en-KZ" smtClean="0"/>
              <a:t>2/9/23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6F01C-4ACF-FD2B-1593-4A2BBE41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93A01-45A6-768F-9076-74E711E2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858B-AB86-6D4D-9905-309A0484D9C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5211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16655-1E98-C3D9-2915-6BC8902C0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E309-E96C-ABF7-3574-865E01E96F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E6E28-9CCB-69C3-2825-605961A99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18028-8D86-B1C0-A7DF-4F4BC654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5274-F9DA-B24D-9990-8687B6CBB8FC}" type="datetimeFigureOut">
              <a:rPr lang="en-KZ" smtClean="0"/>
              <a:t>2/9/23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78774-EFCA-3B3B-3664-88DC02AC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BDE67-0292-A565-1C27-8A2917B6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858B-AB86-6D4D-9905-309A0484D9C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1400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1FE73-5FF5-51FB-BC7C-86D1122D6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6D855-1A59-9D7A-4BF0-78D583B6F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C97D5-EB63-430F-3A2A-84ED65732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4A9ECF-94E1-B6DD-2C37-C0BDB3595F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D7A8E7-1A42-6A05-F2BF-0097F9BFB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A6FC70-3D44-2D03-005B-DEA23E717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5274-F9DA-B24D-9990-8687B6CBB8FC}" type="datetimeFigureOut">
              <a:rPr lang="en-KZ" smtClean="0"/>
              <a:t>2/9/23</a:t>
            </a:fld>
            <a:endParaRPr lang="en-K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06123B-A4A2-C3E9-16B1-BAD10D107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5F8E04-C9DB-23EA-88A4-6B2D4582A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858B-AB86-6D4D-9905-309A0484D9C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83717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92EED-A260-AFC0-90B2-9263C27E7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6F773-26B3-0D4C-A3D6-C382B51C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5274-F9DA-B24D-9990-8687B6CBB8FC}" type="datetimeFigureOut">
              <a:rPr lang="en-KZ" smtClean="0"/>
              <a:t>2/9/23</a:t>
            </a:fld>
            <a:endParaRPr lang="en-K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578FD-D2F0-7AFD-2485-A78CE33A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0C16A-5D4F-B38E-D72B-0F5E3B7F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858B-AB86-6D4D-9905-309A0484D9C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19141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256350-179B-D5F8-6C72-6AA78027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5274-F9DA-B24D-9990-8687B6CBB8FC}" type="datetimeFigureOut">
              <a:rPr lang="en-KZ" smtClean="0"/>
              <a:t>2/9/23</a:t>
            </a:fld>
            <a:endParaRPr lang="en-K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7B5C69-C995-32E4-7C5B-9E2BE868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2A804-06EC-EADA-0C91-1B64C54C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858B-AB86-6D4D-9905-309A0484D9C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75817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F86B9-3DB2-F173-87C7-24BE8796A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7609A-587B-50CF-6A80-92300B6BD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6DE35-FDAE-D2CB-9DCB-5D5FFFAB2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C5ED1-69DD-1C1A-FCCA-CFE46819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5274-F9DA-B24D-9990-8687B6CBB8FC}" type="datetimeFigureOut">
              <a:rPr lang="en-KZ" smtClean="0"/>
              <a:t>2/9/23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7C86F-2CF4-071F-3FD4-A0FE0495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ED8F3-87C6-0AD7-4799-9896D9EE8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858B-AB86-6D4D-9905-309A0484D9C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16075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1184A-3A63-B09B-48FE-0A87B16A5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BDFAF4-191B-5B2A-E359-9F8959024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171C0-B1CF-D974-286B-4BC82DCCB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D721C-E8C8-5595-78BB-59C18ED7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5274-F9DA-B24D-9990-8687B6CBB8FC}" type="datetimeFigureOut">
              <a:rPr lang="en-KZ" smtClean="0"/>
              <a:t>2/9/23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47D8E-AB6C-CD74-4841-9A67CD01A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552C0-AE36-0C0E-D111-7E80E963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858B-AB86-6D4D-9905-309A0484D9C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29401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195A5F-2DFB-68EC-E625-C9F075E2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13D01-55FF-BE0D-9B83-DBD6F6F1A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2D845-5261-99F8-5AF5-8FEDC37B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5274-F9DA-B24D-9990-8687B6CBB8FC}" type="datetimeFigureOut">
              <a:rPr lang="en-KZ" smtClean="0"/>
              <a:t>2/9/23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CC716-5D8D-07A0-4729-7952D98D0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0E715-F025-D6DF-1FA9-83A582AEF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A858B-AB86-6D4D-9905-309A0484D9CB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45423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13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diagramColors" Target="../diagrams/colors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12" Type="http://schemas.openxmlformats.org/officeDocument/2006/relationships/image" Target="../media/image9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8.jpeg"/><Relationship Id="rId5" Type="http://schemas.openxmlformats.org/officeDocument/2006/relationships/diagramColors" Target="../diagrams/colors3.xml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6.gif"/><Relationship Id="rId1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6.gif"/><Relationship Id="rId9" Type="http://schemas.microsoft.com/office/2007/relationships/diagramDrawing" Target="../diagrams/drawin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97A007CF-C145-58F9-B6C5-3F55677A7F4C}"/>
              </a:ext>
            </a:extLst>
          </p:cNvPr>
          <p:cNvSpPr/>
          <p:nvPr/>
        </p:nvSpPr>
        <p:spPr>
          <a:xfrm>
            <a:off x="-3936727" y="378004"/>
            <a:ext cx="10278534" cy="6350501"/>
          </a:xfrm>
          <a:prstGeom prst="ellipse">
            <a:avLst/>
          </a:prstGeom>
          <a:solidFill>
            <a:schemeClr val="accent1">
              <a:alpha val="694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72FE03A8-EA87-C956-875B-BAE488EEB4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8126245"/>
              </p:ext>
            </p:extLst>
          </p:nvPr>
        </p:nvGraphicFramePr>
        <p:xfrm>
          <a:off x="1889880" y="641989"/>
          <a:ext cx="10148684" cy="4609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4695B603-100A-B1D8-D626-24773BBDA87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9775" t="20010" r="20653" b="19934"/>
          <a:stretch/>
        </p:blipFill>
        <p:spPr>
          <a:xfrm>
            <a:off x="2204082" y="1071556"/>
            <a:ext cx="1715986" cy="1607509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D7C724A0-721D-CC97-F065-0582FF41A239}"/>
              </a:ext>
            </a:extLst>
          </p:cNvPr>
          <p:cNvGrpSpPr/>
          <p:nvPr/>
        </p:nvGrpSpPr>
        <p:grpSpPr>
          <a:xfrm>
            <a:off x="515199" y="378004"/>
            <a:ext cx="1715986" cy="1607508"/>
            <a:chOff x="800448" y="501725"/>
            <a:chExt cx="2104372" cy="219205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8DAF0DD-6305-07C7-DE1C-3655F82E13D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36817" y="803127"/>
              <a:ext cx="1545104" cy="1589250"/>
            </a:xfrm>
            <a:prstGeom prst="rect">
              <a:avLst/>
            </a:prstGeom>
          </p:spPr>
        </p:pic>
        <p:sp>
          <p:nvSpPr>
            <p:cNvPr id="19" name="Donut 18">
              <a:extLst>
                <a:ext uri="{FF2B5EF4-FFF2-40B4-BE49-F238E27FC236}">
                  <a16:creationId xmlns:a16="http://schemas.microsoft.com/office/drawing/2014/main" id="{53F15FF8-F647-884E-979B-B1024C06C678}"/>
                </a:ext>
              </a:extLst>
            </p:cNvPr>
            <p:cNvSpPr/>
            <p:nvPr/>
          </p:nvSpPr>
          <p:spPr>
            <a:xfrm>
              <a:off x="800448" y="501725"/>
              <a:ext cx="2104372" cy="2192054"/>
            </a:xfrm>
            <a:prstGeom prst="donut">
              <a:avLst>
                <a:gd name="adj" fmla="val 139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Z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77ECD10-F8B4-94AF-E758-59CFBD70CE14}"/>
              </a:ext>
            </a:extLst>
          </p:cNvPr>
          <p:cNvGrpSpPr/>
          <p:nvPr/>
        </p:nvGrpSpPr>
        <p:grpSpPr>
          <a:xfrm>
            <a:off x="0" y="2679065"/>
            <a:ext cx="4336135" cy="2645686"/>
            <a:chOff x="821148" y="884497"/>
            <a:chExt cx="4795141" cy="3304400"/>
          </a:xfrm>
        </p:grpSpPr>
        <p:graphicFrame>
          <p:nvGraphicFramePr>
            <p:cNvPr id="40" name="Diagram 39">
              <a:extLst>
                <a:ext uri="{FF2B5EF4-FFF2-40B4-BE49-F238E27FC236}">
                  <a16:creationId xmlns:a16="http://schemas.microsoft.com/office/drawing/2014/main" id="{514C4E97-B497-A056-6410-916594B554F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18854940"/>
                </p:ext>
              </p:extLst>
            </p:nvPr>
          </p:nvGraphicFramePr>
          <p:xfrm>
            <a:off x="821148" y="884497"/>
            <a:ext cx="4795141" cy="3304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EB3ABC8-FF78-DE0B-E8F0-AAA529EC732C}"/>
                </a:ext>
              </a:extLst>
            </p:cNvPr>
            <p:cNvSpPr txBox="1"/>
            <p:nvPr/>
          </p:nvSpPr>
          <p:spPr>
            <a:xfrm>
              <a:off x="1066682" y="1540723"/>
              <a:ext cx="3836178" cy="1077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k-KZ" sz="32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Әдебиет</a:t>
              </a:r>
              <a:r>
                <a:rPr lang="en-US" sz="32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r>
                <a:rPr lang="kk-KZ" sz="32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ардың ісі</a:t>
              </a:r>
              <a:endPara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r>
                <a:rPr lang="kk-KZ" sz="3200" b="1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З.Қабдолов</a:t>
              </a:r>
              <a:endParaRPr lang="en-KZ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7" name="Parallelogram 46">
            <a:extLst>
              <a:ext uri="{FF2B5EF4-FFF2-40B4-BE49-F238E27FC236}">
                <a16:creationId xmlns:a16="http://schemas.microsoft.com/office/drawing/2014/main" id="{36FEE823-CA96-53DC-F6EA-3EC7C1C8CC48}"/>
              </a:ext>
            </a:extLst>
          </p:cNvPr>
          <p:cNvSpPr/>
          <p:nvPr/>
        </p:nvSpPr>
        <p:spPr>
          <a:xfrm>
            <a:off x="558978" y="5279574"/>
            <a:ext cx="11225562" cy="1477459"/>
          </a:xfrm>
          <a:prstGeom prst="parallelogram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5234EFA-A888-2F3C-C521-8E992F6D3617}"/>
              </a:ext>
            </a:extLst>
          </p:cNvPr>
          <p:cNvSpPr/>
          <p:nvPr/>
        </p:nvSpPr>
        <p:spPr>
          <a:xfrm>
            <a:off x="494761" y="6205285"/>
            <a:ext cx="1119950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i="1" spc="3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Kazakh literature and theoretical literature</a:t>
            </a:r>
            <a:r>
              <a:rPr lang="ru-RU" sz="2800" b="1" i="1" spc="3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i="1" cap="none" spc="3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CD26889-0036-40A7-B349-793DB6DAC4CE}"/>
              </a:ext>
            </a:extLst>
          </p:cNvPr>
          <p:cNvSpPr/>
          <p:nvPr/>
        </p:nvSpPr>
        <p:spPr>
          <a:xfrm>
            <a:off x="613721" y="5724603"/>
            <a:ext cx="1096158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800" b="1" i="1" spc="3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b="1" i="1" spc="3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афедра</a:t>
            </a:r>
            <a:r>
              <a:rPr lang="ru-RU" sz="2800" b="1" i="1" spc="3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казахской литературы и теории литературы </a:t>
            </a:r>
            <a:endParaRPr lang="en-US" sz="2800" b="1" i="1" cap="none" spc="30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C49824-6F62-02E8-16B6-B453CCFFFCFD}"/>
              </a:ext>
            </a:extLst>
          </p:cNvPr>
          <p:cNvSpPr/>
          <p:nvPr/>
        </p:nvSpPr>
        <p:spPr>
          <a:xfrm>
            <a:off x="90273" y="5218620"/>
            <a:ext cx="120114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800" b="1" i="1" cap="none" spc="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Қазақ әдебиеті және әдебиет теориясы кафедрасы</a:t>
            </a:r>
            <a:endParaRPr lang="en-US" sz="2800" b="1" i="1" cap="none" spc="3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13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8A4F5F6-A836-0FAA-2528-ABE4395F0C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797684"/>
              </p:ext>
            </p:extLst>
          </p:nvPr>
        </p:nvGraphicFramePr>
        <p:xfrm>
          <a:off x="0" y="842314"/>
          <a:ext cx="12197121" cy="6015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787">
                  <a:extLst>
                    <a:ext uri="{9D8B030D-6E8A-4147-A177-3AD203B41FA5}">
                      <a16:colId xmlns:a16="http://schemas.microsoft.com/office/drawing/2014/main" val="1140823696"/>
                    </a:ext>
                  </a:extLst>
                </a:gridCol>
                <a:gridCol w="6002315">
                  <a:extLst>
                    <a:ext uri="{9D8B030D-6E8A-4147-A177-3AD203B41FA5}">
                      <a16:colId xmlns:a16="http://schemas.microsoft.com/office/drawing/2014/main" val="1253166809"/>
                    </a:ext>
                  </a:extLst>
                </a:gridCol>
                <a:gridCol w="833631">
                  <a:extLst>
                    <a:ext uri="{9D8B030D-6E8A-4147-A177-3AD203B41FA5}">
                      <a16:colId xmlns:a16="http://schemas.microsoft.com/office/drawing/2014/main" val="3387002596"/>
                    </a:ext>
                  </a:extLst>
                </a:gridCol>
                <a:gridCol w="3747388">
                  <a:extLst>
                    <a:ext uri="{9D8B030D-6E8A-4147-A177-3AD203B41FA5}">
                      <a16:colId xmlns:a16="http://schemas.microsoft.com/office/drawing/2014/main" val="3718935980"/>
                    </a:ext>
                  </a:extLst>
                </a:gridCol>
              </a:tblGrid>
              <a:tr h="595229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Мамандықтың шифрі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Мамандық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мерзімі</a:t>
                      </a:r>
                      <a:endParaRPr lang="en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Квалификациясы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782437"/>
                  </a:ext>
                </a:extLst>
              </a:tr>
              <a:tr h="353790">
                <a:tc gridSpan="4"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en-KZ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KZ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KZ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501695"/>
                  </a:ext>
                </a:extLst>
              </a:tr>
              <a:tr h="353790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6В02306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Әдебиеттану (Литературоведение, </a:t>
                      </a:r>
                      <a:r>
                        <a:rPr lang="en-US" sz="1600" b="0" i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Literary Study)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Z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Зерттеуші, оқытушы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94977629"/>
                  </a:ext>
                </a:extLst>
              </a:tr>
              <a:tr h="595229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ru-RU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В01701 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Қазақ әдебиеті мен тілі (Казахский язык и литература, </a:t>
                      </a:r>
                      <a:r>
                        <a:rPr lang="en-US" sz="1600" b="0" i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Kazakh Language and Literature)</a:t>
                      </a:r>
                      <a:endParaRPr lang="kk-KZ" sz="1600" b="0" i="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Z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тілі мен әдебиет пәнінің мұғалімі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6741034"/>
                  </a:ext>
                </a:extLst>
              </a:tr>
              <a:tr h="35379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6B02305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Қазақ</a:t>
                      </a:r>
                      <a:r>
                        <a:rPr lang="ru-RU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филологиясы</a:t>
                      </a:r>
                      <a:r>
                        <a:rPr lang="ru-RU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(Казахская филология, </a:t>
                      </a:r>
                      <a:r>
                        <a:rPr lang="en-US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Kazakh Philology)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Оқытушы, филолог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8793289"/>
                  </a:ext>
                </a:extLst>
              </a:tr>
              <a:tr h="353790">
                <a:tc gridSpan="4"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en-KZ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408252"/>
                  </a:ext>
                </a:extLst>
              </a:tr>
              <a:tr h="35379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7M02309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Әдебиеттану (Литературоведение, </a:t>
                      </a:r>
                      <a:r>
                        <a:rPr lang="en-US" sz="1600" b="0" i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Literary Study)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бағыт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гуманитарлық ғылымдарының магистрі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5482970"/>
                  </a:ext>
                </a:extLst>
              </a:tr>
              <a:tr h="595229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7М01701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Қазақ әдебиеті мен тілі (Казахский язык и литература, </a:t>
                      </a:r>
                      <a:r>
                        <a:rPr lang="en-US" sz="1600" b="0" i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Kazakh Language and Literature)</a:t>
                      </a:r>
                      <a:endParaRPr lang="kk-KZ" sz="1600" b="0" i="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бағыт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гуманитарлық ғылымдарының магистрі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9089532"/>
                  </a:ext>
                </a:extLst>
              </a:tr>
              <a:tr h="353790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7М02313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Қазақ</a:t>
                      </a:r>
                      <a:r>
                        <a:rPr lang="ru-RU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филологиясы</a:t>
                      </a:r>
                      <a:r>
                        <a:rPr lang="ru-RU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(Казахская филология, </a:t>
                      </a:r>
                      <a:r>
                        <a:rPr lang="en-US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Kazakh Philology)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бағыт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гуманитарлық ғылымдарының магистрі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9345904"/>
                  </a:ext>
                </a:extLst>
              </a:tr>
              <a:tr h="353790">
                <a:tc gridSpan="4"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Докторантура</a:t>
                      </a:r>
                      <a:endParaRPr lang="en-KZ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93722"/>
                  </a:ext>
                </a:extLst>
              </a:tr>
              <a:tr h="353790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en-US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D02304 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Әдебиеттану (Литературоведение, </a:t>
                      </a:r>
                      <a:r>
                        <a:rPr lang="en-US" sz="1600" b="0" i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Literary Study)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PhD </a:t>
                      </a:r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</a:t>
                      </a:r>
                      <a:endParaRPr lang="en-K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4771788"/>
                  </a:ext>
                </a:extLst>
              </a:tr>
              <a:tr h="595229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en-US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D01701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Қазақ әдебиеті мен тілі (Казахский язык и литература, </a:t>
                      </a:r>
                      <a:r>
                        <a:rPr lang="en-US" sz="1600" b="0" i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Kazakh Language and Literature)</a:t>
                      </a:r>
                      <a:endParaRPr lang="kk-KZ" sz="1600" b="0" i="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PhD </a:t>
                      </a:r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</a:t>
                      </a:r>
                      <a:endParaRPr lang="en-K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7511086"/>
                  </a:ext>
                </a:extLst>
              </a:tr>
              <a:tr h="353790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en-US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D02307</a:t>
                      </a:r>
                      <a:endParaRPr lang="en-K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Қазақ</a:t>
                      </a:r>
                      <a:r>
                        <a:rPr lang="ru-RU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филологиясы</a:t>
                      </a:r>
                      <a:r>
                        <a:rPr lang="ru-RU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(Казахская филология, </a:t>
                      </a:r>
                      <a:r>
                        <a:rPr lang="en-US" sz="16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Kazakh Philology)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PhD </a:t>
                      </a:r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</a:t>
                      </a:r>
                      <a:endParaRPr lang="en-K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195992"/>
                  </a:ext>
                </a:extLst>
              </a:tr>
            </a:tbl>
          </a:graphicData>
        </a:graphic>
      </p:graphicFrame>
      <p:sp>
        <p:nvSpPr>
          <p:cNvPr id="20" name="Parallelogram 19">
            <a:extLst>
              <a:ext uri="{FF2B5EF4-FFF2-40B4-BE49-F238E27FC236}">
                <a16:creationId xmlns:a16="http://schemas.microsoft.com/office/drawing/2014/main" id="{C2155B35-EDE2-8E10-F660-38C39DDB0F0E}"/>
              </a:ext>
            </a:extLst>
          </p:cNvPr>
          <p:cNvSpPr/>
          <p:nvPr/>
        </p:nvSpPr>
        <p:spPr>
          <a:xfrm>
            <a:off x="0" y="124492"/>
            <a:ext cx="12192000" cy="599291"/>
          </a:xfrm>
          <a:prstGeom prst="parallelogram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3920D90-D26B-1C0F-472F-FD5569EE0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066" y="-36162"/>
            <a:ext cx="950604" cy="918313"/>
          </a:xfrm>
          <a:prstGeom prst="ellipse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38D803F-E06E-56C7-242D-B3855866F4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531" t="21378" r="21713" b="21378"/>
          <a:stretch/>
        </p:blipFill>
        <p:spPr>
          <a:xfrm>
            <a:off x="1746901" y="297542"/>
            <a:ext cx="950604" cy="958792"/>
          </a:xfrm>
          <a:prstGeom prst="ellipse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79BBC4-26E9-D629-1240-CBD98C91DD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4144" y="0"/>
            <a:ext cx="950604" cy="957543"/>
          </a:xfrm>
          <a:prstGeom prst="ellipse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B6817A6-D2F3-AF12-909E-F36517C7A34E}"/>
              </a:ext>
            </a:extLst>
          </p:cNvPr>
          <p:cNvSpPr/>
          <p:nvPr/>
        </p:nvSpPr>
        <p:spPr>
          <a:xfrm>
            <a:off x="372533" y="69052"/>
            <a:ext cx="120114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0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Қазақ әдебиеті және әдебиет теориясы кафедрасы</a:t>
            </a:r>
          </a:p>
          <a:p>
            <a:pPr algn="ctr"/>
            <a:r>
              <a:rPr lang="kk-KZ" sz="20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келесідей мамандарды дайындайды</a:t>
            </a:r>
            <a:endParaRPr lang="en-US" sz="2000" b="1" i="1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77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>
            <a:extLst>
              <a:ext uri="{FF2B5EF4-FFF2-40B4-BE49-F238E27FC236}">
                <a16:creationId xmlns:a16="http://schemas.microsoft.com/office/drawing/2014/main" id="{17E50876-ED44-6F9C-0BA0-B98F6EF99C06}"/>
              </a:ext>
            </a:extLst>
          </p:cNvPr>
          <p:cNvSpPr/>
          <p:nvPr/>
        </p:nvSpPr>
        <p:spPr>
          <a:xfrm>
            <a:off x="-2502388" y="937591"/>
            <a:ext cx="10278534" cy="6028645"/>
          </a:xfrm>
          <a:prstGeom prst="ellipse">
            <a:avLst/>
          </a:prstGeom>
          <a:solidFill>
            <a:schemeClr val="accent1">
              <a:alpha val="694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14C4FFB-DF9E-2308-1C11-201EE7A7B5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473779"/>
              </p:ext>
            </p:extLst>
          </p:nvPr>
        </p:nvGraphicFramePr>
        <p:xfrm>
          <a:off x="635000" y="937591"/>
          <a:ext cx="8542867" cy="5920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arallelogram 7">
            <a:extLst>
              <a:ext uri="{FF2B5EF4-FFF2-40B4-BE49-F238E27FC236}">
                <a16:creationId xmlns:a16="http://schemas.microsoft.com/office/drawing/2014/main" id="{7EFBB1C5-BECC-3E73-5F89-38D354ED470C}"/>
              </a:ext>
            </a:extLst>
          </p:cNvPr>
          <p:cNvSpPr/>
          <p:nvPr/>
        </p:nvSpPr>
        <p:spPr>
          <a:xfrm>
            <a:off x="0" y="124492"/>
            <a:ext cx="12192000" cy="599291"/>
          </a:xfrm>
          <a:prstGeom prst="parallelogram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0A6AE7-D4D4-BBEF-D594-67AF277593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9600" y="-36162"/>
            <a:ext cx="950604" cy="918313"/>
          </a:xfrm>
          <a:prstGeom prst="ellipse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B61A482-DCAB-BB69-E7DC-64F45B35475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1531" t="21378" r="21713" b="21378"/>
          <a:stretch/>
        </p:blipFill>
        <p:spPr>
          <a:xfrm>
            <a:off x="1509835" y="297542"/>
            <a:ext cx="950604" cy="958792"/>
          </a:xfrm>
          <a:prstGeom prst="ellipse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8DC2C4-1F1D-C2AF-4AB7-72A58F69F1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18410" y="0"/>
            <a:ext cx="950604" cy="957543"/>
          </a:xfrm>
          <a:prstGeom prst="ellipse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25455DD-3203-54F5-A146-8D6342A6F6F4}"/>
              </a:ext>
            </a:extLst>
          </p:cNvPr>
          <p:cNvSpPr/>
          <p:nvPr/>
        </p:nvSpPr>
        <p:spPr>
          <a:xfrm>
            <a:off x="372533" y="69052"/>
            <a:ext cx="120114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2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Кафедраның әр жылдардағы меңгерушілері</a:t>
            </a:r>
            <a:endParaRPr lang="en-US" sz="3200" b="1" i="1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1B4C2D8-BF6F-618C-3BC7-76B3317E890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9602" b="16416"/>
          <a:stretch/>
        </p:blipFill>
        <p:spPr>
          <a:xfrm>
            <a:off x="7808214" y="5389692"/>
            <a:ext cx="1369653" cy="140202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6A50079-1400-D45B-E3CA-028F87DEDD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2063" y="767294"/>
            <a:ext cx="1432041" cy="142112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E4033AE-6CB2-EB6F-D985-6C03CB24E732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b="19796"/>
          <a:stretch/>
        </p:blipFill>
        <p:spPr>
          <a:xfrm>
            <a:off x="10307950" y="2355611"/>
            <a:ext cx="1385899" cy="140202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D8AD474-E285-6F4B-E1C1-1B8D967C4CBC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9708" t="5528" r="9427" b="35097"/>
          <a:stretch/>
        </p:blipFill>
        <p:spPr>
          <a:xfrm>
            <a:off x="9724658" y="3569040"/>
            <a:ext cx="1469054" cy="151463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35E8F26-E62B-EF50-F3B7-1E7E55E9E096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t="11253" b="22381"/>
          <a:stretch/>
        </p:blipFill>
        <p:spPr>
          <a:xfrm>
            <a:off x="9185443" y="4822211"/>
            <a:ext cx="1432041" cy="142112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F8FF9DC-A406-6F7C-B30E-22F5549431A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756239" y="1325225"/>
            <a:ext cx="1369652" cy="1421128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28571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5BAB0617-3A56-829E-FC86-320A2B884C02}"/>
              </a:ext>
            </a:extLst>
          </p:cNvPr>
          <p:cNvSpPr/>
          <p:nvPr/>
        </p:nvSpPr>
        <p:spPr>
          <a:xfrm>
            <a:off x="2427004" y="899190"/>
            <a:ext cx="10278534" cy="6105252"/>
          </a:xfrm>
          <a:prstGeom prst="ellipse">
            <a:avLst/>
          </a:prstGeom>
          <a:solidFill>
            <a:schemeClr val="accent1">
              <a:alpha val="694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D33539DD-B717-997A-0BFC-A5A008CCF977}"/>
              </a:ext>
            </a:extLst>
          </p:cNvPr>
          <p:cNvSpPr/>
          <p:nvPr/>
        </p:nvSpPr>
        <p:spPr>
          <a:xfrm>
            <a:off x="0" y="124492"/>
            <a:ext cx="12192000" cy="707886"/>
          </a:xfrm>
          <a:prstGeom prst="parallelogram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7BDA3B-D4CC-1204-E50D-343E98F95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066" y="-36162"/>
            <a:ext cx="950604" cy="918313"/>
          </a:xfrm>
          <a:prstGeom prst="ellipse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5181CA-C83F-6BD2-339D-043228EAE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531" t="21378" r="21713" b="21378"/>
          <a:stretch/>
        </p:blipFill>
        <p:spPr>
          <a:xfrm>
            <a:off x="1746901" y="297542"/>
            <a:ext cx="950604" cy="958792"/>
          </a:xfrm>
          <a:prstGeom prst="ellipse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FD7153-F540-9D6E-89E2-1D6EB06E56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4144" y="0"/>
            <a:ext cx="950604" cy="957543"/>
          </a:xfrm>
          <a:prstGeom prst="ellipse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6A36658-83FE-253F-D1D8-23DC0A63C9D2}"/>
              </a:ext>
            </a:extLst>
          </p:cNvPr>
          <p:cNvSpPr/>
          <p:nvPr/>
        </p:nvSpPr>
        <p:spPr>
          <a:xfrm>
            <a:off x="372533" y="18253"/>
            <a:ext cx="120114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Академиялық</a:t>
            </a:r>
            <a:r>
              <a:rPr lang="kk-KZ" sz="40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endParaRPr lang="en-US" sz="4000" b="1" i="1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5EB59C8-4D16-CB96-6C81-49F34169BD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7210564"/>
              </p:ext>
            </p:extLst>
          </p:nvPr>
        </p:nvGraphicFramePr>
        <p:xfrm>
          <a:off x="728134" y="1228476"/>
          <a:ext cx="10430934" cy="5602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58007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42F60D0-301B-E149-BBBB-38C828D05FBB}"/>
              </a:ext>
            </a:extLst>
          </p:cNvPr>
          <p:cNvSpPr/>
          <p:nvPr/>
        </p:nvSpPr>
        <p:spPr>
          <a:xfrm>
            <a:off x="747832" y="353264"/>
            <a:ext cx="15423499" cy="7304092"/>
          </a:xfrm>
          <a:prstGeom prst="ellipse">
            <a:avLst/>
          </a:prstGeom>
          <a:solidFill>
            <a:schemeClr val="accent1">
              <a:alpha val="694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38D23CF2-509A-E4CE-62A1-328972E7DCE2}"/>
              </a:ext>
            </a:extLst>
          </p:cNvPr>
          <p:cNvSpPr/>
          <p:nvPr/>
        </p:nvSpPr>
        <p:spPr>
          <a:xfrm>
            <a:off x="0" y="124492"/>
            <a:ext cx="12192000" cy="707886"/>
          </a:xfrm>
          <a:prstGeom prst="parallelogram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08B3BB-B7EF-AD52-3EC8-C5785F210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066" y="-36162"/>
            <a:ext cx="950604" cy="918313"/>
          </a:xfrm>
          <a:prstGeom prst="ellipse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1FB9F9-7A4B-97C2-2FD2-AA8F3D106A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531" t="21378" r="21713" b="21378"/>
          <a:stretch/>
        </p:blipFill>
        <p:spPr>
          <a:xfrm>
            <a:off x="1746901" y="297542"/>
            <a:ext cx="950604" cy="958792"/>
          </a:xfrm>
          <a:prstGeom prst="ellipse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E859E0-D21A-6590-EFFE-5471ADDBEF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4144" y="0"/>
            <a:ext cx="950604" cy="957543"/>
          </a:xfrm>
          <a:prstGeom prst="ellipse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7944EE9-C9E1-1269-EC8C-4E9AC30D60B5}"/>
              </a:ext>
            </a:extLst>
          </p:cNvPr>
          <p:cNvSpPr/>
          <p:nvPr/>
        </p:nvSpPr>
        <p:spPr>
          <a:xfrm>
            <a:off x="372533" y="18253"/>
            <a:ext cx="120114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Академиялық</a:t>
            </a:r>
            <a:r>
              <a:rPr lang="kk-KZ" sz="40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endParaRPr lang="en-US" sz="4000" b="1" i="1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A12C07FA-6D9E-A2FF-5F79-7B2039BCF073}"/>
              </a:ext>
            </a:extLst>
          </p:cNvPr>
          <p:cNvSpPr/>
          <p:nvPr/>
        </p:nvSpPr>
        <p:spPr>
          <a:xfrm>
            <a:off x="3730438" y="5147732"/>
            <a:ext cx="4284133" cy="948266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7733A2D9-E9B7-9875-12F4-450003192697}"/>
              </a:ext>
            </a:extLst>
          </p:cNvPr>
          <p:cNvSpPr/>
          <p:nvPr/>
        </p:nvSpPr>
        <p:spPr>
          <a:xfrm>
            <a:off x="4801768" y="4199466"/>
            <a:ext cx="4284133" cy="948266"/>
          </a:xfrm>
          <a:prstGeom prst="parallelogram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2EF8CAB5-3DAF-D3EA-2D7A-E9DBC67675C2}"/>
              </a:ext>
            </a:extLst>
          </p:cNvPr>
          <p:cNvSpPr/>
          <p:nvPr/>
        </p:nvSpPr>
        <p:spPr>
          <a:xfrm>
            <a:off x="5872505" y="3251200"/>
            <a:ext cx="4284133" cy="948266"/>
          </a:xfrm>
          <a:prstGeom prst="parallelogram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D2276D88-5D88-5E7F-D306-3E09E38D3C89}"/>
              </a:ext>
            </a:extLst>
          </p:cNvPr>
          <p:cNvSpPr/>
          <p:nvPr/>
        </p:nvSpPr>
        <p:spPr>
          <a:xfrm>
            <a:off x="6943834" y="2293953"/>
            <a:ext cx="4284133" cy="948266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AE91DD8-69E2-E89E-AED7-DE281415CDE7}"/>
              </a:ext>
            </a:extLst>
          </p:cNvPr>
          <p:cNvCxnSpPr/>
          <p:nvPr/>
        </p:nvCxnSpPr>
        <p:spPr>
          <a:xfrm flipH="1">
            <a:off x="3454984" y="2827869"/>
            <a:ext cx="2693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4B79BC8-4B23-5577-2230-B4039E0D433D}"/>
              </a:ext>
            </a:extLst>
          </p:cNvPr>
          <p:cNvCxnSpPr/>
          <p:nvPr/>
        </p:nvCxnSpPr>
        <p:spPr>
          <a:xfrm flipH="1">
            <a:off x="2670938" y="3894669"/>
            <a:ext cx="2693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ED364A1-F89A-5D8A-2EDC-D2B1D685C179}"/>
              </a:ext>
            </a:extLst>
          </p:cNvPr>
          <p:cNvCxnSpPr/>
          <p:nvPr/>
        </p:nvCxnSpPr>
        <p:spPr>
          <a:xfrm flipH="1">
            <a:off x="1735659" y="4978399"/>
            <a:ext cx="2693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E9ADB8-0682-EA00-3C96-8D5CBC92DEC9}"/>
              </a:ext>
            </a:extLst>
          </p:cNvPr>
          <p:cNvCxnSpPr/>
          <p:nvPr/>
        </p:nvCxnSpPr>
        <p:spPr>
          <a:xfrm flipH="1">
            <a:off x="747832" y="6079065"/>
            <a:ext cx="2693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C0062B1C-42A5-1F78-BBC5-5C1A4ABFA4F9}"/>
              </a:ext>
            </a:extLst>
          </p:cNvPr>
          <p:cNvSpPr/>
          <p:nvPr/>
        </p:nvSpPr>
        <p:spPr>
          <a:xfrm>
            <a:off x="4536755" y="5318661"/>
            <a:ext cx="2258567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kk-KZ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Оспанова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4CA6F47-D9F8-BD5D-D21E-363A683218E3}"/>
              </a:ext>
            </a:extLst>
          </p:cNvPr>
          <p:cNvSpPr/>
          <p:nvPr/>
        </p:nvSpPr>
        <p:spPr>
          <a:xfrm>
            <a:off x="5659446" y="4368798"/>
            <a:ext cx="2568780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kk-KZ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Әбдіқұлова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2B5D06-B415-87C5-01AE-F0D478020A30}"/>
              </a:ext>
            </a:extLst>
          </p:cNvPr>
          <p:cNvSpPr/>
          <p:nvPr/>
        </p:nvSpPr>
        <p:spPr>
          <a:xfrm>
            <a:off x="6907540" y="3385233"/>
            <a:ext cx="2214068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Дәрібаев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7C8EA09-0E0A-316F-5A08-F9E035F10B05}"/>
              </a:ext>
            </a:extLst>
          </p:cNvPr>
          <p:cNvSpPr/>
          <p:nvPr/>
        </p:nvSpPr>
        <p:spPr>
          <a:xfrm>
            <a:off x="7757751" y="2436967"/>
            <a:ext cx="2656305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Қалқабаева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57F864C-C2B6-C1AC-A42F-81C008804C82}"/>
              </a:ext>
            </a:extLst>
          </p:cNvPr>
          <p:cNvSpPr/>
          <p:nvPr/>
        </p:nvSpPr>
        <p:spPr>
          <a:xfrm>
            <a:off x="3174499" y="2220039"/>
            <a:ext cx="339541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4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«Әдеби жүздесулер»</a:t>
            </a:r>
            <a:endParaRPr lang="en-US" sz="2800" b="1" i="1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A99440E-D7EB-D46B-5AEC-F07F83765854}"/>
              </a:ext>
            </a:extLst>
          </p:cNvPr>
          <p:cNvSpPr/>
          <p:nvPr/>
        </p:nvSpPr>
        <p:spPr>
          <a:xfrm>
            <a:off x="2047333" y="3307801"/>
            <a:ext cx="339541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4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4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Жәдігер</a:t>
            </a:r>
            <a:r>
              <a:rPr lang="kk-KZ" sz="24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800" b="1" i="1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03882A7-1D7D-965E-39F4-C9E95B1049ED}"/>
              </a:ext>
            </a:extLst>
          </p:cNvPr>
          <p:cNvSpPr/>
          <p:nvPr/>
        </p:nvSpPr>
        <p:spPr>
          <a:xfrm>
            <a:off x="1374368" y="4391712"/>
            <a:ext cx="339541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4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4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Түлектер</a:t>
            </a:r>
            <a:r>
              <a:rPr lang="kk-KZ" sz="24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800" b="1" i="1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62F4741-06E5-7965-B348-1E08650AA5C3}"/>
              </a:ext>
            </a:extLst>
          </p:cNvPr>
          <p:cNvSpPr/>
          <p:nvPr/>
        </p:nvSpPr>
        <p:spPr>
          <a:xfrm>
            <a:off x="284957" y="5489533"/>
            <a:ext cx="339541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4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«Ай</a:t>
            </a:r>
            <a:r>
              <a:rPr lang="en-US" sz="24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2400" b="1" i="1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ару»</a:t>
            </a:r>
            <a:endParaRPr lang="en-US" sz="2800" b="1" i="1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281</Words>
  <Application>Microsoft Macintosh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111111 </dc:title>
  <dc:creator>Microsoft Office User</dc:creator>
  <cp:lastModifiedBy>Microsoft Office User</cp:lastModifiedBy>
  <cp:revision>3</cp:revision>
  <dcterms:created xsi:type="dcterms:W3CDTF">2023-02-08T15:15:58Z</dcterms:created>
  <dcterms:modified xsi:type="dcterms:W3CDTF">2023-02-09T03:41:25Z</dcterms:modified>
</cp:coreProperties>
</file>