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5" r:id="rId4"/>
    <p:sldId id="266" r:id="rId5"/>
    <p:sldId id="258" r:id="rId6"/>
    <p:sldId id="264" r:id="rId7"/>
    <p:sldId id="268" r:id="rId8"/>
    <p:sldId id="257" r:id="rId9"/>
    <p:sldId id="260" r:id="rId10"/>
    <p:sldId id="270" r:id="rId11"/>
    <p:sldId id="269" r:id="rId12"/>
    <p:sldId id="26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01AEE6-9258-4C68-833A-60F7C78B989D}" type="doc">
      <dgm:prSet loTypeId="urn:microsoft.com/office/officeart/2005/8/layout/chevron1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4EA6D31D-56EA-485E-8FF6-1D1773E3FA17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ru-RU" dirty="0"/>
            <a:t>Об учебных программах</a:t>
          </a:r>
          <a:endParaRPr lang="en-US" dirty="0"/>
        </a:p>
      </dgm:t>
    </dgm:pt>
    <dgm:pt modelId="{BB295AD9-0297-4496-B89C-4194DAE3D813}" type="parTrans" cxnId="{82852897-BE3C-4A3E-BC8C-2C11D6A7A169}">
      <dgm:prSet/>
      <dgm:spPr/>
      <dgm:t>
        <a:bodyPr/>
        <a:lstStyle/>
        <a:p>
          <a:endParaRPr lang="en-US"/>
        </a:p>
      </dgm:t>
    </dgm:pt>
    <dgm:pt modelId="{47803DA6-A323-4029-94B4-A730BCAA5B52}" type="sibTrans" cxnId="{82852897-BE3C-4A3E-BC8C-2C11D6A7A169}">
      <dgm:prSet/>
      <dgm:spPr/>
      <dgm:t>
        <a:bodyPr/>
        <a:lstStyle/>
        <a:p>
          <a:endParaRPr lang="en-US"/>
        </a:p>
      </dgm:t>
    </dgm:pt>
    <dgm:pt modelId="{70814A3F-CE76-4998-9893-A0B1E7F286C8}">
      <dgm:prSet/>
      <dgm:spPr/>
      <dgm:t>
        <a:bodyPr/>
        <a:lstStyle/>
        <a:p>
          <a:r>
            <a:rPr lang="ru-RU" dirty="0"/>
            <a:t>Структура учебных программ</a:t>
          </a:r>
          <a:endParaRPr lang="en-US" dirty="0"/>
        </a:p>
      </dgm:t>
    </dgm:pt>
    <dgm:pt modelId="{A1C8B99C-8198-4D79-B827-859BA242EB14}" type="parTrans" cxnId="{B2321C8B-2112-4A80-9E31-8526601A4CFA}">
      <dgm:prSet/>
      <dgm:spPr/>
      <dgm:t>
        <a:bodyPr/>
        <a:lstStyle/>
        <a:p>
          <a:endParaRPr lang="en-US"/>
        </a:p>
      </dgm:t>
    </dgm:pt>
    <dgm:pt modelId="{DD6D0388-D28F-4BEB-BA47-EA907BC5D05E}" type="sibTrans" cxnId="{B2321C8B-2112-4A80-9E31-8526601A4CFA}">
      <dgm:prSet/>
      <dgm:spPr/>
      <dgm:t>
        <a:bodyPr/>
        <a:lstStyle/>
        <a:p>
          <a:endParaRPr lang="en-US"/>
        </a:p>
      </dgm:t>
    </dgm:pt>
    <dgm:pt modelId="{3810E892-3B47-4263-A90F-CE9B8342BC11}">
      <dgm:prSet/>
      <dgm:spPr/>
      <dgm:t>
        <a:bodyPr/>
        <a:lstStyle/>
        <a:p>
          <a:r>
            <a:rPr lang="ru-RU" dirty="0"/>
            <a:t>Особенности наших программ</a:t>
          </a:r>
          <a:endParaRPr lang="en-US" dirty="0"/>
        </a:p>
      </dgm:t>
    </dgm:pt>
    <dgm:pt modelId="{618BBB1E-5AE2-4342-9B4F-A513E07E2C6B}" type="parTrans" cxnId="{416F8490-FC48-4B2C-8072-1C98C8C78765}">
      <dgm:prSet/>
      <dgm:spPr/>
      <dgm:t>
        <a:bodyPr/>
        <a:lstStyle/>
        <a:p>
          <a:endParaRPr lang="en-US"/>
        </a:p>
      </dgm:t>
    </dgm:pt>
    <dgm:pt modelId="{5D8BB644-7AC1-47B4-8EC8-2CC6B16160DA}" type="sibTrans" cxnId="{416F8490-FC48-4B2C-8072-1C98C8C78765}">
      <dgm:prSet/>
      <dgm:spPr/>
      <dgm:t>
        <a:bodyPr/>
        <a:lstStyle/>
        <a:p>
          <a:endParaRPr lang="en-US"/>
        </a:p>
      </dgm:t>
    </dgm:pt>
    <dgm:pt modelId="{5B70EB76-16BC-4F69-909F-F7218C7A9B62}">
      <dgm:prSet/>
      <dgm:spPr/>
      <dgm:t>
        <a:bodyPr/>
        <a:lstStyle/>
        <a:p>
          <a:r>
            <a:rPr lang="ru-RU"/>
            <a:t>Требования к поступающим </a:t>
          </a:r>
          <a:endParaRPr lang="en-US" dirty="0"/>
        </a:p>
      </dgm:t>
    </dgm:pt>
    <dgm:pt modelId="{68285761-1E0B-479C-B7BB-0BB8BF19EBF3}" type="parTrans" cxnId="{77A7582F-B18E-4BA5-88ED-8FAFA3C32CE9}">
      <dgm:prSet/>
      <dgm:spPr/>
      <dgm:t>
        <a:bodyPr/>
        <a:lstStyle/>
        <a:p>
          <a:endParaRPr lang="ru-RU"/>
        </a:p>
      </dgm:t>
    </dgm:pt>
    <dgm:pt modelId="{ADDDCB04-0BC5-456D-B04A-64E7BC541DC4}" type="sibTrans" cxnId="{77A7582F-B18E-4BA5-88ED-8FAFA3C32CE9}">
      <dgm:prSet/>
      <dgm:spPr/>
      <dgm:t>
        <a:bodyPr/>
        <a:lstStyle/>
        <a:p>
          <a:endParaRPr lang="ru-RU"/>
        </a:p>
      </dgm:t>
    </dgm:pt>
    <dgm:pt modelId="{2FDC89BB-400F-4464-BF44-8E85E9E2108A}" type="pres">
      <dgm:prSet presAssocID="{4B01AEE6-9258-4C68-833A-60F7C78B989D}" presName="Name0" presStyleCnt="0">
        <dgm:presLayoutVars>
          <dgm:dir/>
          <dgm:animLvl val="lvl"/>
          <dgm:resizeHandles val="exact"/>
        </dgm:presLayoutVars>
      </dgm:prSet>
      <dgm:spPr/>
    </dgm:pt>
    <dgm:pt modelId="{E281A0C1-11E8-4A00-BB20-D913B257A40D}" type="pres">
      <dgm:prSet presAssocID="{4EA6D31D-56EA-485E-8FF6-1D1773E3FA17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3A721665-9FCA-4A18-9D16-279F3D344D5B}" type="pres">
      <dgm:prSet presAssocID="{47803DA6-A323-4029-94B4-A730BCAA5B52}" presName="parTxOnlySpace" presStyleCnt="0"/>
      <dgm:spPr/>
    </dgm:pt>
    <dgm:pt modelId="{D23B0023-3BD7-4029-8E46-9ED79E0854C3}" type="pres">
      <dgm:prSet presAssocID="{70814A3F-CE76-4998-9893-A0B1E7F286C8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904C589-C133-425A-8AF9-4193BE6490FB}" type="pres">
      <dgm:prSet presAssocID="{DD6D0388-D28F-4BEB-BA47-EA907BC5D05E}" presName="parTxOnlySpace" presStyleCnt="0"/>
      <dgm:spPr/>
    </dgm:pt>
    <dgm:pt modelId="{8BF6B465-7B15-4AAF-B207-C836E4B1D127}" type="pres">
      <dgm:prSet presAssocID="{3810E892-3B47-4263-A90F-CE9B8342BC11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4F8F1AC-52BD-4924-A61F-3DF683262D64}" type="pres">
      <dgm:prSet presAssocID="{5D8BB644-7AC1-47B4-8EC8-2CC6B16160DA}" presName="parTxOnlySpace" presStyleCnt="0"/>
      <dgm:spPr/>
    </dgm:pt>
    <dgm:pt modelId="{5EAE1A1D-E322-4EEE-B28A-B82C649A7C14}" type="pres">
      <dgm:prSet presAssocID="{5B70EB76-16BC-4F69-909F-F7218C7A9B62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1042C300-C4A7-4854-AA96-4DB420F44B07}" type="presOf" srcId="{5B70EB76-16BC-4F69-909F-F7218C7A9B62}" destId="{5EAE1A1D-E322-4EEE-B28A-B82C649A7C14}" srcOrd="0" destOrd="0" presId="urn:microsoft.com/office/officeart/2005/8/layout/chevron1"/>
    <dgm:cxn modelId="{77A7582F-B18E-4BA5-88ED-8FAFA3C32CE9}" srcId="{4B01AEE6-9258-4C68-833A-60F7C78B989D}" destId="{5B70EB76-16BC-4F69-909F-F7218C7A9B62}" srcOrd="3" destOrd="0" parTransId="{68285761-1E0B-479C-B7BB-0BB8BF19EBF3}" sibTransId="{ADDDCB04-0BC5-456D-B04A-64E7BC541DC4}"/>
    <dgm:cxn modelId="{50D61C74-B19E-451E-9110-119C77BBCC7D}" type="presOf" srcId="{3810E892-3B47-4263-A90F-CE9B8342BC11}" destId="{8BF6B465-7B15-4AAF-B207-C836E4B1D127}" srcOrd="0" destOrd="0" presId="urn:microsoft.com/office/officeart/2005/8/layout/chevron1"/>
    <dgm:cxn modelId="{B2321C8B-2112-4A80-9E31-8526601A4CFA}" srcId="{4B01AEE6-9258-4C68-833A-60F7C78B989D}" destId="{70814A3F-CE76-4998-9893-A0B1E7F286C8}" srcOrd="1" destOrd="0" parTransId="{A1C8B99C-8198-4D79-B827-859BA242EB14}" sibTransId="{DD6D0388-D28F-4BEB-BA47-EA907BC5D05E}"/>
    <dgm:cxn modelId="{416F8490-FC48-4B2C-8072-1C98C8C78765}" srcId="{4B01AEE6-9258-4C68-833A-60F7C78B989D}" destId="{3810E892-3B47-4263-A90F-CE9B8342BC11}" srcOrd="2" destOrd="0" parTransId="{618BBB1E-5AE2-4342-9B4F-A513E07E2C6B}" sibTransId="{5D8BB644-7AC1-47B4-8EC8-2CC6B16160DA}"/>
    <dgm:cxn modelId="{82852897-BE3C-4A3E-BC8C-2C11D6A7A169}" srcId="{4B01AEE6-9258-4C68-833A-60F7C78B989D}" destId="{4EA6D31D-56EA-485E-8FF6-1D1773E3FA17}" srcOrd="0" destOrd="0" parTransId="{BB295AD9-0297-4496-B89C-4194DAE3D813}" sibTransId="{47803DA6-A323-4029-94B4-A730BCAA5B52}"/>
    <dgm:cxn modelId="{BB55889B-F49B-4BAE-B3A0-685D89085598}" type="presOf" srcId="{70814A3F-CE76-4998-9893-A0B1E7F286C8}" destId="{D23B0023-3BD7-4029-8E46-9ED79E0854C3}" srcOrd="0" destOrd="0" presId="urn:microsoft.com/office/officeart/2005/8/layout/chevron1"/>
    <dgm:cxn modelId="{C8A7D1B7-AF2E-4CD9-93E1-629301BF7BED}" type="presOf" srcId="{4EA6D31D-56EA-485E-8FF6-1D1773E3FA17}" destId="{E281A0C1-11E8-4A00-BB20-D913B257A40D}" srcOrd="0" destOrd="0" presId="urn:microsoft.com/office/officeart/2005/8/layout/chevron1"/>
    <dgm:cxn modelId="{10E5BEF8-E92A-43E2-B9B1-7A7D59D5408A}" type="presOf" srcId="{4B01AEE6-9258-4C68-833A-60F7C78B989D}" destId="{2FDC89BB-400F-4464-BF44-8E85E9E2108A}" srcOrd="0" destOrd="0" presId="urn:microsoft.com/office/officeart/2005/8/layout/chevron1"/>
    <dgm:cxn modelId="{50724D8C-C9DF-4D8C-AA37-9D710E6E39DC}" type="presParOf" srcId="{2FDC89BB-400F-4464-BF44-8E85E9E2108A}" destId="{E281A0C1-11E8-4A00-BB20-D913B257A40D}" srcOrd="0" destOrd="0" presId="urn:microsoft.com/office/officeart/2005/8/layout/chevron1"/>
    <dgm:cxn modelId="{A4D5DD08-6151-45EC-8BC3-82CFDC6C48E5}" type="presParOf" srcId="{2FDC89BB-400F-4464-BF44-8E85E9E2108A}" destId="{3A721665-9FCA-4A18-9D16-279F3D344D5B}" srcOrd="1" destOrd="0" presId="urn:microsoft.com/office/officeart/2005/8/layout/chevron1"/>
    <dgm:cxn modelId="{5557AE27-F4AE-44F5-B1C6-DD9ACC1E685E}" type="presParOf" srcId="{2FDC89BB-400F-4464-BF44-8E85E9E2108A}" destId="{D23B0023-3BD7-4029-8E46-9ED79E0854C3}" srcOrd="2" destOrd="0" presId="urn:microsoft.com/office/officeart/2005/8/layout/chevron1"/>
    <dgm:cxn modelId="{8970512B-3B46-4219-A0CA-A369BC8E97A2}" type="presParOf" srcId="{2FDC89BB-400F-4464-BF44-8E85E9E2108A}" destId="{B904C589-C133-425A-8AF9-4193BE6490FB}" srcOrd="3" destOrd="0" presId="urn:microsoft.com/office/officeart/2005/8/layout/chevron1"/>
    <dgm:cxn modelId="{01BEEAF9-FC08-4391-91A2-3D2A7BFB5C4F}" type="presParOf" srcId="{2FDC89BB-400F-4464-BF44-8E85E9E2108A}" destId="{8BF6B465-7B15-4AAF-B207-C836E4B1D127}" srcOrd="4" destOrd="0" presId="urn:microsoft.com/office/officeart/2005/8/layout/chevron1"/>
    <dgm:cxn modelId="{17182F5C-0225-4B77-A264-18A585FF2B75}" type="presParOf" srcId="{2FDC89BB-400F-4464-BF44-8E85E9E2108A}" destId="{74F8F1AC-52BD-4924-A61F-3DF683262D64}" srcOrd="5" destOrd="0" presId="urn:microsoft.com/office/officeart/2005/8/layout/chevron1"/>
    <dgm:cxn modelId="{F95A1E7D-F4F0-427C-AD60-8E84F6A46406}" type="presParOf" srcId="{2FDC89BB-400F-4464-BF44-8E85E9E2108A}" destId="{5EAE1A1D-E322-4EEE-B28A-B82C649A7C14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684A8F-5F54-45CA-82CA-A753E960870F}" type="doc">
      <dgm:prSet loTypeId="urn:microsoft.com/office/officeart/2005/8/layout/orgChart1" loCatId="hierarchy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E406D802-C704-477F-9CF2-1F9D90456A63}">
      <dgm:prSet/>
      <dgm:spPr/>
      <dgm:t>
        <a:bodyPr/>
        <a:lstStyle/>
        <a:p>
          <a:r>
            <a:rPr lang="ru-RU" dirty="0"/>
            <a:t>Разработаны совместно с работодателями (проф. ассоциациями)</a:t>
          </a:r>
          <a:endParaRPr lang="en-US" dirty="0"/>
        </a:p>
      </dgm:t>
    </dgm:pt>
    <dgm:pt modelId="{4FDBAB5C-B3FA-4980-8A18-A62A84806DC3}" type="parTrans" cxnId="{CC4D8238-088F-45F9-B370-B7806458D699}">
      <dgm:prSet/>
      <dgm:spPr/>
      <dgm:t>
        <a:bodyPr/>
        <a:lstStyle/>
        <a:p>
          <a:endParaRPr lang="en-US"/>
        </a:p>
      </dgm:t>
    </dgm:pt>
    <dgm:pt modelId="{F8480D78-0E3C-43AE-91B0-4364FC1B849C}" type="sibTrans" cxnId="{CC4D8238-088F-45F9-B370-B7806458D699}">
      <dgm:prSet/>
      <dgm:spPr/>
      <dgm:t>
        <a:bodyPr/>
        <a:lstStyle/>
        <a:p>
          <a:endParaRPr lang="en-US"/>
        </a:p>
      </dgm:t>
    </dgm:pt>
    <dgm:pt modelId="{4858E1EB-A9BF-42CF-899F-36C33CEF82C9}">
      <dgm:prSet/>
      <dgm:spPr/>
      <dgm:t>
        <a:bodyPr/>
        <a:lstStyle/>
        <a:p>
          <a:r>
            <a:rPr lang="ru-RU" dirty="0"/>
            <a:t>Есть профильное и научное направления</a:t>
          </a:r>
          <a:endParaRPr lang="en-US" dirty="0"/>
        </a:p>
      </dgm:t>
    </dgm:pt>
    <dgm:pt modelId="{A83B60B1-C0CF-4AF3-A35D-FEAE3BE89E2E}" type="parTrans" cxnId="{355A1880-4B0D-48A7-89F5-27C471B4F97D}">
      <dgm:prSet/>
      <dgm:spPr/>
      <dgm:t>
        <a:bodyPr/>
        <a:lstStyle/>
        <a:p>
          <a:endParaRPr lang="en-US"/>
        </a:p>
      </dgm:t>
    </dgm:pt>
    <dgm:pt modelId="{BBF04E6E-4462-40B4-8CB7-416650783A31}" type="sibTrans" cxnId="{355A1880-4B0D-48A7-89F5-27C471B4F97D}">
      <dgm:prSet/>
      <dgm:spPr/>
      <dgm:t>
        <a:bodyPr/>
        <a:lstStyle/>
        <a:p>
          <a:endParaRPr lang="en-US"/>
        </a:p>
      </dgm:t>
    </dgm:pt>
    <dgm:pt modelId="{7114026B-1D98-4C56-8180-377354A02B7D}">
      <dgm:prSet/>
      <dgm:spPr/>
      <dgm:t>
        <a:bodyPr/>
        <a:lstStyle/>
        <a:p>
          <a:r>
            <a:rPr lang="ru-RU" dirty="0"/>
            <a:t>Привлечение практиков к преподаванию</a:t>
          </a:r>
          <a:endParaRPr lang="en-US" dirty="0"/>
        </a:p>
      </dgm:t>
    </dgm:pt>
    <dgm:pt modelId="{26EA8513-7259-4EEE-B38C-A72D1FA6E0BA}" type="parTrans" cxnId="{345A3692-C443-4266-9C30-BF179FF947A3}">
      <dgm:prSet/>
      <dgm:spPr/>
      <dgm:t>
        <a:bodyPr/>
        <a:lstStyle/>
        <a:p>
          <a:endParaRPr lang="ru-RU"/>
        </a:p>
      </dgm:t>
    </dgm:pt>
    <dgm:pt modelId="{551F47E8-DAF4-4C9D-8FBC-A048BE6ADE66}" type="sibTrans" cxnId="{345A3692-C443-4266-9C30-BF179FF947A3}">
      <dgm:prSet/>
      <dgm:spPr/>
      <dgm:t>
        <a:bodyPr/>
        <a:lstStyle/>
        <a:p>
          <a:endParaRPr lang="ru-RU"/>
        </a:p>
      </dgm:t>
    </dgm:pt>
    <dgm:pt modelId="{2795C488-AED4-4968-8487-656CEDA4048C}" type="pres">
      <dgm:prSet presAssocID="{A4684A8F-5F54-45CA-82CA-A753E960870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9905806-48BD-4F02-869B-672C59B30C5E}" type="pres">
      <dgm:prSet presAssocID="{E406D802-C704-477F-9CF2-1F9D90456A63}" presName="hierRoot1" presStyleCnt="0">
        <dgm:presLayoutVars>
          <dgm:hierBranch val="init"/>
        </dgm:presLayoutVars>
      </dgm:prSet>
      <dgm:spPr/>
    </dgm:pt>
    <dgm:pt modelId="{448857E1-03AF-4BB0-930B-9C2E71C4DFA5}" type="pres">
      <dgm:prSet presAssocID="{E406D802-C704-477F-9CF2-1F9D90456A63}" presName="rootComposite1" presStyleCnt="0"/>
      <dgm:spPr/>
    </dgm:pt>
    <dgm:pt modelId="{21BC5063-35D4-4962-ABB1-C55BBEDBF029}" type="pres">
      <dgm:prSet presAssocID="{E406D802-C704-477F-9CF2-1F9D90456A63}" presName="rootText1" presStyleLbl="node0" presStyleIdx="0" presStyleCnt="3">
        <dgm:presLayoutVars>
          <dgm:chPref val="3"/>
        </dgm:presLayoutVars>
      </dgm:prSet>
      <dgm:spPr/>
    </dgm:pt>
    <dgm:pt modelId="{EE333A5A-1A8F-4916-98C6-7205740A0368}" type="pres">
      <dgm:prSet presAssocID="{E406D802-C704-477F-9CF2-1F9D90456A63}" presName="rootConnector1" presStyleLbl="node1" presStyleIdx="0" presStyleCnt="0"/>
      <dgm:spPr/>
    </dgm:pt>
    <dgm:pt modelId="{33E73531-4FD1-471B-BF94-38DA4BDEBD65}" type="pres">
      <dgm:prSet presAssocID="{E406D802-C704-477F-9CF2-1F9D90456A63}" presName="hierChild2" presStyleCnt="0"/>
      <dgm:spPr/>
    </dgm:pt>
    <dgm:pt modelId="{197D077B-3E6E-459E-960B-39F0311DB563}" type="pres">
      <dgm:prSet presAssocID="{E406D802-C704-477F-9CF2-1F9D90456A63}" presName="hierChild3" presStyleCnt="0"/>
      <dgm:spPr/>
    </dgm:pt>
    <dgm:pt modelId="{7F77BFF5-F039-4029-B8EC-6DB031BAC0FB}" type="pres">
      <dgm:prSet presAssocID="{4858E1EB-A9BF-42CF-899F-36C33CEF82C9}" presName="hierRoot1" presStyleCnt="0">
        <dgm:presLayoutVars>
          <dgm:hierBranch val="init"/>
        </dgm:presLayoutVars>
      </dgm:prSet>
      <dgm:spPr/>
    </dgm:pt>
    <dgm:pt modelId="{CB66EE49-89F1-4997-97D9-2D1CE0E62D71}" type="pres">
      <dgm:prSet presAssocID="{4858E1EB-A9BF-42CF-899F-36C33CEF82C9}" presName="rootComposite1" presStyleCnt="0"/>
      <dgm:spPr/>
    </dgm:pt>
    <dgm:pt modelId="{BAD9C351-CC43-4FD3-BE63-D71D97D502C7}" type="pres">
      <dgm:prSet presAssocID="{4858E1EB-A9BF-42CF-899F-36C33CEF82C9}" presName="rootText1" presStyleLbl="node0" presStyleIdx="1" presStyleCnt="3">
        <dgm:presLayoutVars>
          <dgm:chPref val="3"/>
        </dgm:presLayoutVars>
      </dgm:prSet>
      <dgm:spPr/>
    </dgm:pt>
    <dgm:pt modelId="{ADDA44D7-49C9-440D-BFC7-5E65D020F6EA}" type="pres">
      <dgm:prSet presAssocID="{4858E1EB-A9BF-42CF-899F-36C33CEF82C9}" presName="rootConnector1" presStyleLbl="node1" presStyleIdx="0" presStyleCnt="0"/>
      <dgm:spPr/>
    </dgm:pt>
    <dgm:pt modelId="{5661F759-07DE-4065-B8AD-CDE979B044F8}" type="pres">
      <dgm:prSet presAssocID="{4858E1EB-A9BF-42CF-899F-36C33CEF82C9}" presName="hierChild2" presStyleCnt="0"/>
      <dgm:spPr/>
    </dgm:pt>
    <dgm:pt modelId="{B8ACBBF8-D3E4-4103-A737-660A6A8EC6BB}" type="pres">
      <dgm:prSet presAssocID="{4858E1EB-A9BF-42CF-899F-36C33CEF82C9}" presName="hierChild3" presStyleCnt="0"/>
      <dgm:spPr/>
    </dgm:pt>
    <dgm:pt modelId="{83418D36-B76A-4620-BBDC-C119A8EB2A6F}" type="pres">
      <dgm:prSet presAssocID="{7114026B-1D98-4C56-8180-377354A02B7D}" presName="hierRoot1" presStyleCnt="0">
        <dgm:presLayoutVars>
          <dgm:hierBranch val="init"/>
        </dgm:presLayoutVars>
      </dgm:prSet>
      <dgm:spPr/>
    </dgm:pt>
    <dgm:pt modelId="{8074A8FA-47B8-40AD-A2CE-685510B886B9}" type="pres">
      <dgm:prSet presAssocID="{7114026B-1D98-4C56-8180-377354A02B7D}" presName="rootComposite1" presStyleCnt="0"/>
      <dgm:spPr/>
    </dgm:pt>
    <dgm:pt modelId="{D68FB4A4-3CC3-4600-84C9-A59029A4330F}" type="pres">
      <dgm:prSet presAssocID="{7114026B-1D98-4C56-8180-377354A02B7D}" presName="rootText1" presStyleLbl="node0" presStyleIdx="2" presStyleCnt="3">
        <dgm:presLayoutVars>
          <dgm:chPref val="3"/>
        </dgm:presLayoutVars>
      </dgm:prSet>
      <dgm:spPr/>
    </dgm:pt>
    <dgm:pt modelId="{E46DFD03-4341-478A-A7AF-3BC01E5B83C0}" type="pres">
      <dgm:prSet presAssocID="{7114026B-1D98-4C56-8180-377354A02B7D}" presName="rootConnector1" presStyleLbl="node1" presStyleIdx="0" presStyleCnt="0"/>
      <dgm:spPr/>
    </dgm:pt>
    <dgm:pt modelId="{E06986B1-E30A-41B6-B363-94DD4EC5D370}" type="pres">
      <dgm:prSet presAssocID="{7114026B-1D98-4C56-8180-377354A02B7D}" presName="hierChild2" presStyleCnt="0"/>
      <dgm:spPr/>
    </dgm:pt>
    <dgm:pt modelId="{AC811B07-F52E-4C5F-858B-4769654992B5}" type="pres">
      <dgm:prSet presAssocID="{7114026B-1D98-4C56-8180-377354A02B7D}" presName="hierChild3" presStyleCnt="0"/>
      <dgm:spPr/>
    </dgm:pt>
  </dgm:ptLst>
  <dgm:cxnLst>
    <dgm:cxn modelId="{CC4D8238-088F-45F9-B370-B7806458D699}" srcId="{A4684A8F-5F54-45CA-82CA-A753E960870F}" destId="{E406D802-C704-477F-9CF2-1F9D90456A63}" srcOrd="0" destOrd="0" parTransId="{4FDBAB5C-B3FA-4980-8A18-A62A84806DC3}" sibTransId="{F8480D78-0E3C-43AE-91B0-4364FC1B849C}"/>
    <dgm:cxn modelId="{59A8393B-DE11-4482-BCD2-C23CFD08B7F2}" type="presOf" srcId="{7114026B-1D98-4C56-8180-377354A02B7D}" destId="{D68FB4A4-3CC3-4600-84C9-A59029A4330F}" srcOrd="0" destOrd="0" presId="urn:microsoft.com/office/officeart/2005/8/layout/orgChart1"/>
    <dgm:cxn modelId="{8D975A57-FC61-4759-A354-95A64C51169F}" type="presOf" srcId="{4858E1EB-A9BF-42CF-899F-36C33CEF82C9}" destId="{BAD9C351-CC43-4FD3-BE63-D71D97D502C7}" srcOrd="0" destOrd="0" presId="urn:microsoft.com/office/officeart/2005/8/layout/orgChart1"/>
    <dgm:cxn modelId="{AFDAE45A-5EA5-4827-A803-D22C3545A3E9}" type="presOf" srcId="{E406D802-C704-477F-9CF2-1F9D90456A63}" destId="{21BC5063-35D4-4962-ABB1-C55BBEDBF029}" srcOrd="0" destOrd="0" presId="urn:microsoft.com/office/officeart/2005/8/layout/orgChart1"/>
    <dgm:cxn modelId="{355A1880-4B0D-48A7-89F5-27C471B4F97D}" srcId="{A4684A8F-5F54-45CA-82CA-A753E960870F}" destId="{4858E1EB-A9BF-42CF-899F-36C33CEF82C9}" srcOrd="1" destOrd="0" parTransId="{A83B60B1-C0CF-4AF3-A35D-FEAE3BE89E2E}" sibTransId="{BBF04E6E-4462-40B4-8CB7-416650783A31}"/>
    <dgm:cxn modelId="{345A3692-C443-4266-9C30-BF179FF947A3}" srcId="{A4684A8F-5F54-45CA-82CA-A753E960870F}" destId="{7114026B-1D98-4C56-8180-377354A02B7D}" srcOrd="2" destOrd="0" parTransId="{26EA8513-7259-4EEE-B38C-A72D1FA6E0BA}" sibTransId="{551F47E8-DAF4-4C9D-8FBC-A048BE6ADE66}"/>
    <dgm:cxn modelId="{36E4EA97-E089-42E8-B70F-2FEB975C5A81}" type="presOf" srcId="{E406D802-C704-477F-9CF2-1F9D90456A63}" destId="{EE333A5A-1A8F-4916-98C6-7205740A0368}" srcOrd="1" destOrd="0" presId="urn:microsoft.com/office/officeart/2005/8/layout/orgChart1"/>
    <dgm:cxn modelId="{D9343BA8-9107-46FE-9594-E27F465557F0}" type="presOf" srcId="{4858E1EB-A9BF-42CF-899F-36C33CEF82C9}" destId="{ADDA44D7-49C9-440D-BFC7-5E65D020F6EA}" srcOrd="1" destOrd="0" presId="urn:microsoft.com/office/officeart/2005/8/layout/orgChart1"/>
    <dgm:cxn modelId="{4CEE07D8-EDFF-4D5E-B63F-23533CD22701}" type="presOf" srcId="{7114026B-1D98-4C56-8180-377354A02B7D}" destId="{E46DFD03-4341-478A-A7AF-3BC01E5B83C0}" srcOrd="1" destOrd="0" presId="urn:microsoft.com/office/officeart/2005/8/layout/orgChart1"/>
    <dgm:cxn modelId="{674156F9-2B17-444F-9661-9FA21A6A9DDF}" type="presOf" srcId="{A4684A8F-5F54-45CA-82CA-A753E960870F}" destId="{2795C488-AED4-4968-8487-656CEDA4048C}" srcOrd="0" destOrd="0" presId="urn:microsoft.com/office/officeart/2005/8/layout/orgChart1"/>
    <dgm:cxn modelId="{48FED436-EB39-4091-BEE7-B873476DDAA7}" type="presParOf" srcId="{2795C488-AED4-4968-8487-656CEDA4048C}" destId="{89905806-48BD-4F02-869B-672C59B30C5E}" srcOrd="0" destOrd="0" presId="urn:microsoft.com/office/officeart/2005/8/layout/orgChart1"/>
    <dgm:cxn modelId="{B5E25D98-38D2-46D9-8EB1-5D77C5D23C68}" type="presParOf" srcId="{89905806-48BD-4F02-869B-672C59B30C5E}" destId="{448857E1-03AF-4BB0-930B-9C2E71C4DFA5}" srcOrd="0" destOrd="0" presId="urn:microsoft.com/office/officeart/2005/8/layout/orgChart1"/>
    <dgm:cxn modelId="{EC309DA8-D0A3-498A-BB36-3D05651E38E6}" type="presParOf" srcId="{448857E1-03AF-4BB0-930B-9C2E71C4DFA5}" destId="{21BC5063-35D4-4962-ABB1-C55BBEDBF029}" srcOrd="0" destOrd="0" presId="urn:microsoft.com/office/officeart/2005/8/layout/orgChart1"/>
    <dgm:cxn modelId="{8B1EC9B9-452E-494A-BB19-5FF551B2DC9F}" type="presParOf" srcId="{448857E1-03AF-4BB0-930B-9C2E71C4DFA5}" destId="{EE333A5A-1A8F-4916-98C6-7205740A0368}" srcOrd="1" destOrd="0" presId="urn:microsoft.com/office/officeart/2005/8/layout/orgChart1"/>
    <dgm:cxn modelId="{13A52789-5BE4-4766-B8B8-5D00D27EA4A8}" type="presParOf" srcId="{89905806-48BD-4F02-869B-672C59B30C5E}" destId="{33E73531-4FD1-471B-BF94-38DA4BDEBD65}" srcOrd="1" destOrd="0" presId="urn:microsoft.com/office/officeart/2005/8/layout/orgChart1"/>
    <dgm:cxn modelId="{CE04E320-7E84-43A0-816B-A9A8F9799569}" type="presParOf" srcId="{89905806-48BD-4F02-869B-672C59B30C5E}" destId="{197D077B-3E6E-459E-960B-39F0311DB563}" srcOrd="2" destOrd="0" presId="urn:microsoft.com/office/officeart/2005/8/layout/orgChart1"/>
    <dgm:cxn modelId="{F6585BD9-3390-4A74-9B7F-9BBE5A664185}" type="presParOf" srcId="{2795C488-AED4-4968-8487-656CEDA4048C}" destId="{7F77BFF5-F039-4029-B8EC-6DB031BAC0FB}" srcOrd="1" destOrd="0" presId="urn:microsoft.com/office/officeart/2005/8/layout/orgChart1"/>
    <dgm:cxn modelId="{817301D0-7F81-4D78-8CA2-8B7DE59D4D3A}" type="presParOf" srcId="{7F77BFF5-F039-4029-B8EC-6DB031BAC0FB}" destId="{CB66EE49-89F1-4997-97D9-2D1CE0E62D71}" srcOrd="0" destOrd="0" presId="urn:microsoft.com/office/officeart/2005/8/layout/orgChart1"/>
    <dgm:cxn modelId="{614C27AC-2FE8-4A0A-A9CB-37DAE42E6B38}" type="presParOf" srcId="{CB66EE49-89F1-4997-97D9-2D1CE0E62D71}" destId="{BAD9C351-CC43-4FD3-BE63-D71D97D502C7}" srcOrd="0" destOrd="0" presId="urn:microsoft.com/office/officeart/2005/8/layout/orgChart1"/>
    <dgm:cxn modelId="{C5FA04F2-2999-49B1-9B9E-5D094FECE797}" type="presParOf" srcId="{CB66EE49-89F1-4997-97D9-2D1CE0E62D71}" destId="{ADDA44D7-49C9-440D-BFC7-5E65D020F6EA}" srcOrd="1" destOrd="0" presId="urn:microsoft.com/office/officeart/2005/8/layout/orgChart1"/>
    <dgm:cxn modelId="{597402B4-922F-4ED7-8EF1-FC2F68A5D36F}" type="presParOf" srcId="{7F77BFF5-F039-4029-B8EC-6DB031BAC0FB}" destId="{5661F759-07DE-4065-B8AD-CDE979B044F8}" srcOrd="1" destOrd="0" presId="urn:microsoft.com/office/officeart/2005/8/layout/orgChart1"/>
    <dgm:cxn modelId="{25A6BBCF-BB22-4348-8BAC-63A2AB52006C}" type="presParOf" srcId="{7F77BFF5-F039-4029-B8EC-6DB031BAC0FB}" destId="{B8ACBBF8-D3E4-4103-A737-660A6A8EC6BB}" srcOrd="2" destOrd="0" presId="urn:microsoft.com/office/officeart/2005/8/layout/orgChart1"/>
    <dgm:cxn modelId="{BD2F57A6-DBE1-4860-9BEE-7975CBA571E7}" type="presParOf" srcId="{2795C488-AED4-4968-8487-656CEDA4048C}" destId="{83418D36-B76A-4620-BBDC-C119A8EB2A6F}" srcOrd="2" destOrd="0" presId="urn:microsoft.com/office/officeart/2005/8/layout/orgChart1"/>
    <dgm:cxn modelId="{3265FC6C-1146-486A-96B0-C671C18EABDF}" type="presParOf" srcId="{83418D36-B76A-4620-BBDC-C119A8EB2A6F}" destId="{8074A8FA-47B8-40AD-A2CE-685510B886B9}" srcOrd="0" destOrd="0" presId="urn:microsoft.com/office/officeart/2005/8/layout/orgChart1"/>
    <dgm:cxn modelId="{95C6913D-BF3C-4B73-9FBE-CCEA964515C9}" type="presParOf" srcId="{8074A8FA-47B8-40AD-A2CE-685510B886B9}" destId="{D68FB4A4-3CC3-4600-84C9-A59029A4330F}" srcOrd="0" destOrd="0" presId="urn:microsoft.com/office/officeart/2005/8/layout/orgChart1"/>
    <dgm:cxn modelId="{3DCB0A72-831A-4E39-9F3B-8D4F2B5A4AA8}" type="presParOf" srcId="{8074A8FA-47B8-40AD-A2CE-685510B886B9}" destId="{E46DFD03-4341-478A-A7AF-3BC01E5B83C0}" srcOrd="1" destOrd="0" presId="urn:microsoft.com/office/officeart/2005/8/layout/orgChart1"/>
    <dgm:cxn modelId="{F08349D9-5AC3-422B-9494-3987ED6E7446}" type="presParOf" srcId="{83418D36-B76A-4620-BBDC-C119A8EB2A6F}" destId="{E06986B1-E30A-41B6-B363-94DD4EC5D370}" srcOrd="1" destOrd="0" presId="urn:microsoft.com/office/officeart/2005/8/layout/orgChart1"/>
    <dgm:cxn modelId="{A42E37D7-5742-45FF-9A56-2AF138DC9CC6}" type="presParOf" srcId="{83418D36-B76A-4620-BBDC-C119A8EB2A6F}" destId="{AC811B07-F52E-4C5F-858B-4769654992B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01AEE6-9258-4C68-833A-60F7C78B989D}" type="doc">
      <dgm:prSet loTypeId="urn:microsoft.com/office/officeart/2005/8/layout/chevron1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4EA6D31D-56EA-485E-8FF6-1D1773E3FA17}">
      <dgm:prSet/>
      <dgm:spPr/>
      <dgm:t>
        <a:bodyPr/>
        <a:lstStyle/>
        <a:p>
          <a:r>
            <a:rPr lang="ru-RU" dirty="0"/>
            <a:t>Об учебных программах</a:t>
          </a:r>
          <a:endParaRPr lang="en-US" dirty="0"/>
        </a:p>
      </dgm:t>
    </dgm:pt>
    <dgm:pt modelId="{BB295AD9-0297-4496-B89C-4194DAE3D813}" type="parTrans" cxnId="{82852897-BE3C-4A3E-BC8C-2C11D6A7A169}">
      <dgm:prSet/>
      <dgm:spPr/>
      <dgm:t>
        <a:bodyPr/>
        <a:lstStyle/>
        <a:p>
          <a:endParaRPr lang="en-US"/>
        </a:p>
      </dgm:t>
    </dgm:pt>
    <dgm:pt modelId="{47803DA6-A323-4029-94B4-A730BCAA5B52}" type="sibTrans" cxnId="{82852897-BE3C-4A3E-BC8C-2C11D6A7A169}">
      <dgm:prSet/>
      <dgm:spPr/>
      <dgm:t>
        <a:bodyPr/>
        <a:lstStyle/>
        <a:p>
          <a:endParaRPr lang="en-US"/>
        </a:p>
      </dgm:t>
    </dgm:pt>
    <dgm:pt modelId="{70814A3F-CE76-4998-9893-A0B1E7F286C8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ru-RU" dirty="0"/>
            <a:t>Структура учебных программ</a:t>
          </a:r>
          <a:endParaRPr lang="en-US" dirty="0"/>
        </a:p>
      </dgm:t>
    </dgm:pt>
    <dgm:pt modelId="{A1C8B99C-8198-4D79-B827-859BA242EB14}" type="parTrans" cxnId="{B2321C8B-2112-4A80-9E31-8526601A4CFA}">
      <dgm:prSet/>
      <dgm:spPr/>
      <dgm:t>
        <a:bodyPr/>
        <a:lstStyle/>
        <a:p>
          <a:endParaRPr lang="en-US"/>
        </a:p>
      </dgm:t>
    </dgm:pt>
    <dgm:pt modelId="{DD6D0388-D28F-4BEB-BA47-EA907BC5D05E}" type="sibTrans" cxnId="{B2321C8B-2112-4A80-9E31-8526601A4CFA}">
      <dgm:prSet/>
      <dgm:spPr/>
      <dgm:t>
        <a:bodyPr/>
        <a:lstStyle/>
        <a:p>
          <a:endParaRPr lang="en-US"/>
        </a:p>
      </dgm:t>
    </dgm:pt>
    <dgm:pt modelId="{3810E892-3B47-4263-A90F-CE9B8342BC11}">
      <dgm:prSet/>
      <dgm:spPr/>
      <dgm:t>
        <a:bodyPr/>
        <a:lstStyle/>
        <a:p>
          <a:r>
            <a:rPr lang="ru-RU" dirty="0"/>
            <a:t>Особенности наших программ</a:t>
          </a:r>
          <a:endParaRPr lang="en-US" dirty="0"/>
        </a:p>
      </dgm:t>
    </dgm:pt>
    <dgm:pt modelId="{618BBB1E-5AE2-4342-9B4F-A513E07E2C6B}" type="parTrans" cxnId="{416F8490-FC48-4B2C-8072-1C98C8C78765}">
      <dgm:prSet/>
      <dgm:spPr/>
      <dgm:t>
        <a:bodyPr/>
        <a:lstStyle/>
        <a:p>
          <a:endParaRPr lang="en-US"/>
        </a:p>
      </dgm:t>
    </dgm:pt>
    <dgm:pt modelId="{5D8BB644-7AC1-47B4-8EC8-2CC6B16160DA}" type="sibTrans" cxnId="{416F8490-FC48-4B2C-8072-1C98C8C78765}">
      <dgm:prSet/>
      <dgm:spPr/>
      <dgm:t>
        <a:bodyPr/>
        <a:lstStyle/>
        <a:p>
          <a:endParaRPr lang="en-US"/>
        </a:p>
      </dgm:t>
    </dgm:pt>
    <dgm:pt modelId="{5B70EB76-16BC-4F69-909F-F7218C7A9B62}">
      <dgm:prSet/>
      <dgm:spPr/>
      <dgm:t>
        <a:bodyPr/>
        <a:lstStyle/>
        <a:p>
          <a:r>
            <a:rPr lang="ru-RU"/>
            <a:t>Требования к поступающим </a:t>
          </a:r>
          <a:endParaRPr lang="en-US" dirty="0"/>
        </a:p>
      </dgm:t>
    </dgm:pt>
    <dgm:pt modelId="{68285761-1E0B-479C-B7BB-0BB8BF19EBF3}" type="parTrans" cxnId="{77A7582F-B18E-4BA5-88ED-8FAFA3C32CE9}">
      <dgm:prSet/>
      <dgm:spPr/>
      <dgm:t>
        <a:bodyPr/>
        <a:lstStyle/>
        <a:p>
          <a:endParaRPr lang="ru-RU"/>
        </a:p>
      </dgm:t>
    </dgm:pt>
    <dgm:pt modelId="{ADDDCB04-0BC5-456D-B04A-64E7BC541DC4}" type="sibTrans" cxnId="{77A7582F-B18E-4BA5-88ED-8FAFA3C32CE9}">
      <dgm:prSet/>
      <dgm:spPr/>
      <dgm:t>
        <a:bodyPr/>
        <a:lstStyle/>
        <a:p>
          <a:endParaRPr lang="ru-RU"/>
        </a:p>
      </dgm:t>
    </dgm:pt>
    <dgm:pt modelId="{2FDC89BB-400F-4464-BF44-8E85E9E2108A}" type="pres">
      <dgm:prSet presAssocID="{4B01AEE6-9258-4C68-833A-60F7C78B989D}" presName="Name0" presStyleCnt="0">
        <dgm:presLayoutVars>
          <dgm:dir/>
          <dgm:animLvl val="lvl"/>
          <dgm:resizeHandles val="exact"/>
        </dgm:presLayoutVars>
      </dgm:prSet>
      <dgm:spPr/>
    </dgm:pt>
    <dgm:pt modelId="{E281A0C1-11E8-4A00-BB20-D913B257A40D}" type="pres">
      <dgm:prSet presAssocID="{4EA6D31D-56EA-485E-8FF6-1D1773E3FA17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3A721665-9FCA-4A18-9D16-279F3D344D5B}" type="pres">
      <dgm:prSet presAssocID="{47803DA6-A323-4029-94B4-A730BCAA5B52}" presName="parTxOnlySpace" presStyleCnt="0"/>
      <dgm:spPr/>
    </dgm:pt>
    <dgm:pt modelId="{D23B0023-3BD7-4029-8E46-9ED79E0854C3}" type="pres">
      <dgm:prSet presAssocID="{70814A3F-CE76-4998-9893-A0B1E7F286C8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904C589-C133-425A-8AF9-4193BE6490FB}" type="pres">
      <dgm:prSet presAssocID="{DD6D0388-D28F-4BEB-BA47-EA907BC5D05E}" presName="parTxOnlySpace" presStyleCnt="0"/>
      <dgm:spPr/>
    </dgm:pt>
    <dgm:pt modelId="{8BF6B465-7B15-4AAF-B207-C836E4B1D127}" type="pres">
      <dgm:prSet presAssocID="{3810E892-3B47-4263-A90F-CE9B8342BC11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4F8F1AC-52BD-4924-A61F-3DF683262D64}" type="pres">
      <dgm:prSet presAssocID="{5D8BB644-7AC1-47B4-8EC8-2CC6B16160DA}" presName="parTxOnlySpace" presStyleCnt="0"/>
      <dgm:spPr/>
    </dgm:pt>
    <dgm:pt modelId="{5EAE1A1D-E322-4EEE-B28A-B82C649A7C14}" type="pres">
      <dgm:prSet presAssocID="{5B70EB76-16BC-4F69-909F-F7218C7A9B62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1042C300-C4A7-4854-AA96-4DB420F44B07}" type="presOf" srcId="{5B70EB76-16BC-4F69-909F-F7218C7A9B62}" destId="{5EAE1A1D-E322-4EEE-B28A-B82C649A7C14}" srcOrd="0" destOrd="0" presId="urn:microsoft.com/office/officeart/2005/8/layout/chevron1"/>
    <dgm:cxn modelId="{77A7582F-B18E-4BA5-88ED-8FAFA3C32CE9}" srcId="{4B01AEE6-9258-4C68-833A-60F7C78B989D}" destId="{5B70EB76-16BC-4F69-909F-F7218C7A9B62}" srcOrd="3" destOrd="0" parTransId="{68285761-1E0B-479C-B7BB-0BB8BF19EBF3}" sibTransId="{ADDDCB04-0BC5-456D-B04A-64E7BC541DC4}"/>
    <dgm:cxn modelId="{50D61C74-B19E-451E-9110-119C77BBCC7D}" type="presOf" srcId="{3810E892-3B47-4263-A90F-CE9B8342BC11}" destId="{8BF6B465-7B15-4AAF-B207-C836E4B1D127}" srcOrd="0" destOrd="0" presId="urn:microsoft.com/office/officeart/2005/8/layout/chevron1"/>
    <dgm:cxn modelId="{B2321C8B-2112-4A80-9E31-8526601A4CFA}" srcId="{4B01AEE6-9258-4C68-833A-60F7C78B989D}" destId="{70814A3F-CE76-4998-9893-A0B1E7F286C8}" srcOrd="1" destOrd="0" parTransId="{A1C8B99C-8198-4D79-B827-859BA242EB14}" sibTransId="{DD6D0388-D28F-4BEB-BA47-EA907BC5D05E}"/>
    <dgm:cxn modelId="{416F8490-FC48-4B2C-8072-1C98C8C78765}" srcId="{4B01AEE6-9258-4C68-833A-60F7C78B989D}" destId="{3810E892-3B47-4263-A90F-CE9B8342BC11}" srcOrd="2" destOrd="0" parTransId="{618BBB1E-5AE2-4342-9B4F-A513E07E2C6B}" sibTransId="{5D8BB644-7AC1-47B4-8EC8-2CC6B16160DA}"/>
    <dgm:cxn modelId="{82852897-BE3C-4A3E-BC8C-2C11D6A7A169}" srcId="{4B01AEE6-9258-4C68-833A-60F7C78B989D}" destId="{4EA6D31D-56EA-485E-8FF6-1D1773E3FA17}" srcOrd="0" destOrd="0" parTransId="{BB295AD9-0297-4496-B89C-4194DAE3D813}" sibTransId="{47803DA6-A323-4029-94B4-A730BCAA5B52}"/>
    <dgm:cxn modelId="{BB55889B-F49B-4BAE-B3A0-685D89085598}" type="presOf" srcId="{70814A3F-CE76-4998-9893-A0B1E7F286C8}" destId="{D23B0023-3BD7-4029-8E46-9ED79E0854C3}" srcOrd="0" destOrd="0" presId="urn:microsoft.com/office/officeart/2005/8/layout/chevron1"/>
    <dgm:cxn modelId="{C8A7D1B7-AF2E-4CD9-93E1-629301BF7BED}" type="presOf" srcId="{4EA6D31D-56EA-485E-8FF6-1D1773E3FA17}" destId="{E281A0C1-11E8-4A00-BB20-D913B257A40D}" srcOrd="0" destOrd="0" presId="urn:microsoft.com/office/officeart/2005/8/layout/chevron1"/>
    <dgm:cxn modelId="{10E5BEF8-E92A-43E2-B9B1-7A7D59D5408A}" type="presOf" srcId="{4B01AEE6-9258-4C68-833A-60F7C78B989D}" destId="{2FDC89BB-400F-4464-BF44-8E85E9E2108A}" srcOrd="0" destOrd="0" presId="urn:microsoft.com/office/officeart/2005/8/layout/chevron1"/>
    <dgm:cxn modelId="{50724D8C-C9DF-4D8C-AA37-9D710E6E39DC}" type="presParOf" srcId="{2FDC89BB-400F-4464-BF44-8E85E9E2108A}" destId="{E281A0C1-11E8-4A00-BB20-D913B257A40D}" srcOrd="0" destOrd="0" presId="urn:microsoft.com/office/officeart/2005/8/layout/chevron1"/>
    <dgm:cxn modelId="{A4D5DD08-6151-45EC-8BC3-82CFDC6C48E5}" type="presParOf" srcId="{2FDC89BB-400F-4464-BF44-8E85E9E2108A}" destId="{3A721665-9FCA-4A18-9D16-279F3D344D5B}" srcOrd="1" destOrd="0" presId="urn:microsoft.com/office/officeart/2005/8/layout/chevron1"/>
    <dgm:cxn modelId="{5557AE27-F4AE-44F5-B1C6-DD9ACC1E685E}" type="presParOf" srcId="{2FDC89BB-400F-4464-BF44-8E85E9E2108A}" destId="{D23B0023-3BD7-4029-8E46-9ED79E0854C3}" srcOrd="2" destOrd="0" presId="urn:microsoft.com/office/officeart/2005/8/layout/chevron1"/>
    <dgm:cxn modelId="{8970512B-3B46-4219-A0CA-A369BC8E97A2}" type="presParOf" srcId="{2FDC89BB-400F-4464-BF44-8E85E9E2108A}" destId="{B904C589-C133-425A-8AF9-4193BE6490FB}" srcOrd="3" destOrd="0" presId="urn:microsoft.com/office/officeart/2005/8/layout/chevron1"/>
    <dgm:cxn modelId="{01BEEAF9-FC08-4391-91A2-3D2A7BFB5C4F}" type="presParOf" srcId="{2FDC89BB-400F-4464-BF44-8E85E9E2108A}" destId="{8BF6B465-7B15-4AAF-B207-C836E4B1D127}" srcOrd="4" destOrd="0" presId="urn:microsoft.com/office/officeart/2005/8/layout/chevron1"/>
    <dgm:cxn modelId="{17182F5C-0225-4B77-A264-18A585FF2B75}" type="presParOf" srcId="{2FDC89BB-400F-4464-BF44-8E85E9E2108A}" destId="{74F8F1AC-52BD-4924-A61F-3DF683262D64}" srcOrd="5" destOrd="0" presId="urn:microsoft.com/office/officeart/2005/8/layout/chevron1"/>
    <dgm:cxn modelId="{F95A1E7D-F4F0-427C-AD60-8E84F6A46406}" type="presParOf" srcId="{2FDC89BB-400F-4464-BF44-8E85E9E2108A}" destId="{5EAE1A1D-E322-4EEE-B28A-B82C649A7C14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B01AEE6-9258-4C68-833A-60F7C78B989D}" type="doc">
      <dgm:prSet loTypeId="urn:microsoft.com/office/officeart/2005/8/layout/chevron1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4EA6D31D-56EA-485E-8FF6-1D1773E3FA17}">
      <dgm:prSet/>
      <dgm:spPr/>
      <dgm:t>
        <a:bodyPr/>
        <a:lstStyle/>
        <a:p>
          <a:r>
            <a:rPr lang="ru-RU" dirty="0"/>
            <a:t>Об учебных программах</a:t>
          </a:r>
          <a:endParaRPr lang="en-US" dirty="0"/>
        </a:p>
      </dgm:t>
    </dgm:pt>
    <dgm:pt modelId="{BB295AD9-0297-4496-B89C-4194DAE3D813}" type="parTrans" cxnId="{82852897-BE3C-4A3E-BC8C-2C11D6A7A169}">
      <dgm:prSet/>
      <dgm:spPr/>
      <dgm:t>
        <a:bodyPr/>
        <a:lstStyle/>
        <a:p>
          <a:endParaRPr lang="en-US"/>
        </a:p>
      </dgm:t>
    </dgm:pt>
    <dgm:pt modelId="{47803DA6-A323-4029-94B4-A730BCAA5B52}" type="sibTrans" cxnId="{82852897-BE3C-4A3E-BC8C-2C11D6A7A169}">
      <dgm:prSet/>
      <dgm:spPr/>
      <dgm:t>
        <a:bodyPr/>
        <a:lstStyle/>
        <a:p>
          <a:endParaRPr lang="en-US"/>
        </a:p>
      </dgm:t>
    </dgm:pt>
    <dgm:pt modelId="{70814A3F-CE76-4998-9893-A0B1E7F286C8}">
      <dgm:prSet/>
      <dgm:spPr/>
      <dgm:t>
        <a:bodyPr/>
        <a:lstStyle/>
        <a:p>
          <a:r>
            <a:rPr lang="ru-RU" dirty="0"/>
            <a:t>Структура учебных программ</a:t>
          </a:r>
          <a:endParaRPr lang="en-US" dirty="0"/>
        </a:p>
      </dgm:t>
    </dgm:pt>
    <dgm:pt modelId="{A1C8B99C-8198-4D79-B827-859BA242EB14}" type="parTrans" cxnId="{B2321C8B-2112-4A80-9E31-8526601A4CFA}">
      <dgm:prSet/>
      <dgm:spPr/>
      <dgm:t>
        <a:bodyPr/>
        <a:lstStyle/>
        <a:p>
          <a:endParaRPr lang="en-US"/>
        </a:p>
      </dgm:t>
    </dgm:pt>
    <dgm:pt modelId="{DD6D0388-D28F-4BEB-BA47-EA907BC5D05E}" type="sibTrans" cxnId="{B2321C8B-2112-4A80-9E31-8526601A4CFA}">
      <dgm:prSet/>
      <dgm:spPr/>
      <dgm:t>
        <a:bodyPr/>
        <a:lstStyle/>
        <a:p>
          <a:endParaRPr lang="en-US"/>
        </a:p>
      </dgm:t>
    </dgm:pt>
    <dgm:pt modelId="{3810E892-3B47-4263-A90F-CE9B8342BC11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ru-RU" dirty="0"/>
            <a:t>Особенности наших программ</a:t>
          </a:r>
          <a:endParaRPr lang="en-US" dirty="0"/>
        </a:p>
      </dgm:t>
    </dgm:pt>
    <dgm:pt modelId="{618BBB1E-5AE2-4342-9B4F-A513E07E2C6B}" type="parTrans" cxnId="{416F8490-FC48-4B2C-8072-1C98C8C78765}">
      <dgm:prSet/>
      <dgm:spPr/>
      <dgm:t>
        <a:bodyPr/>
        <a:lstStyle/>
        <a:p>
          <a:endParaRPr lang="en-US"/>
        </a:p>
      </dgm:t>
    </dgm:pt>
    <dgm:pt modelId="{5D8BB644-7AC1-47B4-8EC8-2CC6B16160DA}" type="sibTrans" cxnId="{416F8490-FC48-4B2C-8072-1C98C8C78765}">
      <dgm:prSet/>
      <dgm:spPr/>
      <dgm:t>
        <a:bodyPr/>
        <a:lstStyle/>
        <a:p>
          <a:endParaRPr lang="en-US"/>
        </a:p>
      </dgm:t>
    </dgm:pt>
    <dgm:pt modelId="{5B70EB76-16BC-4F69-909F-F7218C7A9B62}">
      <dgm:prSet/>
      <dgm:spPr/>
      <dgm:t>
        <a:bodyPr/>
        <a:lstStyle/>
        <a:p>
          <a:r>
            <a:rPr lang="ru-RU"/>
            <a:t>Требования к поступающим </a:t>
          </a:r>
          <a:endParaRPr lang="en-US" dirty="0"/>
        </a:p>
      </dgm:t>
    </dgm:pt>
    <dgm:pt modelId="{68285761-1E0B-479C-B7BB-0BB8BF19EBF3}" type="parTrans" cxnId="{77A7582F-B18E-4BA5-88ED-8FAFA3C32CE9}">
      <dgm:prSet/>
      <dgm:spPr/>
      <dgm:t>
        <a:bodyPr/>
        <a:lstStyle/>
        <a:p>
          <a:endParaRPr lang="ru-RU"/>
        </a:p>
      </dgm:t>
    </dgm:pt>
    <dgm:pt modelId="{ADDDCB04-0BC5-456D-B04A-64E7BC541DC4}" type="sibTrans" cxnId="{77A7582F-B18E-4BA5-88ED-8FAFA3C32CE9}">
      <dgm:prSet/>
      <dgm:spPr/>
      <dgm:t>
        <a:bodyPr/>
        <a:lstStyle/>
        <a:p>
          <a:endParaRPr lang="ru-RU"/>
        </a:p>
      </dgm:t>
    </dgm:pt>
    <dgm:pt modelId="{2FDC89BB-400F-4464-BF44-8E85E9E2108A}" type="pres">
      <dgm:prSet presAssocID="{4B01AEE6-9258-4C68-833A-60F7C78B989D}" presName="Name0" presStyleCnt="0">
        <dgm:presLayoutVars>
          <dgm:dir/>
          <dgm:animLvl val="lvl"/>
          <dgm:resizeHandles val="exact"/>
        </dgm:presLayoutVars>
      </dgm:prSet>
      <dgm:spPr/>
    </dgm:pt>
    <dgm:pt modelId="{E281A0C1-11E8-4A00-BB20-D913B257A40D}" type="pres">
      <dgm:prSet presAssocID="{4EA6D31D-56EA-485E-8FF6-1D1773E3FA17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3A721665-9FCA-4A18-9D16-279F3D344D5B}" type="pres">
      <dgm:prSet presAssocID="{47803DA6-A323-4029-94B4-A730BCAA5B52}" presName="parTxOnlySpace" presStyleCnt="0"/>
      <dgm:spPr/>
    </dgm:pt>
    <dgm:pt modelId="{D23B0023-3BD7-4029-8E46-9ED79E0854C3}" type="pres">
      <dgm:prSet presAssocID="{70814A3F-CE76-4998-9893-A0B1E7F286C8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904C589-C133-425A-8AF9-4193BE6490FB}" type="pres">
      <dgm:prSet presAssocID="{DD6D0388-D28F-4BEB-BA47-EA907BC5D05E}" presName="parTxOnlySpace" presStyleCnt="0"/>
      <dgm:spPr/>
    </dgm:pt>
    <dgm:pt modelId="{8BF6B465-7B15-4AAF-B207-C836E4B1D127}" type="pres">
      <dgm:prSet presAssocID="{3810E892-3B47-4263-A90F-CE9B8342BC11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4F8F1AC-52BD-4924-A61F-3DF683262D64}" type="pres">
      <dgm:prSet presAssocID="{5D8BB644-7AC1-47B4-8EC8-2CC6B16160DA}" presName="parTxOnlySpace" presStyleCnt="0"/>
      <dgm:spPr/>
    </dgm:pt>
    <dgm:pt modelId="{5EAE1A1D-E322-4EEE-B28A-B82C649A7C14}" type="pres">
      <dgm:prSet presAssocID="{5B70EB76-16BC-4F69-909F-F7218C7A9B62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1042C300-C4A7-4854-AA96-4DB420F44B07}" type="presOf" srcId="{5B70EB76-16BC-4F69-909F-F7218C7A9B62}" destId="{5EAE1A1D-E322-4EEE-B28A-B82C649A7C14}" srcOrd="0" destOrd="0" presId="urn:microsoft.com/office/officeart/2005/8/layout/chevron1"/>
    <dgm:cxn modelId="{77A7582F-B18E-4BA5-88ED-8FAFA3C32CE9}" srcId="{4B01AEE6-9258-4C68-833A-60F7C78B989D}" destId="{5B70EB76-16BC-4F69-909F-F7218C7A9B62}" srcOrd="3" destOrd="0" parTransId="{68285761-1E0B-479C-B7BB-0BB8BF19EBF3}" sibTransId="{ADDDCB04-0BC5-456D-B04A-64E7BC541DC4}"/>
    <dgm:cxn modelId="{50D61C74-B19E-451E-9110-119C77BBCC7D}" type="presOf" srcId="{3810E892-3B47-4263-A90F-CE9B8342BC11}" destId="{8BF6B465-7B15-4AAF-B207-C836E4B1D127}" srcOrd="0" destOrd="0" presId="urn:microsoft.com/office/officeart/2005/8/layout/chevron1"/>
    <dgm:cxn modelId="{B2321C8B-2112-4A80-9E31-8526601A4CFA}" srcId="{4B01AEE6-9258-4C68-833A-60F7C78B989D}" destId="{70814A3F-CE76-4998-9893-A0B1E7F286C8}" srcOrd="1" destOrd="0" parTransId="{A1C8B99C-8198-4D79-B827-859BA242EB14}" sibTransId="{DD6D0388-D28F-4BEB-BA47-EA907BC5D05E}"/>
    <dgm:cxn modelId="{416F8490-FC48-4B2C-8072-1C98C8C78765}" srcId="{4B01AEE6-9258-4C68-833A-60F7C78B989D}" destId="{3810E892-3B47-4263-A90F-CE9B8342BC11}" srcOrd="2" destOrd="0" parTransId="{618BBB1E-5AE2-4342-9B4F-A513E07E2C6B}" sibTransId="{5D8BB644-7AC1-47B4-8EC8-2CC6B16160DA}"/>
    <dgm:cxn modelId="{82852897-BE3C-4A3E-BC8C-2C11D6A7A169}" srcId="{4B01AEE6-9258-4C68-833A-60F7C78B989D}" destId="{4EA6D31D-56EA-485E-8FF6-1D1773E3FA17}" srcOrd="0" destOrd="0" parTransId="{BB295AD9-0297-4496-B89C-4194DAE3D813}" sibTransId="{47803DA6-A323-4029-94B4-A730BCAA5B52}"/>
    <dgm:cxn modelId="{BB55889B-F49B-4BAE-B3A0-685D89085598}" type="presOf" srcId="{70814A3F-CE76-4998-9893-A0B1E7F286C8}" destId="{D23B0023-3BD7-4029-8E46-9ED79E0854C3}" srcOrd="0" destOrd="0" presId="urn:microsoft.com/office/officeart/2005/8/layout/chevron1"/>
    <dgm:cxn modelId="{C8A7D1B7-AF2E-4CD9-93E1-629301BF7BED}" type="presOf" srcId="{4EA6D31D-56EA-485E-8FF6-1D1773E3FA17}" destId="{E281A0C1-11E8-4A00-BB20-D913B257A40D}" srcOrd="0" destOrd="0" presId="urn:microsoft.com/office/officeart/2005/8/layout/chevron1"/>
    <dgm:cxn modelId="{10E5BEF8-E92A-43E2-B9B1-7A7D59D5408A}" type="presOf" srcId="{4B01AEE6-9258-4C68-833A-60F7C78B989D}" destId="{2FDC89BB-400F-4464-BF44-8E85E9E2108A}" srcOrd="0" destOrd="0" presId="urn:microsoft.com/office/officeart/2005/8/layout/chevron1"/>
    <dgm:cxn modelId="{50724D8C-C9DF-4D8C-AA37-9D710E6E39DC}" type="presParOf" srcId="{2FDC89BB-400F-4464-BF44-8E85E9E2108A}" destId="{E281A0C1-11E8-4A00-BB20-D913B257A40D}" srcOrd="0" destOrd="0" presId="urn:microsoft.com/office/officeart/2005/8/layout/chevron1"/>
    <dgm:cxn modelId="{A4D5DD08-6151-45EC-8BC3-82CFDC6C48E5}" type="presParOf" srcId="{2FDC89BB-400F-4464-BF44-8E85E9E2108A}" destId="{3A721665-9FCA-4A18-9D16-279F3D344D5B}" srcOrd="1" destOrd="0" presId="urn:microsoft.com/office/officeart/2005/8/layout/chevron1"/>
    <dgm:cxn modelId="{5557AE27-F4AE-44F5-B1C6-DD9ACC1E685E}" type="presParOf" srcId="{2FDC89BB-400F-4464-BF44-8E85E9E2108A}" destId="{D23B0023-3BD7-4029-8E46-9ED79E0854C3}" srcOrd="2" destOrd="0" presId="urn:microsoft.com/office/officeart/2005/8/layout/chevron1"/>
    <dgm:cxn modelId="{8970512B-3B46-4219-A0CA-A369BC8E97A2}" type="presParOf" srcId="{2FDC89BB-400F-4464-BF44-8E85E9E2108A}" destId="{B904C589-C133-425A-8AF9-4193BE6490FB}" srcOrd="3" destOrd="0" presId="urn:microsoft.com/office/officeart/2005/8/layout/chevron1"/>
    <dgm:cxn modelId="{01BEEAF9-FC08-4391-91A2-3D2A7BFB5C4F}" type="presParOf" srcId="{2FDC89BB-400F-4464-BF44-8E85E9E2108A}" destId="{8BF6B465-7B15-4AAF-B207-C836E4B1D127}" srcOrd="4" destOrd="0" presId="urn:microsoft.com/office/officeart/2005/8/layout/chevron1"/>
    <dgm:cxn modelId="{17182F5C-0225-4B77-A264-18A585FF2B75}" type="presParOf" srcId="{2FDC89BB-400F-4464-BF44-8E85E9E2108A}" destId="{74F8F1AC-52BD-4924-A61F-3DF683262D64}" srcOrd="5" destOrd="0" presId="urn:microsoft.com/office/officeart/2005/8/layout/chevron1"/>
    <dgm:cxn modelId="{F95A1E7D-F4F0-427C-AD60-8E84F6A46406}" type="presParOf" srcId="{2FDC89BB-400F-4464-BF44-8E85E9E2108A}" destId="{5EAE1A1D-E322-4EEE-B28A-B82C649A7C14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B01AEE6-9258-4C68-833A-60F7C78B989D}" type="doc">
      <dgm:prSet loTypeId="urn:microsoft.com/office/officeart/2005/8/layout/chevron1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4EA6D31D-56EA-485E-8FF6-1D1773E3FA17}">
      <dgm:prSet/>
      <dgm:spPr/>
      <dgm:t>
        <a:bodyPr/>
        <a:lstStyle/>
        <a:p>
          <a:r>
            <a:rPr lang="ru-RU" dirty="0"/>
            <a:t>Об учебных программах</a:t>
          </a:r>
          <a:endParaRPr lang="en-US" dirty="0"/>
        </a:p>
      </dgm:t>
    </dgm:pt>
    <dgm:pt modelId="{BB295AD9-0297-4496-B89C-4194DAE3D813}" type="parTrans" cxnId="{82852897-BE3C-4A3E-BC8C-2C11D6A7A169}">
      <dgm:prSet/>
      <dgm:spPr/>
      <dgm:t>
        <a:bodyPr/>
        <a:lstStyle/>
        <a:p>
          <a:endParaRPr lang="en-US"/>
        </a:p>
      </dgm:t>
    </dgm:pt>
    <dgm:pt modelId="{47803DA6-A323-4029-94B4-A730BCAA5B52}" type="sibTrans" cxnId="{82852897-BE3C-4A3E-BC8C-2C11D6A7A169}">
      <dgm:prSet/>
      <dgm:spPr/>
      <dgm:t>
        <a:bodyPr/>
        <a:lstStyle/>
        <a:p>
          <a:endParaRPr lang="en-US"/>
        </a:p>
      </dgm:t>
    </dgm:pt>
    <dgm:pt modelId="{70814A3F-CE76-4998-9893-A0B1E7F286C8}">
      <dgm:prSet/>
      <dgm:spPr/>
      <dgm:t>
        <a:bodyPr/>
        <a:lstStyle/>
        <a:p>
          <a:r>
            <a:rPr lang="ru-RU" dirty="0"/>
            <a:t>Структура учебных программ</a:t>
          </a:r>
          <a:endParaRPr lang="en-US" dirty="0"/>
        </a:p>
      </dgm:t>
    </dgm:pt>
    <dgm:pt modelId="{A1C8B99C-8198-4D79-B827-859BA242EB14}" type="parTrans" cxnId="{B2321C8B-2112-4A80-9E31-8526601A4CFA}">
      <dgm:prSet/>
      <dgm:spPr/>
      <dgm:t>
        <a:bodyPr/>
        <a:lstStyle/>
        <a:p>
          <a:endParaRPr lang="en-US"/>
        </a:p>
      </dgm:t>
    </dgm:pt>
    <dgm:pt modelId="{DD6D0388-D28F-4BEB-BA47-EA907BC5D05E}" type="sibTrans" cxnId="{B2321C8B-2112-4A80-9E31-8526601A4CFA}">
      <dgm:prSet/>
      <dgm:spPr/>
      <dgm:t>
        <a:bodyPr/>
        <a:lstStyle/>
        <a:p>
          <a:endParaRPr lang="en-US"/>
        </a:p>
      </dgm:t>
    </dgm:pt>
    <dgm:pt modelId="{3810E892-3B47-4263-A90F-CE9B8342BC11}">
      <dgm:prSet/>
      <dgm:spPr/>
      <dgm:t>
        <a:bodyPr/>
        <a:lstStyle/>
        <a:p>
          <a:r>
            <a:rPr lang="ru-RU" dirty="0"/>
            <a:t>Особенности наших программ</a:t>
          </a:r>
          <a:endParaRPr lang="en-US" dirty="0"/>
        </a:p>
      </dgm:t>
    </dgm:pt>
    <dgm:pt modelId="{618BBB1E-5AE2-4342-9B4F-A513E07E2C6B}" type="parTrans" cxnId="{416F8490-FC48-4B2C-8072-1C98C8C78765}">
      <dgm:prSet/>
      <dgm:spPr/>
      <dgm:t>
        <a:bodyPr/>
        <a:lstStyle/>
        <a:p>
          <a:endParaRPr lang="en-US"/>
        </a:p>
      </dgm:t>
    </dgm:pt>
    <dgm:pt modelId="{5D8BB644-7AC1-47B4-8EC8-2CC6B16160DA}" type="sibTrans" cxnId="{416F8490-FC48-4B2C-8072-1C98C8C78765}">
      <dgm:prSet/>
      <dgm:spPr/>
      <dgm:t>
        <a:bodyPr/>
        <a:lstStyle/>
        <a:p>
          <a:endParaRPr lang="en-US"/>
        </a:p>
      </dgm:t>
    </dgm:pt>
    <dgm:pt modelId="{5B70EB76-16BC-4F69-909F-F7218C7A9B62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ru-RU"/>
            <a:t>Требования к поступающим </a:t>
          </a:r>
          <a:endParaRPr lang="en-US" dirty="0"/>
        </a:p>
      </dgm:t>
    </dgm:pt>
    <dgm:pt modelId="{68285761-1E0B-479C-B7BB-0BB8BF19EBF3}" type="parTrans" cxnId="{77A7582F-B18E-4BA5-88ED-8FAFA3C32CE9}">
      <dgm:prSet/>
      <dgm:spPr/>
      <dgm:t>
        <a:bodyPr/>
        <a:lstStyle/>
        <a:p>
          <a:endParaRPr lang="ru-RU"/>
        </a:p>
      </dgm:t>
    </dgm:pt>
    <dgm:pt modelId="{ADDDCB04-0BC5-456D-B04A-64E7BC541DC4}" type="sibTrans" cxnId="{77A7582F-B18E-4BA5-88ED-8FAFA3C32CE9}">
      <dgm:prSet/>
      <dgm:spPr/>
      <dgm:t>
        <a:bodyPr/>
        <a:lstStyle/>
        <a:p>
          <a:endParaRPr lang="ru-RU"/>
        </a:p>
      </dgm:t>
    </dgm:pt>
    <dgm:pt modelId="{2FDC89BB-400F-4464-BF44-8E85E9E2108A}" type="pres">
      <dgm:prSet presAssocID="{4B01AEE6-9258-4C68-833A-60F7C78B989D}" presName="Name0" presStyleCnt="0">
        <dgm:presLayoutVars>
          <dgm:dir/>
          <dgm:animLvl val="lvl"/>
          <dgm:resizeHandles val="exact"/>
        </dgm:presLayoutVars>
      </dgm:prSet>
      <dgm:spPr/>
    </dgm:pt>
    <dgm:pt modelId="{E281A0C1-11E8-4A00-BB20-D913B257A40D}" type="pres">
      <dgm:prSet presAssocID="{4EA6D31D-56EA-485E-8FF6-1D1773E3FA17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3A721665-9FCA-4A18-9D16-279F3D344D5B}" type="pres">
      <dgm:prSet presAssocID="{47803DA6-A323-4029-94B4-A730BCAA5B52}" presName="parTxOnlySpace" presStyleCnt="0"/>
      <dgm:spPr/>
    </dgm:pt>
    <dgm:pt modelId="{D23B0023-3BD7-4029-8E46-9ED79E0854C3}" type="pres">
      <dgm:prSet presAssocID="{70814A3F-CE76-4998-9893-A0B1E7F286C8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904C589-C133-425A-8AF9-4193BE6490FB}" type="pres">
      <dgm:prSet presAssocID="{DD6D0388-D28F-4BEB-BA47-EA907BC5D05E}" presName="parTxOnlySpace" presStyleCnt="0"/>
      <dgm:spPr/>
    </dgm:pt>
    <dgm:pt modelId="{8BF6B465-7B15-4AAF-B207-C836E4B1D127}" type="pres">
      <dgm:prSet presAssocID="{3810E892-3B47-4263-A90F-CE9B8342BC11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4F8F1AC-52BD-4924-A61F-3DF683262D64}" type="pres">
      <dgm:prSet presAssocID="{5D8BB644-7AC1-47B4-8EC8-2CC6B16160DA}" presName="parTxOnlySpace" presStyleCnt="0"/>
      <dgm:spPr/>
    </dgm:pt>
    <dgm:pt modelId="{5EAE1A1D-E322-4EEE-B28A-B82C649A7C14}" type="pres">
      <dgm:prSet presAssocID="{5B70EB76-16BC-4F69-909F-F7218C7A9B62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1042C300-C4A7-4854-AA96-4DB420F44B07}" type="presOf" srcId="{5B70EB76-16BC-4F69-909F-F7218C7A9B62}" destId="{5EAE1A1D-E322-4EEE-B28A-B82C649A7C14}" srcOrd="0" destOrd="0" presId="urn:microsoft.com/office/officeart/2005/8/layout/chevron1"/>
    <dgm:cxn modelId="{77A7582F-B18E-4BA5-88ED-8FAFA3C32CE9}" srcId="{4B01AEE6-9258-4C68-833A-60F7C78B989D}" destId="{5B70EB76-16BC-4F69-909F-F7218C7A9B62}" srcOrd="3" destOrd="0" parTransId="{68285761-1E0B-479C-B7BB-0BB8BF19EBF3}" sibTransId="{ADDDCB04-0BC5-456D-B04A-64E7BC541DC4}"/>
    <dgm:cxn modelId="{50D61C74-B19E-451E-9110-119C77BBCC7D}" type="presOf" srcId="{3810E892-3B47-4263-A90F-CE9B8342BC11}" destId="{8BF6B465-7B15-4AAF-B207-C836E4B1D127}" srcOrd="0" destOrd="0" presId="urn:microsoft.com/office/officeart/2005/8/layout/chevron1"/>
    <dgm:cxn modelId="{B2321C8B-2112-4A80-9E31-8526601A4CFA}" srcId="{4B01AEE6-9258-4C68-833A-60F7C78B989D}" destId="{70814A3F-CE76-4998-9893-A0B1E7F286C8}" srcOrd="1" destOrd="0" parTransId="{A1C8B99C-8198-4D79-B827-859BA242EB14}" sibTransId="{DD6D0388-D28F-4BEB-BA47-EA907BC5D05E}"/>
    <dgm:cxn modelId="{416F8490-FC48-4B2C-8072-1C98C8C78765}" srcId="{4B01AEE6-9258-4C68-833A-60F7C78B989D}" destId="{3810E892-3B47-4263-A90F-CE9B8342BC11}" srcOrd="2" destOrd="0" parTransId="{618BBB1E-5AE2-4342-9B4F-A513E07E2C6B}" sibTransId="{5D8BB644-7AC1-47B4-8EC8-2CC6B16160DA}"/>
    <dgm:cxn modelId="{82852897-BE3C-4A3E-BC8C-2C11D6A7A169}" srcId="{4B01AEE6-9258-4C68-833A-60F7C78B989D}" destId="{4EA6D31D-56EA-485E-8FF6-1D1773E3FA17}" srcOrd="0" destOrd="0" parTransId="{BB295AD9-0297-4496-B89C-4194DAE3D813}" sibTransId="{47803DA6-A323-4029-94B4-A730BCAA5B52}"/>
    <dgm:cxn modelId="{BB55889B-F49B-4BAE-B3A0-685D89085598}" type="presOf" srcId="{70814A3F-CE76-4998-9893-A0B1E7F286C8}" destId="{D23B0023-3BD7-4029-8E46-9ED79E0854C3}" srcOrd="0" destOrd="0" presId="urn:microsoft.com/office/officeart/2005/8/layout/chevron1"/>
    <dgm:cxn modelId="{C8A7D1B7-AF2E-4CD9-93E1-629301BF7BED}" type="presOf" srcId="{4EA6D31D-56EA-485E-8FF6-1D1773E3FA17}" destId="{E281A0C1-11E8-4A00-BB20-D913B257A40D}" srcOrd="0" destOrd="0" presId="urn:microsoft.com/office/officeart/2005/8/layout/chevron1"/>
    <dgm:cxn modelId="{10E5BEF8-E92A-43E2-B9B1-7A7D59D5408A}" type="presOf" srcId="{4B01AEE6-9258-4C68-833A-60F7C78B989D}" destId="{2FDC89BB-400F-4464-BF44-8E85E9E2108A}" srcOrd="0" destOrd="0" presId="urn:microsoft.com/office/officeart/2005/8/layout/chevron1"/>
    <dgm:cxn modelId="{50724D8C-C9DF-4D8C-AA37-9D710E6E39DC}" type="presParOf" srcId="{2FDC89BB-400F-4464-BF44-8E85E9E2108A}" destId="{E281A0C1-11E8-4A00-BB20-D913B257A40D}" srcOrd="0" destOrd="0" presId="urn:microsoft.com/office/officeart/2005/8/layout/chevron1"/>
    <dgm:cxn modelId="{A4D5DD08-6151-45EC-8BC3-82CFDC6C48E5}" type="presParOf" srcId="{2FDC89BB-400F-4464-BF44-8E85E9E2108A}" destId="{3A721665-9FCA-4A18-9D16-279F3D344D5B}" srcOrd="1" destOrd="0" presId="urn:microsoft.com/office/officeart/2005/8/layout/chevron1"/>
    <dgm:cxn modelId="{5557AE27-F4AE-44F5-B1C6-DD9ACC1E685E}" type="presParOf" srcId="{2FDC89BB-400F-4464-BF44-8E85E9E2108A}" destId="{D23B0023-3BD7-4029-8E46-9ED79E0854C3}" srcOrd="2" destOrd="0" presId="urn:microsoft.com/office/officeart/2005/8/layout/chevron1"/>
    <dgm:cxn modelId="{8970512B-3B46-4219-A0CA-A369BC8E97A2}" type="presParOf" srcId="{2FDC89BB-400F-4464-BF44-8E85E9E2108A}" destId="{B904C589-C133-425A-8AF9-4193BE6490FB}" srcOrd="3" destOrd="0" presId="urn:microsoft.com/office/officeart/2005/8/layout/chevron1"/>
    <dgm:cxn modelId="{01BEEAF9-FC08-4391-91A2-3D2A7BFB5C4F}" type="presParOf" srcId="{2FDC89BB-400F-4464-BF44-8E85E9E2108A}" destId="{8BF6B465-7B15-4AAF-B207-C836E4B1D127}" srcOrd="4" destOrd="0" presId="urn:microsoft.com/office/officeart/2005/8/layout/chevron1"/>
    <dgm:cxn modelId="{17182F5C-0225-4B77-A264-18A585FF2B75}" type="presParOf" srcId="{2FDC89BB-400F-4464-BF44-8E85E9E2108A}" destId="{74F8F1AC-52BD-4924-A61F-3DF683262D64}" srcOrd="5" destOrd="0" presId="urn:microsoft.com/office/officeart/2005/8/layout/chevron1"/>
    <dgm:cxn modelId="{F95A1E7D-F4F0-427C-AD60-8E84F6A46406}" type="presParOf" srcId="{2FDC89BB-400F-4464-BF44-8E85E9E2108A}" destId="{5EAE1A1D-E322-4EEE-B28A-B82C649A7C14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6FE5A84-8150-4358-9D92-228BD9459F50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739D6AE-EF50-4878-9431-9CE442C0EDFE}">
      <dgm:prSet/>
      <dgm:spPr/>
      <dgm:t>
        <a:bodyPr/>
        <a:lstStyle/>
        <a:p>
          <a:r>
            <a:rPr lang="en-GB" dirty="0"/>
            <a:t>AI and Big Data</a:t>
          </a:r>
          <a:endParaRPr lang="en-US" dirty="0"/>
        </a:p>
      </dgm:t>
    </dgm:pt>
    <dgm:pt modelId="{49C84F56-F226-4C7E-8B5E-3EA485A733E1}" type="parTrans" cxnId="{052A58DF-CCC9-4845-A9FD-2895856A2CB9}">
      <dgm:prSet/>
      <dgm:spPr/>
      <dgm:t>
        <a:bodyPr/>
        <a:lstStyle/>
        <a:p>
          <a:endParaRPr lang="en-US"/>
        </a:p>
      </dgm:t>
    </dgm:pt>
    <dgm:pt modelId="{CBE408A8-8094-4EAA-8A85-3E8B0F017DE6}" type="sibTrans" cxnId="{052A58DF-CCC9-4845-A9FD-2895856A2CB9}">
      <dgm:prSet/>
      <dgm:spPr/>
      <dgm:t>
        <a:bodyPr/>
        <a:lstStyle/>
        <a:p>
          <a:endParaRPr lang="en-US"/>
        </a:p>
      </dgm:t>
    </dgm:pt>
    <dgm:pt modelId="{FF763E7B-6BF2-44EA-B808-D752267386BA}">
      <dgm:prSet/>
      <dgm:spPr/>
      <dgm:t>
        <a:bodyPr/>
        <a:lstStyle/>
        <a:p>
          <a:r>
            <a:rPr lang="ru-RU" kern="1200">
              <a:latin typeface="Calibri" panose="020F0502020204030204"/>
              <a:ea typeface="+mn-ea"/>
              <a:cs typeface="+mn-cs"/>
            </a:rPr>
            <a:t>Автоматизация и </a:t>
          </a:r>
          <a:r>
            <a:rPr lang="en-GB" kern="1200">
              <a:latin typeface="Calibri" panose="020F0502020204030204"/>
              <a:ea typeface="+mn-ea"/>
              <a:cs typeface="+mn-cs"/>
            </a:rPr>
            <a:t>IoT</a:t>
          </a:r>
          <a:endParaRPr lang="en-US" kern="1200">
            <a:latin typeface="Calibri" panose="020F0502020204030204"/>
            <a:ea typeface="+mn-ea"/>
            <a:cs typeface="+mn-cs"/>
          </a:endParaRPr>
        </a:p>
      </dgm:t>
    </dgm:pt>
    <dgm:pt modelId="{C5A710AF-3D81-4092-9D9F-A00B62536A47}" type="parTrans" cxnId="{78E68D51-E518-462A-8938-6079E4AD5C9B}">
      <dgm:prSet/>
      <dgm:spPr/>
      <dgm:t>
        <a:bodyPr/>
        <a:lstStyle/>
        <a:p>
          <a:endParaRPr lang="ru-RU"/>
        </a:p>
      </dgm:t>
    </dgm:pt>
    <dgm:pt modelId="{53C130EE-1E72-4F95-B37E-3234B65DD4FC}" type="sibTrans" cxnId="{78E68D51-E518-462A-8938-6079E4AD5C9B}">
      <dgm:prSet/>
      <dgm:spPr/>
      <dgm:t>
        <a:bodyPr/>
        <a:lstStyle/>
        <a:p>
          <a:endParaRPr lang="ru-RU"/>
        </a:p>
      </dgm:t>
    </dgm:pt>
    <dgm:pt modelId="{CBEE5B31-73EA-4830-B601-B33886B5CE65}">
      <dgm:prSet/>
      <dgm:spPr/>
      <dgm:t>
        <a:bodyPr/>
        <a:lstStyle/>
        <a:p>
          <a:r>
            <a:rPr lang="ru-RU" dirty="0"/>
            <a:t>Программирование, Алгоритмы и структуры данных, Программная инженерия (основные этапы, инструменты)</a:t>
          </a:r>
          <a:endParaRPr lang="en-US" dirty="0"/>
        </a:p>
      </dgm:t>
    </dgm:pt>
    <dgm:pt modelId="{35757C6D-FFD0-496D-B047-D6127846658A}" type="parTrans" cxnId="{6BEF152B-70D3-48FE-A7DD-723DCDDE8ECB}">
      <dgm:prSet/>
      <dgm:spPr/>
      <dgm:t>
        <a:bodyPr/>
        <a:lstStyle/>
        <a:p>
          <a:endParaRPr lang="ru-RU"/>
        </a:p>
      </dgm:t>
    </dgm:pt>
    <dgm:pt modelId="{291FE4DB-13D1-4E72-A144-07AB175351D8}" type="sibTrans" cxnId="{6BEF152B-70D3-48FE-A7DD-723DCDDE8ECB}">
      <dgm:prSet/>
      <dgm:spPr/>
      <dgm:t>
        <a:bodyPr/>
        <a:lstStyle/>
        <a:p>
          <a:endParaRPr lang="ru-RU"/>
        </a:p>
      </dgm:t>
    </dgm:pt>
    <dgm:pt modelId="{ADF36548-D0A4-434F-BD1A-DE271D885BE7}">
      <dgm:prSet/>
      <dgm:spPr/>
      <dgm:t>
        <a:bodyPr/>
        <a:lstStyle/>
        <a:p>
          <a:r>
            <a:rPr lang="ru-RU" dirty="0"/>
            <a:t>Математический анализ, Линейная алгебра, Теория вероятности, Дискретная математика</a:t>
          </a:r>
          <a:endParaRPr lang="en-US" dirty="0"/>
        </a:p>
      </dgm:t>
    </dgm:pt>
    <dgm:pt modelId="{9B853044-B20C-4F86-A09A-4CD36316506E}" type="parTrans" cxnId="{C615153A-9A7E-4F36-B175-73CDFFB1D509}">
      <dgm:prSet/>
      <dgm:spPr/>
      <dgm:t>
        <a:bodyPr/>
        <a:lstStyle/>
        <a:p>
          <a:endParaRPr lang="ru-RU"/>
        </a:p>
      </dgm:t>
    </dgm:pt>
    <dgm:pt modelId="{079E4D12-E9EE-4207-B766-E21350BF6597}" type="sibTrans" cxnId="{C615153A-9A7E-4F36-B175-73CDFFB1D509}">
      <dgm:prSet/>
      <dgm:spPr/>
      <dgm:t>
        <a:bodyPr/>
        <a:lstStyle/>
        <a:p>
          <a:endParaRPr lang="ru-RU"/>
        </a:p>
      </dgm:t>
    </dgm:pt>
    <dgm:pt modelId="{0E1674D9-294F-427B-90F2-10FB510E19F7}">
      <dgm:prSet/>
      <dgm:spPr/>
      <dgm:t>
        <a:bodyPr/>
        <a:lstStyle/>
        <a:p>
          <a:r>
            <a:rPr lang="ru-RU" dirty="0"/>
            <a:t>Программирование, Программная инженерия (основные этапы, инструменты), Автоматика (датчики и манипуляторы)</a:t>
          </a:r>
          <a:endParaRPr lang="en-US" dirty="0"/>
        </a:p>
      </dgm:t>
    </dgm:pt>
    <dgm:pt modelId="{38CCDBAF-BFAC-4FD5-B8C4-17BC45C77A12}" type="parTrans" cxnId="{F5DE5A8C-934A-425F-A358-9EB849E6F3CD}">
      <dgm:prSet/>
      <dgm:spPr/>
      <dgm:t>
        <a:bodyPr/>
        <a:lstStyle/>
        <a:p>
          <a:endParaRPr lang="ru-RU"/>
        </a:p>
      </dgm:t>
    </dgm:pt>
    <dgm:pt modelId="{5E2D088A-7340-482E-A859-D3704A13E294}" type="sibTrans" cxnId="{F5DE5A8C-934A-425F-A358-9EB849E6F3CD}">
      <dgm:prSet/>
      <dgm:spPr/>
      <dgm:t>
        <a:bodyPr/>
        <a:lstStyle/>
        <a:p>
          <a:endParaRPr lang="ru-RU"/>
        </a:p>
      </dgm:t>
    </dgm:pt>
    <dgm:pt modelId="{9176B42C-8161-43C0-82C8-F2153BE97BE0}">
      <dgm:prSet/>
      <dgm:spPr/>
      <dgm:t>
        <a:bodyPr/>
        <a:lstStyle/>
        <a:p>
          <a:r>
            <a:rPr lang="ru-RU" dirty="0"/>
            <a:t>Математический анализ, Линейная алгебра, Дискретная математика, Теория управления</a:t>
          </a:r>
        </a:p>
        <a:p>
          <a:endParaRPr lang="en-US" dirty="0"/>
        </a:p>
      </dgm:t>
    </dgm:pt>
    <dgm:pt modelId="{1FB14C24-3DA1-41AB-AAC5-AA0C4C9F280E}" type="parTrans" cxnId="{C5B7BA1A-368F-4E5D-A8F3-2ED44748192E}">
      <dgm:prSet/>
      <dgm:spPr/>
      <dgm:t>
        <a:bodyPr/>
        <a:lstStyle/>
        <a:p>
          <a:endParaRPr lang="ru-RU"/>
        </a:p>
      </dgm:t>
    </dgm:pt>
    <dgm:pt modelId="{019F4CEF-60B3-49E5-8B1B-C5DFE17146A5}" type="sibTrans" cxnId="{C5B7BA1A-368F-4E5D-A8F3-2ED44748192E}">
      <dgm:prSet/>
      <dgm:spPr/>
      <dgm:t>
        <a:bodyPr/>
        <a:lstStyle/>
        <a:p>
          <a:endParaRPr lang="ru-RU"/>
        </a:p>
      </dgm:t>
    </dgm:pt>
    <dgm:pt modelId="{B9472557-B7E0-40BD-8DA6-3DC24CADF374}" type="pres">
      <dgm:prSet presAssocID="{E6FE5A84-8150-4358-9D92-228BD9459F50}" presName="vert0" presStyleCnt="0">
        <dgm:presLayoutVars>
          <dgm:dir/>
          <dgm:animOne val="branch"/>
          <dgm:animLvl val="lvl"/>
        </dgm:presLayoutVars>
      </dgm:prSet>
      <dgm:spPr/>
    </dgm:pt>
    <dgm:pt modelId="{06C71CBC-A98B-490B-A22A-9F00F5FC2125}" type="pres">
      <dgm:prSet presAssocID="{C739D6AE-EF50-4878-9431-9CE442C0EDFE}" presName="thickLine" presStyleLbl="alignNode1" presStyleIdx="0" presStyleCnt="2"/>
      <dgm:spPr/>
    </dgm:pt>
    <dgm:pt modelId="{65FDE6FB-79CE-4CF5-B715-D12516B8DD7F}" type="pres">
      <dgm:prSet presAssocID="{C739D6AE-EF50-4878-9431-9CE442C0EDFE}" presName="horz1" presStyleCnt="0"/>
      <dgm:spPr/>
    </dgm:pt>
    <dgm:pt modelId="{47906AA9-E1D0-43E4-9649-982F03E40EB3}" type="pres">
      <dgm:prSet presAssocID="{C739D6AE-EF50-4878-9431-9CE442C0EDFE}" presName="tx1" presStyleLbl="revTx" presStyleIdx="0" presStyleCnt="6"/>
      <dgm:spPr/>
    </dgm:pt>
    <dgm:pt modelId="{02187B93-5A6C-4322-AB86-DB9A3C3EF167}" type="pres">
      <dgm:prSet presAssocID="{C739D6AE-EF50-4878-9431-9CE442C0EDFE}" presName="vert1" presStyleCnt="0"/>
      <dgm:spPr/>
    </dgm:pt>
    <dgm:pt modelId="{CE415928-D6EF-43F3-8A99-ECF07F8F6EA1}" type="pres">
      <dgm:prSet presAssocID="{CBEE5B31-73EA-4830-B601-B33886B5CE65}" presName="vertSpace2a" presStyleCnt="0"/>
      <dgm:spPr/>
    </dgm:pt>
    <dgm:pt modelId="{6DEDE77D-EF18-4B2A-87ED-C82B886E04F9}" type="pres">
      <dgm:prSet presAssocID="{CBEE5B31-73EA-4830-B601-B33886B5CE65}" presName="horz2" presStyleCnt="0"/>
      <dgm:spPr/>
    </dgm:pt>
    <dgm:pt modelId="{05B44166-98B8-44FA-8B79-704AEEFD1B68}" type="pres">
      <dgm:prSet presAssocID="{CBEE5B31-73EA-4830-B601-B33886B5CE65}" presName="horzSpace2" presStyleCnt="0"/>
      <dgm:spPr/>
    </dgm:pt>
    <dgm:pt modelId="{28A2A7BC-D661-4BC0-9FB4-B40C32FEFCCE}" type="pres">
      <dgm:prSet presAssocID="{CBEE5B31-73EA-4830-B601-B33886B5CE65}" presName="tx2" presStyleLbl="revTx" presStyleIdx="1" presStyleCnt="6"/>
      <dgm:spPr/>
    </dgm:pt>
    <dgm:pt modelId="{5B5A61A9-BD52-4E89-AF82-1CEC66F3DEE1}" type="pres">
      <dgm:prSet presAssocID="{CBEE5B31-73EA-4830-B601-B33886B5CE65}" presName="vert2" presStyleCnt="0"/>
      <dgm:spPr/>
    </dgm:pt>
    <dgm:pt modelId="{D9DA2352-0475-40C9-B4FD-6ACCED785B7A}" type="pres">
      <dgm:prSet presAssocID="{CBEE5B31-73EA-4830-B601-B33886B5CE65}" presName="thinLine2b" presStyleLbl="callout" presStyleIdx="0" presStyleCnt="4"/>
      <dgm:spPr/>
    </dgm:pt>
    <dgm:pt modelId="{84FCE717-E6DC-46F6-B5C6-324BEF55C952}" type="pres">
      <dgm:prSet presAssocID="{CBEE5B31-73EA-4830-B601-B33886B5CE65}" presName="vertSpace2b" presStyleCnt="0"/>
      <dgm:spPr/>
    </dgm:pt>
    <dgm:pt modelId="{643E282D-4D1D-491E-95ED-61A0F466CD0A}" type="pres">
      <dgm:prSet presAssocID="{ADF36548-D0A4-434F-BD1A-DE271D885BE7}" presName="horz2" presStyleCnt="0"/>
      <dgm:spPr/>
    </dgm:pt>
    <dgm:pt modelId="{9CAF21BD-DCB0-4451-943D-5EA8A637D22F}" type="pres">
      <dgm:prSet presAssocID="{ADF36548-D0A4-434F-BD1A-DE271D885BE7}" presName="horzSpace2" presStyleCnt="0"/>
      <dgm:spPr/>
    </dgm:pt>
    <dgm:pt modelId="{C203CA6E-882C-417B-BD54-B61C7B0F9777}" type="pres">
      <dgm:prSet presAssocID="{ADF36548-D0A4-434F-BD1A-DE271D885BE7}" presName="tx2" presStyleLbl="revTx" presStyleIdx="2" presStyleCnt="6"/>
      <dgm:spPr/>
    </dgm:pt>
    <dgm:pt modelId="{6E3099B6-6000-4438-8C9E-405334BED834}" type="pres">
      <dgm:prSet presAssocID="{ADF36548-D0A4-434F-BD1A-DE271D885BE7}" presName="vert2" presStyleCnt="0"/>
      <dgm:spPr/>
    </dgm:pt>
    <dgm:pt modelId="{1BD56B34-F0FF-4339-8749-DC7E5AF3365F}" type="pres">
      <dgm:prSet presAssocID="{ADF36548-D0A4-434F-BD1A-DE271D885BE7}" presName="thinLine2b" presStyleLbl="callout" presStyleIdx="1" presStyleCnt="4"/>
      <dgm:spPr/>
    </dgm:pt>
    <dgm:pt modelId="{21C9877B-4688-483F-9CA5-A5688B3FBCD5}" type="pres">
      <dgm:prSet presAssocID="{ADF36548-D0A4-434F-BD1A-DE271D885BE7}" presName="vertSpace2b" presStyleCnt="0"/>
      <dgm:spPr/>
    </dgm:pt>
    <dgm:pt modelId="{C9FDCE36-634E-42BA-AD37-D2E3EDCDE1F5}" type="pres">
      <dgm:prSet presAssocID="{FF763E7B-6BF2-44EA-B808-D752267386BA}" presName="thickLine" presStyleLbl="alignNode1" presStyleIdx="1" presStyleCnt="2"/>
      <dgm:spPr/>
    </dgm:pt>
    <dgm:pt modelId="{3DEE8519-4AD5-4A2B-8274-04EE76723414}" type="pres">
      <dgm:prSet presAssocID="{FF763E7B-6BF2-44EA-B808-D752267386BA}" presName="horz1" presStyleCnt="0"/>
      <dgm:spPr/>
    </dgm:pt>
    <dgm:pt modelId="{B9195FCD-6EC0-4DE3-B8E4-DF01CD0815FC}" type="pres">
      <dgm:prSet presAssocID="{FF763E7B-6BF2-44EA-B808-D752267386BA}" presName="tx1" presStyleLbl="revTx" presStyleIdx="3" presStyleCnt="6"/>
      <dgm:spPr/>
    </dgm:pt>
    <dgm:pt modelId="{A5059F7E-17E1-4A0F-8F39-9A66B119C15B}" type="pres">
      <dgm:prSet presAssocID="{FF763E7B-6BF2-44EA-B808-D752267386BA}" presName="vert1" presStyleCnt="0"/>
      <dgm:spPr/>
    </dgm:pt>
    <dgm:pt modelId="{4BEDB254-7CF9-4827-9680-584AB695FB44}" type="pres">
      <dgm:prSet presAssocID="{0E1674D9-294F-427B-90F2-10FB510E19F7}" presName="vertSpace2a" presStyleCnt="0"/>
      <dgm:spPr/>
    </dgm:pt>
    <dgm:pt modelId="{DD3532CA-4BB1-4623-A6F2-A6B06AA300F3}" type="pres">
      <dgm:prSet presAssocID="{0E1674D9-294F-427B-90F2-10FB510E19F7}" presName="horz2" presStyleCnt="0"/>
      <dgm:spPr/>
    </dgm:pt>
    <dgm:pt modelId="{9B31C6A5-2867-47B6-AE25-411224000E13}" type="pres">
      <dgm:prSet presAssocID="{0E1674D9-294F-427B-90F2-10FB510E19F7}" presName="horzSpace2" presStyleCnt="0"/>
      <dgm:spPr/>
    </dgm:pt>
    <dgm:pt modelId="{73472B0C-9D2B-46D7-8D24-016F6AD2FFA7}" type="pres">
      <dgm:prSet presAssocID="{0E1674D9-294F-427B-90F2-10FB510E19F7}" presName="tx2" presStyleLbl="revTx" presStyleIdx="4" presStyleCnt="6"/>
      <dgm:spPr/>
    </dgm:pt>
    <dgm:pt modelId="{AD13F409-54C8-4074-998C-7A63DDC58D58}" type="pres">
      <dgm:prSet presAssocID="{0E1674D9-294F-427B-90F2-10FB510E19F7}" presName="vert2" presStyleCnt="0"/>
      <dgm:spPr/>
    </dgm:pt>
    <dgm:pt modelId="{E7A9C68F-8D16-4378-A893-51430CE4D032}" type="pres">
      <dgm:prSet presAssocID="{0E1674D9-294F-427B-90F2-10FB510E19F7}" presName="thinLine2b" presStyleLbl="callout" presStyleIdx="2" presStyleCnt="4"/>
      <dgm:spPr/>
    </dgm:pt>
    <dgm:pt modelId="{0BB8EA82-FA58-4236-BC44-607B7338AFE4}" type="pres">
      <dgm:prSet presAssocID="{0E1674D9-294F-427B-90F2-10FB510E19F7}" presName="vertSpace2b" presStyleCnt="0"/>
      <dgm:spPr/>
    </dgm:pt>
    <dgm:pt modelId="{071A4992-52C8-427D-A575-FB32FE1ED427}" type="pres">
      <dgm:prSet presAssocID="{9176B42C-8161-43C0-82C8-F2153BE97BE0}" presName="horz2" presStyleCnt="0"/>
      <dgm:spPr/>
    </dgm:pt>
    <dgm:pt modelId="{4B24C699-F8B9-4354-BC2C-DC27685FB606}" type="pres">
      <dgm:prSet presAssocID="{9176B42C-8161-43C0-82C8-F2153BE97BE0}" presName="horzSpace2" presStyleCnt="0"/>
      <dgm:spPr/>
    </dgm:pt>
    <dgm:pt modelId="{8FAEA5BC-6338-4FFA-A75B-E46DA9CB25AB}" type="pres">
      <dgm:prSet presAssocID="{9176B42C-8161-43C0-82C8-F2153BE97BE0}" presName="tx2" presStyleLbl="revTx" presStyleIdx="5" presStyleCnt="6"/>
      <dgm:spPr/>
    </dgm:pt>
    <dgm:pt modelId="{3928F132-837F-4117-9166-712483E4B3C4}" type="pres">
      <dgm:prSet presAssocID="{9176B42C-8161-43C0-82C8-F2153BE97BE0}" presName="vert2" presStyleCnt="0"/>
      <dgm:spPr/>
    </dgm:pt>
    <dgm:pt modelId="{DC120067-8EAD-4AB8-BE97-A146749B88C6}" type="pres">
      <dgm:prSet presAssocID="{9176B42C-8161-43C0-82C8-F2153BE97BE0}" presName="thinLine2b" presStyleLbl="callout" presStyleIdx="3" presStyleCnt="4"/>
      <dgm:spPr/>
    </dgm:pt>
    <dgm:pt modelId="{925B4F95-A566-49BA-8D35-3E51C691D0F0}" type="pres">
      <dgm:prSet presAssocID="{9176B42C-8161-43C0-82C8-F2153BE97BE0}" presName="vertSpace2b" presStyleCnt="0"/>
      <dgm:spPr/>
    </dgm:pt>
  </dgm:ptLst>
  <dgm:cxnLst>
    <dgm:cxn modelId="{C5B7BA1A-368F-4E5D-A8F3-2ED44748192E}" srcId="{FF763E7B-6BF2-44EA-B808-D752267386BA}" destId="{9176B42C-8161-43C0-82C8-F2153BE97BE0}" srcOrd="1" destOrd="0" parTransId="{1FB14C24-3DA1-41AB-AAC5-AA0C4C9F280E}" sibTransId="{019F4CEF-60B3-49E5-8B1B-C5DFE17146A5}"/>
    <dgm:cxn modelId="{3A70561B-BA95-44ED-B796-C2750C575F75}" type="presOf" srcId="{E6FE5A84-8150-4358-9D92-228BD9459F50}" destId="{B9472557-B7E0-40BD-8DA6-3DC24CADF374}" srcOrd="0" destOrd="0" presId="urn:microsoft.com/office/officeart/2008/layout/LinedList"/>
    <dgm:cxn modelId="{6BEF152B-70D3-48FE-A7DD-723DCDDE8ECB}" srcId="{C739D6AE-EF50-4878-9431-9CE442C0EDFE}" destId="{CBEE5B31-73EA-4830-B601-B33886B5CE65}" srcOrd="0" destOrd="0" parTransId="{35757C6D-FFD0-496D-B047-D6127846658A}" sibTransId="{291FE4DB-13D1-4E72-A144-07AB175351D8}"/>
    <dgm:cxn modelId="{7D617533-4F0E-45A2-9947-359B9D9F2456}" type="presOf" srcId="{0E1674D9-294F-427B-90F2-10FB510E19F7}" destId="{73472B0C-9D2B-46D7-8D24-016F6AD2FFA7}" srcOrd="0" destOrd="0" presId="urn:microsoft.com/office/officeart/2008/layout/LinedList"/>
    <dgm:cxn modelId="{C615153A-9A7E-4F36-B175-73CDFFB1D509}" srcId="{C739D6AE-EF50-4878-9431-9CE442C0EDFE}" destId="{ADF36548-D0A4-434F-BD1A-DE271D885BE7}" srcOrd="1" destOrd="0" parTransId="{9B853044-B20C-4F86-A09A-4CD36316506E}" sibTransId="{079E4D12-E9EE-4207-B766-E21350BF6597}"/>
    <dgm:cxn modelId="{0A7F2845-D197-4190-8E54-0BB173754C0F}" type="presOf" srcId="{CBEE5B31-73EA-4830-B601-B33886B5CE65}" destId="{28A2A7BC-D661-4BC0-9FB4-B40C32FEFCCE}" srcOrd="0" destOrd="0" presId="urn:microsoft.com/office/officeart/2008/layout/LinedList"/>
    <dgm:cxn modelId="{C89F8A49-B3AF-4082-8D94-CBB2F9805CEB}" type="presOf" srcId="{C739D6AE-EF50-4878-9431-9CE442C0EDFE}" destId="{47906AA9-E1D0-43E4-9649-982F03E40EB3}" srcOrd="0" destOrd="0" presId="urn:microsoft.com/office/officeart/2008/layout/LinedList"/>
    <dgm:cxn modelId="{78E68D51-E518-462A-8938-6079E4AD5C9B}" srcId="{E6FE5A84-8150-4358-9D92-228BD9459F50}" destId="{FF763E7B-6BF2-44EA-B808-D752267386BA}" srcOrd="1" destOrd="0" parTransId="{C5A710AF-3D81-4092-9D9F-A00B62536A47}" sibTransId="{53C130EE-1E72-4F95-B37E-3234B65DD4FC}"/>
    <dgm:cxn modelId="{F5DE5A8C-934A-425F-A358-9EB849E6F3CD}" srcId="{FF763E7B-6BF2-44EA-B808-D752267386BA}" destId="{0E1674D9-294F-427B-90F2-10FB510E19F7}" srcOrd="0" destOrd="0" parTransId="{38CCDBAF-BFAC-4FD5-B8C4-17BC45C77A12}" sibTransId="{5E2D088A-7340-482E-A859-D3704A13E294}"/>
    <dgm:cxn modelId="{25D305B7-865E-4195-8EFB-6986E798CEA2}" type="presOf" srcId="{ADF36548-D0A4-434F-BD1A-DE271D885BE7}" destId="{C203CA6E-882C-417B-BD54-B61C7B0F9777}" srcOrd="0" destOrd="0" presId="urn:microsoft.com/office/officeart/2008/layout/LinedList"/>
    <dgm:cxn modelId="{9DD11CBC-E7B5-4FE4-B5A4-557B40649D7E}" type="presOf" srcId="{9176B42C-8161-43C0-82C8-F2153BE97BE0}" destId="{8FAEA5BC-6338-4FFA-A75B-E46DA9CB25AB}" srcOrd="0" destOrd="0" presId="urn:microsoft.com/office/officeart/2008/layout/LinedList"/>
    <dgm:cxn modelId="{052A58DF-CCC9-4845-A9FD-2895856A2CB9}" srcId="{E6FE5A84-8150-4358-9D92-228BD9459F50}" destId="{C739D6AE-EF50-4878-9431-9CE442C0EDFE}" srcOrd="0" destOrd="0" parTransId="{49C84F56-F226-4C7E-8B5E-3EA485A733E1}" sibTransId="{CBE408A8-8094-4EAA-8A85-3E8B0F017DE6}"/>
    <dgm:cxn modelId="{F53583F3-4120-48A0-AA87-4EB11E377B39}" type="presOf" srcId="{FF763E7B-6BF2-44EA-B808-D752267386BA}" destId="{B9195FCD-6EC0-4DE3-B8E4-DF01CD0815FC}" srcOrd="0" destOrd="0" presId="urn:microsoft.com/office/officeart/2008/layout/LinedList"/>
    <dgm:cxn modelId="{F60CF33D-5336-4CBF-94EC-121A18D62B62}" type="presParOf" srcId="{B9472557-B7E0-40BD-8DA6-3DC24CADF374}" destId="{06C71CBC-A98B-490B-A22A-9F00F5FC2125}" srcOrd="0" destOrd="0" presId="urn:microsoft.com/office/officeart/2008/layout/LinedList"/>
    <dgm:cxn modelId="{4BB8F817-CD0C-4403-994C-02DE5A5F44A2}" type="presParOf" srcId="{B9472557-B7E0-40BD-8DA6-3DC24CADF374}" destId="{65FDE6FB-79CE-4CF5-B715-D12516B8DD7F}" srcOrd="1" destOrd="0" presId="urn:microsoft.com/office/officeart/2008/layout/LinedList"/>
    <dgm:cxn modelId="{8B9BACD1-2188-4713-B913-7F3A01D14B68}" type="presParOf" srcId="{65FDE6FB-79CE-4CF5-B715-D12516B8DD7F}" destId="{47906AA9-E1D0-43E4-9649-982F03E40EB3}" srcOrd="0" destOrd="0" presId="urn:microsoft.com/office/officeart/2008/layout/LinedList"/>
    <dgm:cxn modelId="{237DA618-4731-4624-9198-79E0AA58F4F1}" type="presParOf" srcId="{65FDE6FB-79CE-4CF5-B715-D12516B8DD7F}" destId="{02187B93-5A6C-4322-AB86-DB9A3C3EF167}" srcOrd="1" destOrd="0" presId="urn:microsoft.com/office/officeart/2008/layout/LinedList"/>
    <dgm:cxn modelId="{F329DED5-1024-4B69-9300-606140996A05}" type="presParOf" srcId="{02187B93-5A6C-4322-AB86-DB9A3C3EF167}" destId="{CE415928-D6EF-43F3-8A99-ECF07F8F6EA1}" srcOrd="0" destOrd="0" presId="urn:microsoft.com/office/officeart/2008/layout/LinedList"/>
    <dgm:cxn modelId="{84C98E74-3B2F-47C5-8235-F994E3065C77}" type="presParOf" srcId="{02187B93-5A6C-4322-AB86-DB9A3C3EF167}" destId="{6DEDE77D-EF18-4B2A-87ED-C82B886E04F9}" srcOrd="1" destOrd="0" presId="urn:microsoft.com/office/officeart/2008/layout/LinedList"/>
    <dgm:cxn modelId="{B426F71D-05D8-44F4-8FC4-2B7910F7B0A8}" type="presParOf" srcId="{6DEDE77D-EF18-4B2A-87ED-C82B886E04F9}" destId="{05B44166-98B8-44FA-8B79-704AEEFD1B68}" srcOrd="0" destOrd="0" presId="urn:microsoft.com/office/officeart/2008/layout/LinedList"/>
    <dgm:cxn modelId="{50A42BDA-AABB-4391-80B4-279C2A142053}" type="presParOf" srcId="{6DEDE77D-EF18-4B2A-87ED-C82B886E04F9}" destId="{28A2A7BC-D661-4BC0-9FB4-B40C32FEFCCE}" srcOrd="1" destOrd="0" presId="urn:microsoft.com/office/officeart/2008/layout/LinedList"/>
    <dgm:cxn modelId="{56F1B09B-6C2B-4D91-B4E5-EF756768F5FE}" type="presParOf" srcId="{6DEDE77D-EF18-4B2A-87ED-C82B886E04F9}" destId="{5B5A61A9-BD52-4E89-AF82-1CEC66F3DEE1}" srcOrd="2" destOrd="0" presId="urn:microsoft.com/office/officeart/2008/layout/LinedList"/>
    <dgm:cxn modelId="{E8E48210-3742-4CB9-BE1E-A72F4D7AF73A}" type="presParOf" srcId="{02187B93-5A6C-4322-AB86-DB9A3C3EF167}" destId="{D9DA2352-0475-40C9-B4FD-6ACCED785B7A}" srcOrd="2" destOrd="0" presId="urn:microsoft.com/office/officeart/2008/layout/LinedList"/>
    <dgm:cxn modelId="{6A1B5BDC-AB85-47CF-98FD-8BF147D37ADF}" type="presParOf" srcId="{02187B93-5A6C-4322-AB86-DB9A3C3EF167}" destId="{84FCE717-E6DC-46F6-B5C6-324BEF55C952}" srcOrd="3" destOrd="0" presId="urn:microsoft.com/office/officeart/2008/layout/LinedList"/>
    <dgm:cxn modelId="{CFC934B9-B1AF-43DA-A62E-371A64B9945B}" type="presParOf" srcId="{02187B93-5A6C-4322-AB86-DB9A3C3EF167}" destId="{643E282D-4D1D-491E-95ED-61A0F466CD0A}" srcOrd="4" destOrd="0" presId="urn:microsoft.com/office/officeart/2008/layout/LinedList"/>
    <dgm:cxn modelId="{0A944B85-643D-41F8-B985-FA91C2DB6300}" type="presParOf" srcId="{643E282D-4D1D-491E-95ED-61A0F466CD0A}" destId="{9CAF21BD-DCB0-4451-943D-5EA8A637D22F}" srcOrd="0" destOrd="0" presId="urn:microsoft.com/office/officeart/2008/layout/LinedList"/>
    <dgm:cxn modelId="{52EABBD8-1631-4E53-8BE5-632D2C9D4A1A}" type="presParOf" srcId="{643E282D-4D1D-491E-95ED-61A0F466CD0A}" destId="{C203CA6E-882C-417B-BD54-B61C7B0F9777}" srcOrd="1" destOrd="0" presId="urn:microsoft.com/office/officeart/2008/layout/LinedList"/>
    <dgm:cxn modelId="{BA75E982-C176-4C65-837F-1AF97A150F49}" type="presParOf" srcId="{643E282D-4D1D-491E-95ED-61A0F466CD0A}" destId="{6E3099B6-6000-4438-8C9E-405334BED834}" srcOrd="2" destOrd="0" presId="urn:microsoft.com/office/officeart/2008/layout/LinedList"/>
    <dgm:cxn modelId="{A8BCA5B5-5992-495A-9A49-A32CE20E6363}" type="presParOf" srcId="{02187B93-5A6C-4322-AB86-DB9A3C3EF167}" destId="{1BD56B34-F0FF-4339-8749-DC7E5AF3365F}" srcOrd="5" destOrd="0" presId="urn:microsoft.com/office/officeart/2008/layout/LinedList"/>
    <dgm:cxn modelId="{71096C68-CE66-4115-AEC6-2ACB7E3AAFC6}" type="presParOf" srcId="{02187B93-5A6C-4322-AB86-DB9A3C3EF167}" destId="{21C9877B-4688-483F-9CA5-A5688B3FBCD5}" srcOrd="6" destOrd="0" presId="urn:microsoft.com/office/officeart/2008/layout/LinedList"/>
    <dgm:cxn modelId="{898861BE-D9AD-4A32-A2BD-FEC843A51D63}" type="presParOf" srcId="{B9472557-B7E0-40BD-8DA6-3DC24CADF374}" destId="{C9FDCE36-634E-42BA-AD37-D2E3EDCDE1F5}" srcOrd="2" destOrd="0" presId="urn:microsoft.com/office/officeart/2008/layout/LinedList"/>
    <dgm:cxn modelId="{FD77F612-6F0F-4008-8A51-2AA288AE5793}" type="presParOf" srcId="{B9472557-B7E0-40BD-8DA6-3DC24CADF374}" destId="{3DEE8519-4AD5-4A2B-8274-04EE76723414}" srcOrd="3" destOrd="0" presId="urn:microsoft.com/office/officeart/2008/layout/LinedList"/>
    <dgm:cxn modelId="{EC0850AF-5402-4457-9BE4-ABDC8BDA2EA1}" type="presParOf" srcId="{3DEE8519-4AD5-4A2B-8274-04EE76723414}" destId="{B9195FCD-6EC0-4DE3-B8E4-DF01CD0815FC}" srcOrd="0" destOrd="0" presId="urn:microsoft.com/office/officeart/2008/layout/LinedList"/>
    <dgm:cxn modelId="{E2454BA8-1ABF-4432-A393-ED1721FB05BA}" type="presParOf" srcId="{3DEE8519-4AD5-4A2B-8274-04EE76723414}" destId="{A5059F7E-17E1-4A0F-8F39-9A66B119C15B}" srcOrd="1" destOrd="0" presId="urn:microsoft.com/office/officeart/2008/layout/LinedList"/>
    <dgm:cxn modelId="{068165E6-7F0A-4018-B3BD-C2E89E9337DF}" type="presParOf" srcId="{A5059F7E-17E1-4A0F-8F39-9A66B119C15B}" destId="{4BEDB254-7CF9-4827-9680-584AB695FB44}" srcOrd="0" destOrd="0" presId="urn:microsoft.com/office/officeart/2008/layout/LinedList"/>
    <dgm:cxn modelId="{E3F5A1CE-B989-4AA4-9ECA-AC64626FAADD}" type="presParOf" srcId="{A5059F7E-17E1-4A0F-8F39-9A66B119C15B}" destId="{DD3532CA-4BB1-4623-A6F2-A6B06AA300F3}" srcOrd="1" destOrd="0" presId="urn:microsoft.com/office/officeart/2008/layout/LinedList"/>
    <dgm:cxn modelId="{31E7BA4C-E97A-4E73-9C74-99C2913DDAB9}" type="presParOf" srcId="{DD3532CA-4BB1-4623-A6F2-A6B06AA300F3}" destId="{9B31C6A5-2867-47B6-AE25-411224000E13}" srcOrd="0" destOrd="0" presId="urn:microsoft.com/office/officeart/2008/layout/LinedList"/>
    <dgm:cxn modelId="{20880044-40FB-4B43-89A1-890CABC5638E}" type="presParOf" srcId="{DD3532CA-4BB1-4623-A6F2-A6B06AA300F3}" destId="{73472B0C-9D2B-46D7-8D24-016F6AD2FFA7}" srcOrd="1" destOrd="0" presId="urn:microsoft.com/office/officeart/2008/layout/LinedList"/>
    <dgm:cxn modelId="{07C3D11A-B2D7-495A-A1C9-FE2E25CA0A2D}" type="presParOf" srcId="{DD3532CA-4BB1-4623-A6F2-A6B06AA300F3}" destId="{AD13F409-54C8-4074-998C-7A63DDC58D58}" srcOrd="2" destOrd="0" presId="urn:microsoft.com/office/officeart/2008/layout/LinedList"/>
    <dgm:cxn modelId="{4BD57056-9EDE-4CB1-BFE7-1915FC719D8A}" type="presParOf" srcId="{A5059F7E-17E1-4A0F-8F39-9A66B119C15B}" destId="{E7A9C68F-8D16-4378-A893-51430CE4D032}" srcOrd="2" destOrd="0" presId="urn:microsoft.com/office/officeart/2008/layout/LinedList"/>
    <dgm:cxn modelId="{ACF03A0F-D34F-460E-BE7C-D7578EDF7628}" type="presParOf" srcId="{A5059F7E-17E1-4A0F-8F39-9A66B119C15B}" destId="{0BB8EA82-FA58-4236-BC44-607B7338AFE4}" srcOrd="3" destOrd="0" presId="urn:microsoft.com/office/officeart/2008/layout/LinedList"/>
    <dgm:cxn modelId="{E415C0B0-DA41-4C8C-943A-FFF68942ACA7}" type="presParOf" srcId="{A5059F7E-17E1-4A0F-8F39-9A66B119C15B}" destId="{071A4992-52C8-427D-A575-FB32FE1ED427}" srcOrd="4" destOrd="0" presId="urn:microsoft.com/office/officeart/2008/layout/LinedList"/>
    <dgm:cxn modelId="{344981E4-AAF6-4D47-B883-1512E0CF00FA}" type="presParOf" srcId="{071A4992-52C8-427D-A575-FB32FE1ED427}" destId="{4B24C699-F8B9-4354-BC2C-DC27685FB606}" srcOrd="0" destOrd="0" presId="urn:microsoft.com/office/officeart/2008/layout/LinedList"/>
    <dgm:cxn modelId="{9B8332E6-A7F5-4389-AB23-5BDD131D12C7}" type="presParOf" srcId="{071A4992-52C8-427D-A575-FB32FE1ED427}" destId="{8FAEA5BC-6338-4FFA-A75B-E46DA9CB25AB}" srcOrd="1" destOrd="0" presId="urn:microsoft.com/office/officeart/2008/layout/LinedList"/>
    <dgm:cxn modelId="{EDE68B68-35BF-49FE-9873-791C9F583D17}" type="presParOf" srcId="{071A4992-52C8-427D-A575-FB32FE1ED427}" destId="{3928F132-837F-4117-9166-712483E4B3C4}" srcOrd="2" destOrd="0" presId="urn:microsoft.com/office/officeart/2008/layout/LinedList"/>
    <dgm:cxn modelId="{300BA8E4-5BE4-4B5B-850E-AC786ECBEDFD}" type="presParOf" srcId="{A5059F7E-17E1-4A0F-8F39-9A66B119C15B}" destId="{DC120067-8EAD-4AB8-BE97-A146749B88C6}" srcOrd="5" destOrd="0" presId="urn:microsoft.com/office/officeart/2008/layout/LinedList"/>
    <dgm:cxn modelId="{253FAA6B-C128-4820-A6EE-1DD288462CE2}" type="presParOf" srcId="{A5059F7E-17E1-4A0F-8F39-9A66B119C15B}" destId="{925B4F95-A566-49BA-8D35-3E51C691D0F0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81A0C1-11E8-4A00-BB20-D913B257A40D}">
      <dsp:nvSpPr>
        <dsp:cNvPr id="0" name=""/>
        <dsp:cNvSpPr/>
      </dsp:nvSpPr>
      <dsp:spPr>
        <a:xfrm>
          <a:off x="4877" y="1472603"/>
          <a:ext cx="2839417" cy="1135766"/>
        </a:xfrm>
        <a:prstGeom prst="chevron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Об учебных программах</a:t>
          </a:r>
          <a:endParaRPr lang="en-US" sz="2000" kern="1200" dirty="0"/>
        </a:p>
      </dsp:txBody>
      <dsp:txXfrm>
        <a:off x="572760" y="1472603"/>
        <a:ext cx="1703651" cy="1135766"/>
      </dsp:txXfrm>
    </dsp:sp>
    <dsp:sp modelId="{D23B0023-3BD7-4029-8E46-9ED79E0854C3}">
      <dsp:nvSpPr>
        <dsp:cNvPr id="0" name=""/>
        <dsp:cNvSpPr/>
      </dsp:nvSpPr>
      <dsp:spPr>
        <a:xfrm>
          <a:off x="2560353" y="1472603"/>
          <a:ext cx="2839417" cy="113576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Структура учебных программ</a:t>
          </a:r>
          <a:endParaRPr lang="en-US" sz="2000" kern="1200" dirty="0"/>
        </a:p>
      </dsp:txBody>
      <dsp:txXfrm>
        <a:off x="3128236" y="1472603"/>
        <a:ext cx="1703651" cy="1135766"/>
      </dsp:txXfrm>
    </dsp:sp>
    <dsp:sp modelId="{8BF6B465-7B15-4AAF-B207-C836E4B1D127}">
      <dsp:nvSpPr>
        <dsp:cNvPr id="0" name=""/>
        <dsp:cNvSpPr/>
      </dsp:nvSpPr>
      <dsp:spPr>
        <a:xfrm>
          <a:off x="5115829" y="1472603"/>
          <a:ext cx="2839417" cy="113576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Особенности наших программ</a:t>
          </a:r>
          <a:endParaRPr lang="en-US" sz="2000" kern="1200" dirty="0"/>
        </a:p>
      </dsp:txBody>
      <dsp:txXfrm>
        <a:off x="5683712" y="1472603"/>
        <a:ext cx="1703651" cy="1135766"/>
      </dsp:txXfrm>
    </dsp:sp>
    <dsp:sp modelId="{5EAE1A1D-E322-4EEE-B28A-B82C649A7C14}">
      <dsp:nvSpPr>
        <dsp:cNvPr id="0" name=""/>
        <dsp:cNvSpPr/>
      </dsp:nvSpPr>
      <dsp:spPr>
        <a:xfrm>
          <a:off x="7671304" y="1472603"/>
          <a:ext cx="2839417" cy="113576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Требования к поступающим </a:t>
          </a:r>
          <a:endParaRPr lang="en-US" sz="2000" kern="1200" dirty="0"/>
        </a:p>
      </dsp:txBody>
      <dsp:txXfrm>
        <a:off x="8239187" y="1472603"/>
        <a:ext cx="1703651" cy="11357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BC5063-35D4-4962-ABB1-C55BBEDBF029}">
      <dsp:nvSpPr>
        <dsp:cNvPr id="0" name=""/>
        <dsp:cNvSpPr/>
      </dsp:nvSpPr>
      <dsp:spPr>
        <a:xfrm>
          <a:off x="706" y="1069754"/>
          <a:ext cx="3074323" cy="153716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Разработаны совместно с работодателями (проф. ассоциациями)</a:t>
          </a:r>
          <a:endParaRPr lang="en-US" sz="2500" kern="1200" dirty="0"/>
        </a:p>
      </dsp:txBody>
      <dsp:txXfrm>
        <a:off x="706" y="1069754"/>
        <a:ext cx="3074323" cy="1537161"/>
      </dsp:txXfrm>
    </dsp:sp>
    <dsp:sp modelId="{BAD9C351-CC43-4FD3-BE63-D71D97D502C7}">
      <dsp:nvSpPr>
        <dsp:cNvPr id="0" name=""/>
        <dsp:cNvSpPr/>
      </dsp:nvSpPr>
      <dsp:spPr>
        <a:xfrm>
          <a:off x="3720638" y="1069754"/>
          <a:ext cx="3074323" cy="153716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Есть профильное и научное направления</a:t>
          </a:r>
          <a:endParaRPr lang="en-US" sz="2500" kern="1200" dirty="0"/>
        </a:p>
      </dsp:txBody>
      <dsp:txXfrm>
        <a:off x="3720638" y="1069754"/>
        <a:ext cx="3074323" cy="1537161"/>
      </dsp:txXfrm>
    </dsp:sp>
    <dsp:sp modelId="{D68FB4A4-3CC3-4600-84C9-A59029A4330F}">
      <dsp:nvSpPr>
        <dsp:cNvPr id="0" name=""/>
        <dsp:cNvSpPr/>
      </dsp:nvSpPr>
      <dsp:spPr>
        <a:xfrm>
          <a:off x="7440570" y="1069754"/>
          <a:ext cx="3074323" cy="153716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Привлечение практиков к преподаванию</a:t>
          </a:r>
          <a:endParaRPr lang="en-US" sz="2500" kern="1200" dirty="0"/>
        </a:p>
      </dsp:txBody>
      <dsp:txXfrm>
        <a:off x="7440570" y="1069754"/>
        <a:ext cx="3074323" cy="15371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81A0C1-11E8-4A00-BB20-D913B257A40D}">
      <dsp:nvSpPr>
        <dsp:cNvPr id="0" name=""/>
        <dsp:cNvSpPr/>
      </dsp:nvSpPr>
      <dsp:spPr>
        <a:xfrm>
          <a:off x="4877" y="1472603"/>
          <a:ext cx="2839417" cy="113576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Об учебных программах</a:t>
          </a:r>
          <a:endParaRPr lang="en-US" sz="2000" kern="1200" dirty="0"/>
        </a:p>
      </dsp:txBody>
      <dsp:txXfrm>
        <a:off x="572760" y="1472603"/>
        <a:ext cx="1703651" cy="1135766"/>
      </dsp:txXfrm>
    </dsp:sp>
    <dsp:sp modelId="{D23B0023-3BD7-4029-8E46-9ED79E0854C3}">
      <dsp:nvSpPr>
        <dsp:cNvPr id="0" name=""/>
        <dsp:cNvSpPr/>
      </dsp:nvSpPr>
      <dsp:spPr>
        <a:xfrm>
          <a:off x="2560353" y="1472603"/>
          <a:ext cx="2839417" cy="1135766"/>
        </a:xfrm>
        <a:prstGeom prst="chevron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Структура учебных программ</a:t>
          </a:r>
          <a:endParaRPr lang="en-US" sz="2000" kern="1200" dirty="0"/>
        </a:p>
      </dsp:txBody>
      <dsp:txXfrm>
        <a:off x="3128236" y="1472603"/>
        <a:ext cx="1703651" cy="1135766"/>
      </dsp:txXfrm>
    </dsp:sp>
    <dsp:sp modelId="{8BF6B465-7B15-4AAF-B207-C836E4B1D127}">
      <dsp:nvSpPr>
        <dsp:cNvPr id="0" name=""/>
        <dsp:cNvSpPr/>
      </dsp:nvSpPr>
      <dsp:spPr>
        <a:xfrm>
          <a:off x="5115829" y="1472603"/>
          <a:ext cx="2839417" cy="113576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Особенности наших программ</a:t>
          </a:r>
          <a:endParaRPr lang="en-US" sz="2000" kern="1200" dirty="0"/>
        </a:p>
      </dsp:txBody>
      <dsp:txXfrm>
        <a:off x="5683712" y="1472603"/>
        <a:ext cx="1703651" cy="1135766"/>
      </dsp:txXfrm>
    </dsp:sp>
    <dsp:sp modelId="{5EAE1A1D-E322-4EEE-B28A-B82C649A7C14}">
      <dsp:nvSpPr>
        <dsp:cNvPr id="0" name=""/>
        <dsp:cNvSpPr/>
      </dsp:nvSpPr>
      <dsp:spPr>
        <a:xfrm>
          <a:off x="7671304" y="1472603"/>
          <a:ext cx="2839417" cy="113576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Требования к поступающим </a:t>
          </a:r>
          <a:endParaRPr lang="en-US" sz="2000" kern="1200" dirty="0"/>
        </a:p>
      </dsp:txBody>
      <dsp:txXfrm>
        <a:off x="8239187" y="1472603"/>
        <a:ext cx="1703651" cy="11357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81A0C1-11E8-4A00-BB20-D913B257A40D}">
      <dsp:nvSpPr>
        <dsp:cNvPr id="0" name=""/>
        <dsp:cNvSpPr/>
      </dsp:nvSpPr>
      <dsp:spPr>
        <a:xfrm>
          <a:off x="4877" y="1472603"/>
          <a:ext cx="2839417" cy="113576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Об учебных программах</a:t>
          </a:r>
          <a:endParaRPr lang="en-US" sz="2000" kern="1200" dirty="0"/>
        </a:p>
      </dsp:txBody>
      <dsp:txXfrm>
        <a:off x="572760" y="1472603"/>
        <a:ext cx="1703651" cy="1135766"/>
      </dsp:txXfrm>
    </dsp:sp>
    <dsp:sp modelId="{D23B0023-3BD7-4029-8E46-9ED79E0854C3}">
      <dsp:nvSpPr>
        <dsp:cNvPr id="0" name=""/>
        <dsp:cNvSpPr/>
      </dsp:nvSpPr>
      <dsp:spPr>
        <a:xfrm>
          <a:off x="2560353" y="1472603"/>
          <a:ext cx="2839417" cy="113576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Структура учебных программ</a:t>
          </a:r>
          <a:endParaRPr lang="en-US" sz="2000" kern="1200" dirty="0"/>
        </a:p>
      </dsp:txBody>
      <dsp:txXfrm>
        <a:off x="3128236" y="1472603"/>
        <a:ext cx="1703651" cy="1135766"/>
      </dsp:txXfrm>
    </dsp:sp>
    <dsp:sp modelId="{8BF6B465-7B15-4AAF-B207-C836E4B1D127}">
      <dsp:nvSpPr>
        <dsp:cNvPr id="0" name=""/>
        <dsp:cNvSpPr/>
      </dsp:nvSpPr>
      <dsp:spPr>
        <a:xfrm>
          <a:off x="5115829" y="1472603"/>
          <a:ext cx="2839417" cy="1135766"/>
        </a:xfrm>
        <a:prstGeom prst="chevron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Особенности наших программ</a:t>
          </a:r>
          <a:endParaRPr lang="en-US" sz="2000" kern="1200" dirty="0"/>
        </a:p>
      </dsp:txBody>
      <dsp:txXfrm>
        <a:off x="5683712" y="1472603"/>
        <a:ext cx="1703651" cy="1135766"/>
      </dsp:txXfrm>
    </dsp:sp>
    <dsp:sp modelId="{5EAE1A1D-E322-4EEE-B28A-B82C649A7C14}">
      <dsp:nvSpPr>
        <dsp:cNvPr id="0" name=""/>
        <dsp:cNvSpPr/>
      </dsp:nvSpPr>
      <dsp:spPr>
        <a:xfrm>
          <a:off x="7671304" y="1472603"/>
          <a:ext cx="2839417" cy="113576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Требования к поступающим </a:t>
          </a:r>
          <a:endParaRPr lang="en-US" sz="2000" kern="1200" dirty="0"/>
        </a:p>
      </dsp:txBody>
      <dsp:txXfrm>
        <a:off x="8239187" y="1472603"/>
        <a:ext cx="1703651" cy="113576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81A0C1-11E8-4A00-BB20-D913B257A40D}">
      <dsp:nvSpPr>
        <dsp:cNvPr id="0" name=""/>
        <dsp:cNvSpPr/>
      </dsp:nvSpPr>
      <dsp:spPr>
        <a:xfrm>
          <a:off x="4877" y="1472603"/>
          <a:ext cx="2839417" cy="113576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Об учебных программах</a:t>
          </a:r>
          <a:endParaRPr lang="en-US" sz="2000" kern="1200" dirty="0"/>
        </a:p>
      </dsp:txBody>
      <dsp:txXfrm>
        <a:off x="572760" y="1472603"/>
        <a:ext cx="1703651" cy="1135766"/>
      </dsp:txXfrm>
    </dsp:sp>
    <dsp:sp modelId="{D23B0023-3BD7-4029-8E46-9ED79E0854C3}">
      <dsp:nvSpPr>
        <dsp:cNvPr id="0" name=""/>
        <dsp:cNvSpPr/>
      </dsp:nvSpPr>
      <dsp:spPr>
        <a:xfrm>
          <a:off x="2560353" y="1472603"/>
          <a:ext cx="2839417" cy="113576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Структура учебных программ</a:t>
          </a:r>
          <a:endParaRPr lang="en-US" sz="2000" kern="1200" dirty="0"/>
        </a:p>
      </dsp:txBody>
      <dsp:txXfrm>
        <a:off x="3128236" y="1472603"/>
        <a:ext cx="1703651" cy="1135766"/>
      </dsp:txXfrm>
    </dsp:sp>
    <dsp:sp modelId="{8BF6B465-7B15-4AAF-B207-C836E4B1D127}">
      <dsp:nvSpPr>
        <dsp:cNvPr id="0" name=""/>
        <dsp:cNvSpPr/>
      </dsp:nvSpPr>
      <dsp:spPr>
        <a:xfrm>
          <a:off x="5115829" y="1472603"/>
          <a:ext cx="2839417" cy="113576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Особенности наших программ</a:t>
          </a:r>
          <a:endParaRPr lang="en-US" sz="2000" kern="1200" dirty="0"/>
        </a:p>
      </dsp:txBody>
      <dsp:txXfrm>
        <a:off x="5683712" y="1472603"/>
        <a:ext cx="1703651" cy="1135766"/>
      </dsp:txXfrm>
    </dsp:sp>
    <dsp:sp modelId="{5EAE1A1D-E322-4EEE-B28A-B82C649A7C14}">
      <dsp:nvSpPr>
        <dsp:cNvPr id="0" name=""/>
        <dsp:cNvSpPr/>
      </dsp:nvSpPr>
      <dsp:spPr>
        <a:xfrm>
          <a:off x="7671304" y="1472603"/>
          <a:ext cx="2839417" cy="1135766"/>
        </a:xfrm>
        <a:prstGeom prst="chevron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Требования к поступающим </a:t>
          </a:r>
          <a:endParaRPr lang="en-US" sz="2000" kern="1200" dirty="0"/>
        </a:p>
      </dsp:txBody>
      <dsp:txXfrm>
        <a:off x="8239187" y="1472603"/>
        <a:ext cx="1703651" cy="113576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C71CBC-A98B-490B-A22A-9F00F5FC2125}">
      <dsp:nvSpPr>
        <dsp:cNvPr id="0" name=""/>
        <dsp:cNvSpPr/>
      </dsp:nvSpPr>
      <dsp:spPr>
        <a:xfrm>
          <a:off x="0" y="0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906AA9-E1D0-43E4-9649-982F03E40EB3}">
      <dsp:nvSpPr>
        <dsp:cNvPr id="0" name=""/>
        <dsp:cNvSpPr/>
      </dsp:nvSpPr>
      <dsp:spPr>
        <a:xfrm>
          <a:off x="0" y="0"/>
          <a:ext cx="2103120" cy="18383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AI and Big Data</a:t>
          </a:r>
          <a:endParaRPr lang="en-US" sz="2300" kern="1200" dirty="0"/>
        </a:p>
      </dsp:txBody>
      <dsp:txXfrm>
        <a:off x="0" y="0"/>
        <a:ext cx="2103120" cy="1838335"/>
      </dsp:txXfrm>
    </dsp:sp>
    <dsp:sp modelId="{28A2A7BC-D661-4BC0-9FB4-B40C32FEFCCE}">
      <dsp:nvSpPr>
        <dsp:cNvPr id="0" name=""/>
        <dsp:cNvSpPr/>
      </dsp:nvSpPr>
      <dsp:spPr>
        <a:xfrm>
          <a:off x="2260854" y="42726"/>
          <a:ext cx="8254746" cy="854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Программирование, Алгоритмы и структуры данных, Программная инженерия (основные этапы, инструменты)</a:t>
          </a:r>
          <a:endParaRPr lang="en-US" sz="1600" kern="1200" dirty="0"/>
        </a:p>
      </dsp:txBody>
      <dsp:txXfrm>
        <a:off x="2260854" y="42726"/>
        <a:ext cx="8254746" cy="854538"/>
      </dsp:txXfrm>
    </dsp:sp>
    <dsp:sp modelId="{D9DA2352-0475-40C9-B4FD-6ACCED785B7A}">
      <dsp:nvSpPr>
        <dsp:cNvPr id="0" name=""/>
        <dsp:cNvSpPr/>
      </dsp:nvSpPr>
      <dsp:spPr>
        <a:xfrm>
          <a:off x="2103120" y="897265"/>
          <a:ext cx="841248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03CA6E-882C-417B-BD54-B61C7B0F9777}">
      <dsp:nvSpPr>
        <dsp:cNvPr id="0" name=""/>
        <dsp:cNvSpPr/>
      </dsp:nvSpPr>
      <dsp:spPr>
        <a:xfrm>
          <a:off x="2260854" y="939992"/>
          <a:ext cx="8254746" cy="854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Математический анализ, Линейная алгебра, Теория вероятности, Дискретная математика</a:t>
          </a:r>
          <a:endParaRPr lang="en-US" sz="1600" kern="1200" dirty="0"/>
        </a:p>
      </dsp:txBody>
      <dsp:txXfrm>
        <a:off x="2260854" y="939992"/>
        <a:ext cx="8254746" cy="854538"/>
      </dsp:txXfrm>
    </dsp:sp>
    <dsp:sp modelId="{1BD56B34-F0FF-4339-8749-DC7E5AF3365F}">
      <dsp:nvSpPr>
        <dsp:cNvPr id="0" name=""/>
        <dsp:cNvSpPr/>
      </dsp:nvSpPr>
      <dsp:spPr>
        <a:xfrm>
          <a:off x="2103120" y="1794531"/>
          <a:ext cx="841248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FDCE36-634E-42BA-AD37-D2E3EDCDE1F5}">
      <dsp:nvSpPr>
        <dsp:cNvPr id="0" name=""/>
        <dsp:cNvSpPr/>
      </dsp:nvSpPr>
      <dsp:spPr>
        <a:xfrm>
          <a:off x="0" y="1838335"/>
          <a:ext cx="10515600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195FCD-6EC0-4DE3-B8E4-DF01CD0815FC}">
      <dsp:nvSpPr>
        <dsp:cNvPr id="0" name=""/>
        <dsp:cNvSpPr/>
      </dsp:nvSpPr>
      <dsp:spPr>
        <a:xfrm>
          <a:off x="0" y="1838335"/>
          <a:ext cx="2103120" cy="18383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>
              <a:latin typeface="Calibri" panose="020F0502020204030204"/>
              <a:ea typeface="+mn-ea"/>
              <a:cs typeface="+mn-cs"/>
            </a:rPr>
            <a:t>Автоматизация и </a:t>
          </a:r>
          <a:r>
            <a:rPr lang="en-GB" sz="2300" kern="1200">
              <a:latin typeface="Calibri" panose="020F0502020204030204"/>
              <a:ea typeface="+mn-ea"/>
              <a:cs typeface="+mn-cs"/>
            </a:rPr>
            <a:t>IoT</a:t>
          </a:r>
          <a:endParaRPr lang="en-US" sz="2300" kern="1200">
            <a:latin typeface="Calibri" panose="020F0502020204030204"/>
            <a:ea typeface="+mn-ea"/>
            <a:cs typeface="+mn-cs"/>
          </a:endParaRPr>
        </a:p>
      </dsp:txBody>
      <dsp:txXfrm>
        <a:off x="0" y="1838335"/>
        <a:ext cx="2103120" cy="1838335"/>
      </dsp:txXfrm>
    </dsp:sp>
    <dsp:sp modelId="{73472B0C-9D2B-46D7-8D24-016F6AD2FFA7}">
      <dsp:nvSpPr>
        <dsp:cNvPr id="0" name=""/>
        <dsp:cNvSpPr/>
      </dsp:nvSpPr>
      <dsp:spPr>
        <a:xfrm>
          <a:off x="2260854" y="1881062"/>
          <a:ext cx="8254746" cy="854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Программирование, Программная инженерия (основные этапы, инструменты), Автоматика (датчики и манипуляторы)</a:t>
          </a:r>
          <a:endParaRPr lang="en-US" sz="1600" kern="1200" dirty="0"/>
        </a:p>
      </dsp:txBody>
      <dsp:txXfrm>
        <a:off x="2260854" y="1881062"/>
        <a:ext cx="8254746" cy="854538"/>
      </dsp:txXfrm>
    </dsp:sp>
    <dsp:sp modelId="{E7A9C68F-8D16-4378-A893-51430CE4D032}">
      <dsp:nvSpPr>
        <dsp:cNvPr id="0" name=""/>
        <dsp:cNvSpPr/>
      </dsp:nvSpPr>
      <dsp:spPr>
        <a:xfrm>
          <a:off x="2103120" y="2735601"/>
          <a:ext cx="841248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AEA5BC-6338-4FFA-A75B-E46DA9CB25AB}">
      <dsp:nvSpPr>
        <dsp:cNvPr id="0" name=""/>
        <dsp:cNvSpPr/>
      </dsp:nvSpPr>
      <dsp:spPr>
        <a:xfrm>
          <a:off x="2260854" y="2778328"/>
          <a:ext cx="8254746" cy="854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Математический анализ, Линейная алгебра, Дискретная математика, Теория управления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</dsp:txBody>
      <dsp:txXfrm>
        <a:off x="2260854" y="2778328"/>
        <a:ext cx="8254746" cy="854538"/>
      </dsp:txXfrm>
    </dsp:sp>
    <dsp:sp modelId="{DC120067-8EAD-4AB8-BE97-A146749B88C6}">
      <dsp:nvSpPr>
        <dsp:cNvPr id="0" name=""/>
        <dsp:cNvSpPr/>
      </dsp:nvSpPr>
      <dsp:spPr>
        <a:xfrm>
          <a:off x="2103120" y="3632866"/>
          <a:ext cx="841248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B267C8-F405-4761-9A70-54AACA836E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1C0EFF3-6265-4F0A-AD82-BB956B3739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GB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AAEDE80-D0D6-4ACC-AC21-1BCD86397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47C2-1803-4CEB-8F00-5E320CDEB7D9}" type="datetimeFigureOut">
              <a:rPr lang="en-GB" smtClean="0"/>
              <a:t>28/06/2018</a:t>
            </a:fld>
            <a:endParaRPr lang="en-GB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B854E5-6828-4D54-A6C7-33F96C8E2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F67513-F730-4764-B80B-FE0EC9E58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2A5-FF96-4763-BB83-E6CB7AB45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585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8FBFB0-B91B-4A57-8000-4D46561C0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815CE6B-AC49-4E79-A706-1F3CB10898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CA422F-01B4-4AA7-AD30-DDB073616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47C2-1803-4CEB-8F00-5E320CDEB7D9}" type="datetimeFigureOut">
              <a:rPr lang="en-GB" smtClean="0"/>
              <a:t>28/06/2018</a:t>
            </a:fld>
            <a:endParaRPr lang="en-GB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0A6D94E-C7F0-48EC-86BD-AC4201BFA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B065DE-722D-4446-A6C8-CD33A641B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2A5-FF96-4763-BB83-E6CB7AB45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202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B19CE7A-9D41-46FB-A320-1A560FCCB8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85BEE33-7815-456D-859F-30D40AE4E7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9CB8EA-F5C8-4622-99CA-685588465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47C2-1803-4CEB-8F00-5E320CDEB7D9}" type="datetimeFigureOut">
              <a:rPr lang="en-GB" smtClean="0"/>
              <a:t>28/06/2018</a:t>
            </a:fld>
            <a:endParaRPr lang="en-GB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923557-CFB3-48A1-B435-5BCCCDC08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7EE053-6C39-40EF-A62F-E1C2DA5CD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2A5-FF96-4763-BB83-E6CB7AB45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012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204FEF-B7DC-47BD-8B80-5625C219E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34E2FF-C023-4C40-BE4D-544E3A922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ADDD0B-EF12-4B5F-932C-907B754C9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47C2-1803-4CEB-8F00-5E320CDEB7D9}" type="datetimeFigureOut">
              <a:rPr lang="en-GB" smtClean="0"/>
              <a:t>28/06/2018</a:t>
            </a:fld>
            <a:endParaRPr lang="en-GB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630B46-7E90-444F-9675-48AADD485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2E4563-62CC-413D-BF3A-A873768CD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2A5-FF96-4763-BB83-E6CB7AB45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444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D21D9B-7FE0-4C93-8372-21FD3EC84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45FC272-BD4A-4276-9A2F-205920277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ED882E-7012-458B-A31C-C8A43F061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47C2-1803-4CEB-8F00-5E320CDEB7D9}" type="datetimeFigureOut">
              <a:rPr lang="en-GB" smtClean="0"/>
              <a:t>28/06/2018</a:t>
            </a:fld>
            <a:endParaRPr lang="en-GB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BD438A-9055-4088-BF53-0D9E109EC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9B1882-5B09-4FF2-82B0-501C736CA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2A5-FF96-4763-BB83-E6CB7AB45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46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5EFB7B-E3E9-447A-9396-07796EE66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2ED520-98CE-4429-B5FA-9983D36148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BE618E8-73DF-41B4-8356-0CD128CBD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7F6D724-2FD5-4873-8C7E-329B8D320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47C2-1803-4CEB-8F00-5E320CDEB7D9}" type="datetimeFigureOut">
              <a:rPr lang="en-GB" smtClean="0"/>
              <a:t>28/06/2018</a:t>
            </a:fld>
            <a:endParaRPr lang="en-GB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F4FCB9-1332-43B2-9009-03C709628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5247B4-3F12-403B-9FF4-C64A9C8B5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2A5-FF96-4763-BB83-E6CB7AB45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449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B3C324-390D-4593-9A0C-E94364D52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75E4E4-706F-4358-9719-0B53C46E9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022779D-27E3-41EF-8E0D-1E170FB3B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B671369-1C1E-499B-B921-128D101C1A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EEE46D7-C67F-4A06-A3D0-414BBB09D7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F25B82E-46A5-4276-B9DC-F66E7DF36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47C2-1803-4CEB-8F00-5E320CDEB7D9}" type="datetimeFigureOut">
              <a:rPr lang="en-GB" smtClean="0"/>
              <a:t>28/06/2018</a:t>
            </a:fld>
            <a:endParaRPr lang="en-GB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23745C2-1690-49FD-BBCA-96C74D59B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A62A8F1-A698-4AFC-8227-D5C0DDB79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2A5-FF96-4763-BB83-E6CB7AB45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360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94789C-F87F-4BF8-8F03-B7BB83A57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85CFE61-18C4-4C5C-8855-D429F7DEE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47C2-1803-4CEB-8F00-5E320CDEB7D9}" type="datetimeFigureOut">
              <a:rPr lang="en-GB" smtClean="0"/>
              <a:t>28/06/2018</a:t>
            </a:fld>
            <a:endParaRPr lang="en-GB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0E408FD-EBF1-40B0-9A7A-EF8BA2B86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D9569DA-BA2E-4C10-A775-965DA9A2D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2A5-FF96-4763-BB83-E6CB7AB45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336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5784544-5ABC-43E4-BDA9-C4BF66E81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47C2-1803-4CEB-8F00-5E320CDEB7D9}" type="datetimeFigureOut">
              <a:rPr lang="en-GB" smtClean="0"/>
              <a:t>28/06/2018</a:t>
            </a:fld>
            <a:endParaRPr lang="en-GB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C25EC0A-ABF3-4858-8936-D84C8B6BE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08189EF-48F5-445A-B41E-72213DD40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2A5-FF96-4763-BB83-E6CB7AB45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194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4E22C9-64FB-4D38-A050-B228F896E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D231A0-F6A4-45D2-96E1-5CED49161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CA6A0F-B9E8-4585-8471-9FC301434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0CAA8F8-23D0-49C2-BFCF-251449347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47C2-1803-4CEB-8F00-5E320CDEB7D9}" type="datetimeFigureOut">
              <a:rPr lang="en-GB" smtClean="0"/>
              <a:t>28/06/2018</a:t>
            </a:fld>
            <a:endParaRPr lang="en-GB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E9790D4-006B-4960-AAA9-75E0F518F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886E1DA-6CD9-4D9B-B7C0-173443920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2A5-FF96-4763-BB83-E6CB7AB45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984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41F778-996F-454D-AD25-22CCDE2CE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64A0CB4-F837-4D93-8C18-2F11F24AAB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5C11484-D1FE-404B-A68D-B79FC17350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301F064-1754-4418-8234-D2F7FF044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47C2-1803-4CEB-8F00-5E320CDEB7D9}" type="datetimeFigureOut">
              <a:rPr lang="en-GB" smtClean="0"/>
              <a:t>28/06/2018</a:t>
            </a:fld>
            <a:endParaRPr lang="en-GB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A76295C-B61A-4D23-9A7F-1C1C4DBF5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99CCB7B-0561-49AD-A046-0F6FCFEAB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F62A5-FF96-4763-BB83-E6CB7AB45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878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1330AC-6E34-423C-8B3D-695B20F29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6062D04-9EAD-434F-A370-F0F3AE261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EC1714-0F18-4AC9-9F8F-078BB0F2AF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947C2-1803-4CEB-8F00-5E320CDEB7D9}" type="datetimeFigureOut">
              <a:rPr lang="en-GB" smtClean="0"/>
              <a:t>28/06/2018</a:t>
            </a:fld>
            <a:endParaRPr lang="en-GB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46BFE3-2416-41DB-A5FA-BA8ADFDB71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CFA108-E0AA-4DCF-87AB-FE546183D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F62A5-FF96-4763-BB83-E6CB7AB45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632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4">
            <a:extLst>
              <a:ext uri="{FF2B5EF4-FFF2-40B4-BE49-F238E27FC236}">
                <a16:creationId xmlns:a16="http://schemas.microsoft.com/office/drawing/2014/main" id="{C66F2F30-5DC0-44A0-BFA6-E12F46ED16D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5920619" cy="2130951"/>
          </a:xfrm>
          <a:custGeom>
            <a:avLst/>
            <a:gdLst>
              <a:gd name="connsiteX0" fmla="*/ 0 w 5920619"/>
              <a:gd name="connsiteY0" fmla="*/ 0 h 2130951"/>
              <a:gd name="connsiteX1" fmla="*/ 3191370 w 5920619"/>
              <a:gd name="connsiteY1" fmla="*/ 0 h 2130951"/>
              <a:gd name="connsiteX2" fmla="*/ 3346315 w 5920619"/>
              <a:gd name="connsiteY2" fmla="*/ 0 h 2130951"/>
              <a:gd name="connsiteX3" fmla="*/ 5920619 w 5920619"/>
              <a:gd name="connsiteY3" fmla="*/ 0 h 2130951"/>
              <a:gd name="connsiteX4" fmla="*/ 4936971 w 5920619"/>
              <a:gd name="connsiteY4" fmla="*/ 2130951 h 2130951"/>
              <a:gd name="connsiteX5" fmla="*/ 0 w 5920619"/>
              <a:gd name="connsiteY5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0619" h="2130951">
                <a:moveTo>
                  <a:pt x="0" y="0"/>
                </a:moveTo>
                <a:lnTo>
                  <a:pt x="3191370" y="0"/>
                </a:lnTo>
                <a:lnTo>
                  <a:pt x="3346315" y="0"/>
                </a:lnTo>
                <a:lnTo>
                  <a:pt x="5920619" y="0"/>
                </a:lnTo>
                <a:lnTo>
                  <a:pt x="4936971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04DC2037-48A0-4F22-B9D4-8EAEBC780AB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49721" y="4682920"/>
            <a:ext cx="4522796" cy="2175080"/>
          </a:xfrm>
          <a:custGeom>
            <a:avLst/>
            <a:gdLst>
              <a:gd name="connsiteX0" fmla="*/ 3515449 w 4522796"/>
              <a:gd name="connsiteY0" fmla="*/ 0 h 2175080"/>
              <a:gd name="connsiteX1" fmla="*/ 0 w 4522796"/>
              <a:gd name="connsiteY1" fmla="*/ 0 h 2175080"/>
              <a:gd name="connsiteX2" fmla="*/ 0 w 4522796"/>
              <a:gd name="connsiteY2" fmla="*/ 2175080 h 2175080"/>
              <a:gd name="connsiteX3" fmla="*/ 4522796 w 4522796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22796" h="2175080">
                <a:moveTo>
                  <a:pt x="3515449" y="0"/>
                </a:moveTo>
                <a:lnTo>
                  <a:pt x="0" y="0"/>
                </a:lnTo>
                <a:lnTo>
                  <a:pt x="0" y="2175080"/>
                </a:lnTo>
                <a:lnTo>
                  <a:pt x="4522796" y="217508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1"/>
          </a:p>
        </p:txBody>
      </p:sp>
      <p:sp>
        <p:nvSpPr>
          <p:cNvPr id="12" name="Freeform 22">
            <a:extLst>
              <a:ext uri="{FF2B5EF4-FFF2-40B4-BE49-F238E27FC236}">
                <a16:creationId xmlns:a16="http://schemas.microsoft.com/office/drawing/2014/main" id="{0006CBFD-ADA0-43D1-9332-9C34CA1C76E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2920"/>
            <a:ext cx="5925190" cy="2175080"/>
          </a:xfrm>
          <a:custGeom>
            <a:avLst/>
            <a:gdLst>
              <a:gd name="connsiteX0" fmla="*/ 1007347 w 5925190"/>
              <a:gd name="connsiteY0" fmla="*/ 0 h 2175080"/>
              <a:gd name="connsiteX1" fmla="*/ 5925190 w 5925190"/>
              <a:gd name="connsiteY1" fmla="*/ 0 h 2175080"/>
              <a:gd name="connsiteX2" fmla="*/ 5925190 w 5925190"/>
              <a:gd name="connsiteY2" fmla="*/ 2175080 h 2175080"/>
              <a:gd name="connsiteX3" fmla="*/ 0 w 5925190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5080">
                <a:moveTo>
                  <a:pt x="1007347" y="0"/>
                </a:moveTo>
                <a:lnTo>
                  <a:pt x="5925190" y="0"/>
                </a:lnTo>
                <a:lnTo>
                  <a:pt x="5925190" y="2175080"/>
                </a:lnTo>
                <a:lnTo>
                  <a:pt x="0" y="21750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21">
            <a:extLst>
              <a:ext uri="{FF2B5EF4-FFF2-40B4-BE49-F238E27FC236}">
                <a16:creationId xmlns:a16="http://schemas.microsoft.com/office/drawing/2014/main" id="{85872F57-7F42-4F97-8391-DDC8D0054C0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39" y="0"/>
            <a:ext cx="7094160" cy="2130952"/>
          </a:xfrm>
          <a:custGeom>
            <a:avLst/>
            <a:gdLst>
              <a:gd name="connsiteX0" fmla="*/ 4417853 w 7094160"/>
              <a:gd name="connsiteY0" fmla="*/ 0 h 2130952"/>
              <a:gd name="connsiteX1" fmla="*/ 7094160 w 7094160"/>
              <a:gd name="connsiteY1" fmla="*/ 0 h 2130952"/>
              <a:gd name="connsiteX2" fmla="*/ 7094160 w 7094160"/>
              <a:gd name="connsiteY2" fmla="*/ 2130552 h 2130952"/>
              <a:gd name="connsiteX3" fmla="*/ 5920619 w 7094160"/>
              <a:gd name="connsiteY3" fmla="*/ 2130552 h 2130952"/>
              <a:gd name="connsiteX4" fmla="*/ 5920619 w 7094160"/>
              <a:gd name="connsiteY4" fmla="*/ 2130952 h 2130952"/>
              <a:gd name="connsiteX5" fmla="*/ 2729249 w 7094160"/>
              <a:gd name="connsiteY5" fmla="*/ 2130952 h 2130952"/>
              <a:gd name="connsiteX6" fmla="*/ 2574304 w 7094160"/>
              <a:gd name="connsiteY6" fmla="*/ 2130952 h 2130952"/>
              <a:gd name="connsiteX7" fmla="*/ 0 w 7094160"/>
              <a:gd name="connsiteY7" fmla="*/ 2130952 h 2130952"/>
              <a:gd name="connsiteX8" fmla="*/ 983648 w 7094160"/>
              <a:gd name="connsiteY8" fmla="*/ 1 h 2130952"/>
              <a:gd name="connsiteX9" fmla="*/ 4417853 w 7094160"/>
              <a:gd name="connsiteY9" fmla="*/ 1 h 2130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94160" h="2130952">
                <a:moveTo>
                  <a:pt x="4417853" y="0"/>
                </a:moveTo>
                <a:lnTo>
                  <a:pt x="7094160" y="0"/>
                </a:lnTo>
                <a:lnTo>
                  <a:pt x="7094160" y="2130552"/>
                </a:lnTo>
                <a:lnTo>
                  <a:pt x="5920619" y="2130552"/>
                </a:lnTo>
                <a:lnTo>
                  <a:pt x="5920619" y="2130952"/>
                </a:lnTo>
                <a:lnTo>
                  <a:pt x="2729249" y="2130952"/>
                </a:lnTo>
                <a:lnTo>
                  <a:pt x="2574304" y="2130952"/>
                </a:lnTo>
                <a:lnTo>
                  <a:pt x="0" y="2130952"/>
                </a:lnTo>
                <a:lnTo>
                  <a:pt x="983648" y="1"/>
                </a:lnTo>
                <a:lnTo>
                  <a:pt x="4417853" y="1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25">
            <a:extLst>
              <a:ext uri="{FF2B5EF4-FFF2-40B4-BE49-F238E27FC236}">
                <a16:creationId xmlns:a16="http://schemas.microsoft.com/office/drawing/2014/main" id="{2B931666-F28F-45F3-A074-66D2272D580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2920"/>
            <a:ext cx="7114535" cy="2175080"/>
          </a:xfrm>
          <a:custGeom>
            <a:avLst/>
            <a:gdLst>
              <a:gd name="connsiteX0" fmla="*/ 0 w 7114535"/>
              <a:gd name="connsiteY0" fmla="*/ 0 h 2175080"/>
              <a:gd name="connsiteX1" fmla="*/ 1189345 w 7114535"/>
              <a:gd name="connsiteY1" fmla="*/ 0 h 2175080"/>
              <a:gd name="connsiteX2" fmla="*/ 7114535 w 7114535"/>
              <a:gd name="connsiteY2" fmla="*/ 0 h 2175080"/>
              <a:gd name="connsiteX3" fmla="*/ 6107188 w 7114535"/>
              <a:gd name="connsiteY3" fmla="*/ 2175080 h 2175080"/>
              <a:gd name="connsiteX4" fmla="*/ 1189345 w 7114535"/>
              <a:gd name="connsiteY4" fmla="*/ 2175080 h 2175080"/>
              <a:gd name="connsiteX5" fmla="*/ 0 w 7114535"/>
              <a:gd name="connsiteY5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4535" h="2175080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107188" y="2175080"/>
                </a:lnTo>
                <a:lnTo>
                  <a:pt x="1189345" y="2175080"/>
                </a:lnTo>
                <a:lnTo>
                  <a:pt x="0" y="2175080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E50AE5-D7BC-4926-BC5B-3D1C86F306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45809"/>
            <a:ext cx="9144000" cy="1564716"/>
          </a:xfrm>
        </p:spPr>
        <p:txBody>
          <a:bodyPr>
            <a:normAutofit/>
          </a:bodyPr>
          <a:lstStyle/>
          <a:p>
            <a:pPr algn="l"/>
            <a:r>
              <a:rPr lang="ru-RU" sz="4800" dirty="0"/>
              <a:t>Программы магистратуры</a:t>
            </a:r>
            <a:br>
              <a:rPr lang="ru-RU" sz="4800" dirty="0"/>
            </a:br>
            <a:r>
              <a:rPr lang="ru-RU" sz="4800" dirty="0"/>
              <a:t>«Автоматизация и управление»</a:t>
            </a:r>
            <a:endParaRPr lang="en-GB" sz="4800" dirty="0"/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3B0C3725-8AF6-4B5A-A34C-1A28B5ACF0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02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1E88EF-4AE0-493B-AD3A-C03215DE5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ru-RU">
                <a:solidFill>
                  <a:schemeClr val="accent1"/>
                </a:solidFill>
              </a:rPr>
              <a:t>Особенность: Выгода КазНУ</a:t>
            </a:r>
            <a:endParaRPr lang="en-GB">
              <a:solidFill>
                <a:schemeClr val="accent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E56877-642F-4D3C-8ECD-A4DF1DFF4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ru-RU" sz="2400" dirty="0"/>
              <a:t>Постоянный диалог с работодателями</a:t>
            </a:r>
            <a:endParaRPr lang="en-US" sz="2400" dirty="0"/>
          </a:p>
          <a:p>
            <a:r>
              <a:rPr lang="ru-RU" sz="2400" dirty="0"/>
              <a:t>Подготовка более востребованных выпускников</a:t>
            </a:r>
            <a:endParaRPr lang="en-GB" sz="2400" dirty="0"/>
          </a:p>
          <a:p>
            <a:r>
              <a:rPr lang="ru-RU" sz="2400" dirty="0"/>
              <a:t>Распространение знаний о реальном секторе среди ППС и студентов (формирование информационного поля)</a:t>
            </a:r>
            <a:endParaRPr lang="en-US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16164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3">
            <a:extLst>
              <a:ext uri="{FF2B5EF4-FFF2-40B4-BE49-F238E27FC236}">
                <a16:creationId xmlns:a16="http://schemas.microsoft.com/office/drawing/2014/main" id="{65C9B8F0-FF66-4C15-BD05-E86B8733184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3037" y="5367908"/>
            <a:ext cx="3428963" cy="1490093"/>
          </a:xfrm>
          <a:custGeom>
            <a:avLst/>
            <a:gdLst>
              <a:gd name="connsiteX0" fmla="*/ 690108 w 3428963"/>
              <a:gd name="connsiteY0" fmla="*/ 0 h 1490093"/>
              <a:gd name="connsiteX1" fmla="*/ 3428963 w 3428963"/>
              <a:gd name="connsiteY1" fmla="*/ 0 h 1490093"/>
              <a:gd name="connsiteX2" fmla="*/ 3428963 w 3428963"/>
              <a:gd name="connsiteY2" fmla="*/ 1490093 h 1490093"/>
              <a:gd name="connsiteX3" fmla="*/ 0 w 3428963"/>
              <a:gd name="connsiteY3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8963" h="1490093">
                <a:moveTo>
                  <a:pt x="690108" y="0"/>
                </a:moveTo>
                <a:lnTo>
                  <a:pt x="3428963" y="0"/>
                </a:lnTo>
                <a:lnTo>
                  <a:pt x="3428963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Freeform: Shape 25">
            <a:extLst>
              <a:ext uri="{FF2B5EF4-FFF2-40B4-BE49-F238E27FC236}">
                <a16:creationId xmlns:a16="http://schemas.microsoft.com/office/drawing/2014/main" id="{E4505C23-674B-4195-81D6-0C127FEAE3F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67908"/>
            <a:ext cx="9161029" cy="1490093"/>
          </a:xfrm>
          <a:custGeom>
            <a:avLst/>
            <a:gdLst>
              <a:gd name="connsiteX0" fmla="*/ 0 w 9161029"/>
              <a:gd name="connsiteY0" fmla="*/ 0 h 1490093"/>
              <a:gd name="connsiteX1" fmla="*/ 2046494 w 9161029"/>
              <a:gd name="connsiteY1" fmla="*/ 0 h 1490093"/>
              <a:gd name="connsiteX2" fmla="*/ 2496613 w 9161029"/>
              <a:gd name="connsiteY2" fmla="*/ 0 h 1490093"/>
              <a:gd name="connsiteX3" fmla="*/ 3235839 w 9161029"/>
              <a:gd name="connsiteY3" fmla="*/ 0 h 1490093"/>
              <a:gd name="connsiteX4" fmla="*/ 9161029 w 9161029"/>
              <a:gd name="connsiteY4" fmla="*/ 0 h 1490093"/>
              <a:gd name="connsiteX5" fmla="*/ 8470921 w 9161029"/>
              <a:gd name="connsiteY5" fmla="*/ 1490093 h 1490093"/>
              <a:gd name="connsiteX6" fmla="*/ 0 w 9161029"/>
              <a:gd name="connsiteY6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1029" h="1490093">
                <a:moveTo>
                  <a:pt x="0" y="0"/>
                </a:moveTo>
                <a:lnTo>
                  <a:pt x="2046494" y="0"/>
                </a:lnTo>
                <a:lnTo>
                  <a:pt x="2496613" y="0"/>
                </a:lnTo>
                <a:lnTo>
                  <a:pt x="3235839" y="0"/>
                </a:lnTo>
                <a:lnTo>
                  <a:pt x="9161029" y="0"/>
                </a:lnTo>
                <a:lnTo>
                  <a:pt x="8470921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" name="Объект 2">
            <a:extLst>
              <a:ext uri="{FF2B5EF4-FFF2-40B4-BE49-F238E27FC236}">
                <a16:creationId xmlns:a16="http://schemas.microsoft.com/office/drawing/2014/main" id="{C596F165-4DB4-42B5-AFAF-45DD9545EB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2892848"/>
              </p:ext>
            </p:extLst>
          </p:nvPr>
        </p:nvGraphicFramePr>
        <p:xfrm>
          <a:off x="838200" y="643467"/>
          <a:ext cx="10515600" cy="4080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0CD382A-6A9F-4FC6-B2E7-D8CF34D7B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883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95724071-AC7B-4A67-934B-CD7F907458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4573"/>
            <a:ext cx="12192000" cy="185587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D4271D-6BD2-4AB7-890A-1F7BB53DF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Требования к поступающим (знания)</a:t>
            </a:r>
            <a:endParaRPr lang="en-GB" dirty="0">
              <a:solidFill>
                <a:schemeClr val="bg1"/>
              </a:solidFill>
            </a:endParaRP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7D38ED8A-FE47-4C14-8092-266BAE83FA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2243524"/>
              </p:ext>
            </p:extLst>
          </p:nvPr>
        </p:nvGraphicFramePr>
        <p:xfrm>
          <a:off x="838200" y="2500291"/>
          <a:ext cx="10515600" cy="36766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6439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3">
            <a:extLst>
              <a:ext uri="{FF2B5EF4-FFF2-40B4-BE49-F238E27FC236}">
                <a16:creationId xmlns:a16="http://schemas.microsoft.com/office/drawing/2014/main" id="{65C9B8F0-FF66-4C15-BD05-E86B8733184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3037" y="5367908"/>
            <a:ext cx="3428963" cy="1490093"/>
          </a:xfrm>
          <a:custGeom>
            <a:avLst/>
            <a:gdLst>
              <a:gd name="connsiteX0" fmla="*/ 690108 w 3428963"/>
              <a:gd name="connsiteY0" fmla="*/ 0 h 1490093"/>
              <a:gd name="connsiteX1" fmla="*/ 3428963 w 3428963"/>
              <a:gd name="connsiteY1" fmla="*/ 0 h 1490093"/>
              <a:gd name="connsiteX2" fmla="*/ 3428963 w 3428963"/>
              <a:gd name="connsiteY2" fmla="*/ 1490093 h 1490093"/>
              <a:gd name="connsiteX3" fmla="*/ 0 w 3428963"/>
              <a:gd name="connsiteY3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8963" h="1490093">
                <a:moveTo>
                  <a:pt x="690108" y="0"/>
                </a:moveTo>
                <a:lnTo>
                  <a:pt x="3428963" y="0"/>
                </a:lnTo>
                <a:lnTo>
                  <a:pt x="3428963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Freeform: Shape 25">
            <a:extLst>
              <a:ext uri="{FF2B5EF4-FFF2-40B4-BE49-F238E27FC236}">
                <a16:creationId xmlns:a16="http://schemas.microsoft.com/office/drawing/2014/main" id="{E4505C23-674B-4195-81D6-0C127FEAE3F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67908"/>
            <a:ext cx="9161029" cy="1490093"/>
          </a:xfrm>
          <a:custGeom>
            <a:avLst/>
            <a:gdLst>
              <a:gd name="connsiteX0" fmla="*/ 0 w 9161029"/>
              <a:gd name="connsiteY0" fmla="*/ 0 h 1490093"/>
              <a:gd name="connsiteX1" fmla="*/ 2046494 w 9161029"/>
              <a:gd name="connsiteY1" fmla="*/ 0 h 1490093"/>
              <a:gd name="connsiteX2" fmla="*/ 2496613 w 9161029"/>
              <a:gd name="connsiteY2" fmla="*/ 0 h 1490093"/>
              <a:gd name="connsiteX3" fmla="*/ 3235839 w 9161029"/>
              <a:gd name="connsiteY3" fmla="*/ 0 h 1490093"/>
              <a:gd name="connsiteX4" fmla="*/ 9161029 w 9161029"/>
              <a:gd name="connsiteY4" fmla="*/ 0 h 1490093"/>
              <a:gd name="connsiteX5" fmla="*/ 8470921 w 9161029"/>
              <a:gd name="connsiteY5" fmla="*/ 1490093 h 1490093"/>
              <a:gd name="connsiteX6" fmla="*/ 0 w 9161029"/>
              <a:gd name="connsiteY6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1029" h="1490093">
                <a:moveTo>
                  <a:pt x="0" y="0"/>
                </a:moveTo>
                <a:lnTo>
                  <a:pt x="2046494" y="0"/>
                </a:lnTo>
                <a:lnTo>
                  <a:pt x="2496613" y="0"/>
                </a:lnTo>
                <a:lnTo>
                  <a:pt x="3235839" y="0"/>
                </a:lnTo>
                <a:lnTo>
                  <a:pt x="9161029" y="0"/>
                </a:lnTo>
                <a:lnTo>
                  <a:pt x="8470921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" name="Объект 2">
            <a:extLst>
              <a:ext uri="{FF2B5EF4-FFF2-40B4-BE49-F238E27FC236}">
                <a16:creationId xmlns:a16="http://schemas.microsoft.com/office/drawing/2014/main" id="{C596F165-4DB4-42B5-AFAF-45DD9545EB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0235030"/>
              </p:ext>
            </p:extLst>
          </p:nvPr>
        </p:nvGraphicFramePr>
        <p:xfrm>
          <a:off x="838200" y="643467"/>
          <a:ext cx="10515600" cy="4080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31D5BBE-2FF6-49F9-A532-4E4005AD1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100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5724071-AC7B-4A67-934B-CD7F907458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4573"/>
            <a:ext cx="12192000" cy="185587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9E476D-8563-4C22-B325-35DA25121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ru-RU">
                <a:solidFill>
                  <a:schemeClr val="bg1"/>
                </a:solidFill>
              </a:rPr>
              <a:t>Об учебных программах</a:t>
            </a:r>
            <a:endParaRPr lang="en-GB">
              <a:solidFill>
                <a:schemeClr val="bg1"/>
              </a:solidFill>
            </a:endParaRP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98F2D3D9-005F-4ADD-95E1-793D2F13FE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3114311"/>
              </p:ext>
            </p:extLst>
          </p:nvPr>
        </p:nvGraphicFramePr>
        <p:xfrm>
          <a:off x="838200" y="2500291"/>
          <a:ext cx="10515600" cy="36766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96655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3">
            <a:extLst>
              <a:ext uri="{FF2B5EF4-FFF2-40B4-BE49-F238E27FC236}">
                <a16:creationId xmlns:a16="http://schemas.microsoft.com/office/drawing/2014/main" id="{65C9B8F0-FF66-4C15-BD05-E86B8733184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3037" y="5367908"/>
            <a:ext cx="3428963" cy="1490093"/>
          </a:xfrm>
          <a:custGeom>
            <a:avLst/>
            <a:gdLst>
              <a:gd name="connsiteX0" fmla="*/ 690108 w 3428963"/>
              <a:gd name="connsiteY0" fmla="*/ 0 h 1490093"/>
              <a:gd name="connsiteX1" fmla="*/ 3428963 w 3428963"/>
              <a:gd name="connsiteY1" fmla="*/ 0 h 1490093"/>
              <a:gd name="connsiteX2" fmla="*/ 3428963 w 3428963"/>
              <a:gd name="connsiteY2" fmla="*/ 1490093 h 1490093"/>
              <a:gd name="connsiteX3" fmla="*/ 0 w 3428963"/>
              <a:gd name="connsiteY3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8963" h="1490093">
                <a:moveTo>
                  <a:pt x="690108" y="0"/>
                </a:moveTo>
                <a:lnTo>
                  <a:pt x="3428963" y="0"/>
                </a:lnTo>
                <a:lnTo>
                  <a:pt x="3428963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Freeform: Shape 25">
            <a:extLst>
              <a:ext uri="{FF2B5EF4-FFF2-40B4-BE49-F238E27FC236}">
                <a16:creationId xmlns:a16="http://schemas.microsoft.com/office/drawing/2014/main" id="{E4505C23-674B-4195-81D6-0C127FEAE3F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67908"/>
            <a:ext cx="9161029" cy="1490093"/>
          </a:xfrm>
          <a:custGeom>
            <a:avLst/>
            <a:gdLst>
              <a:gd name="connsiteX0" fmla="*/ 0 w 9161029"/>
              <a:gd name="connsiteY0" fmla="*/ 0 h 1490093"/>
              <a:gd name="connsiteX1" fmla="*/ 2046494 w 9161029"/>
              <a:gd name="connsiteY1" fmla="*/ 0 h 1490093"/>
              <a:gd name="connsiteX2" fmla="*/ 2496613 w 9161029"/>
              <a:gd name="connsiteY2" fmla="*/ 0 h 1490093"/>
              <a:gd name="connsiteX3" fmla="*/ 3235839 w 9161029"/>
              <a:gd name="connsiteY3" fmla="*/ 0 h 1490093"/>
              <a:gd name="connsiteX4" fmla="*/ 9161029 w 9161029"/>
              <a:gd name="connsiteY4" fmla="*/ 0 h 1490093"/>
              <a:gd name="connsiteX5" fmla="*/ 8470921 w 9161029"/>
              <a:gd name="connsiteY5" fmla="*/ 1490093 h 1490093"/>
              <a:gd name="connsiteX6" fmla="*/ 0 w 9161029"/>
              <a:gd name="connsiteY6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1029" h="1490093">
                <a:moveTo>
                  <a:pt x="0" y="0"/>
                </a:moveTo>
                <a:lnTo>
                  <a:pt x="2046494" y="0"/>
                </a:lnTo>
                <a:lnTo>
                  <a:pt x="2496613" y="0"/>
                </a:lnTo>
                <a:lnTo>
                  <a:pt x="3235839" y="0"/>
                </a:lnTo>
                <a:lnTo>
                  <a:pt x="9161029" y="0"/>
                </a:lnTo>
                <a:lnTo>
                  <a:pt x="8470921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" name="Объект 2">
            <a:extLst>
              <a:ext uri="{FF2B5EF4-FFF2-40B4-BE49-F238E27FC236}">
                <a16:creationId xmlns:a16="http://schemas.microsoft.com/office/drawing/2014/main" id="{C596F165-4DB4-42B5-AFAF-45DD9545EB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5282198"/>
              </p:ext>
            </p:extLst>
          </p:nvPr>
        </p:nvGraphicFramePr>
        <p:xfrm>
          <a:off x="838200" y="643467"/>
          <a:ext cx="10515600" cy="4080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CB82925-8D93-4F26-944F-1262702E0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850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0">
            <a:extLst>
              <a:ext uri="{FF2B5EF4-FFF2-40B4-BE49-F238E27FC236}">
                <a16:creationId xmlns:a16="http://schemas.microsoft.com/office/drawing/2014/main" id="{6753252F-4873-4F63-801D-CC719279A7D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47C8CCB-F95D-4249-92DD-651249D3535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id="{B8343ABD-7D3D-47B7-A19C-482B964FDD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939" y="705260"/>
            <a:ext cx="6616309" cy="518753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BE88FE-EA8E-4DDE-BB0F-A91CEA04F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ru-RU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Программы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магистратуры «</a:t>
            </a:r>
            <a:r>
              <a:rPr lang="en-GB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AI and Big Data</a:t>
            </a:r>
            <a:r>
              <a:rPr lang="ru-RU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»</a:t>
            </a:r>
            <a:endParaRPr lang="en-US" sz="2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56684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6753252F-4873-4F63-801D-CC719279A7D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47C8CCB-F95D-4249-92DD-651249D3535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0F7EBE-F1E0-43DC-9373-A53CEC9D6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Программы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магистратуры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«АСУ</a:t>
            </a:r>
            <a:r>
              <a:rPr lang="ru-RU" sz="2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и 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IoT»</a:t>
            </a:r>
          </a:p>
        </p:txBody>
      </p:sp>
      <p:pic>
        <p:nvPicPr>
          <p:cNvPr id="1028" name="Picture 4" descr="C:\Users\DoS\Downloads\Untitled Diagra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331" y="779490"/>
            <a:ext cx="6614430" cy="5454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1850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3">
            <a:extLst>
              <a:ext uri="{FF2B5EF4-FFF2-40B4-BE49-F238E27FC236}">
                <a16:creationId xmlns:a16="http://schemas.microsoft.com/office/drawing/2014/main" id="{65C9B8F0-FF66-4C15-BD05-E86B8733184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3037" y="5367908"/>
            <a:ext cx="3428963" cy="1490093"/>
          </a:xfrm>
          <a:custGeom>
            <a:avLst/>
            <a:gdLst>
              <a:gd name="connsiteX0" fmla="*/ 690108 w 3428963"/>
              <a:gd name="connsiteY0" fmla="*/ 0 h 1490093"/>
              <a:gd name="connsiteX1" fmla="*/ 3428963 w 3428963"/>
              <a:gd name="connsiteY1" fmla="*/ 0 h 1490093"/>
              <a:gd name="connsiteX2" fmla="*/ 3428963 w 3428963"/>
              <a:gd name="connsiteY2" fmla="*/ 1490093 h 1490093"/>
              <a:gd name="connsiteX3" fmla="*/ 0 w 3428963"/>
              <a:gd name="connsiteY3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8963" h="1490093">
                <a:moveTo>
                  <a:pt x="690108" y="0"/>
                </a:moveTo>
                <a:lnTo>
                  <a:pt x="3428963" y="0"/>
                </a:lnTo>
                <a:lnTo>
                  <a:pt x="3428963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Freeform: Shape 25">
            <a:extLst>
              <a:ext uri="{FF2B5EF4-FFF2-40B4-BE49-F238E27FC236}">
                <a16:creationId xmlns:a16="http://schemas.microsoft.com/office/drawing/2014/main" id="{E4505C23-674B-4195-81D6-0C127FEAE3F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67908"/>
            <a:ext cx="9161029" cy="1490093"/>
          </a:xfrm>
          <a:custGeom>
            <a:avLst/>
            <a:gdLst>
              <a:gd name="connsiteX0" fmla="*/ 0 w 9161029"/>
              <a:gd name="connsiteY0" fmla="*/ 0 h 1490093"/>
              <a:gd name="connsiteX1" fmla="*/ 2046494 w 9161029"/>
              <a:gd name="connsiteY1" fmla="*/ 0 h 1490093"/>
              <a:gd name="connsiteX2" fmla="*/ 2496613 w 9161029"/>
              <a:gd name="connsiteY2" fmla="*/ 0 h 1490093"/>
              <a:gd name="connsiteX3" fmla="*/ 3235839 w 9161029"/>
              <a:gd name="connsiteY3" fmla="*/ 0 h 1490093"/>
              <a:gd name="connsiteX4" fmla="*/ 9161029 w 9161029"/>
              <a:gd name="connsiteY4" fmla="*/ 0 h 1490093"/>
              <a:gd name="connsiteX5" fmla="*/ 8470921 w 9161029"/>
              <a:gd name="connsiteY5" fmla="*/ 1490093 h 1490093"/>
              <a:gd name="connsiteX6" fmla="*/ 0 w 9161029"/>
              <a:gd name="connsiteY6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1029" h="1490093">
                <a:moveTo>
                  <a:pt x="0" y="0"/>
                </a:moveTo>
                <a:lnTo>
                  <a:pt x="2046494" y="0"/>
                </a:lnTo>
                <a:lnTo>
                  <a:pt x="2496613" y="0"/>
                </a:lnTo>
                <a:lnTo>
                  <a:pt x="3235839" y="0"/>
                </a:lnTo>
                <a:lnTo>
                  <a:pt x="9161029" y="0"/>
                </a:lnTo>
                <a:lnTo>
                  <a:pt x="8470921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" name="Объект 2">
            <a:extLst>
              <a:ext uri="{FF2B5EF4-FFF2-40B4-BE49-F238E27FC236}">
                <a16:creationId xmlns:a16="http://schemas.microsoft.com/office/drawing/2014/main" id="{C596F165-4DB4-42B5-AFAF-45DD9545EB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2624104"/>
              </p:ext>
            </p:extLst>
          </p:nvPr>
        </p:nvGraphicFramePr>
        <p:xfrm>
          <a:off x="838200" y="643467"/>
          <a:ext cx="10515600" cy="4080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69A0E2F-845D-4D7A-8BC5-D9D8E5623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330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E7805C-0210-40EA-BBB3-C41F0144E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ru-RU" dirty="0">
                <a:solidFill>
                  <a:schemeClr val="accent1"/>
                </a:solidFill>
              </a:rPr>
              <a:t>Особенность: Выгода партнеров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878733-DB31-4344-902B-748E81196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ru-RU" sz="2400" dirty="0"/>
              <a:t>Практика и стажировка не дают гарантий качества работы студента</a:t>
            </a:r>
          </a:p>
          <a:p>
            <a:r>
              <a:rPr lang="ru-RU" sz="2400" dirty="0"/>
              <a:t>На выпуске студент – готовый работник, знакомый с распорядком, процессами и проектами фирмы</a:t>
            </a:r>
          </a:p>
          <a:p>
            <a:r>
              <a:rPr lang="ru-RU" sz="2400" dirty="0"/>
              <a:t>Студенты – сотрудники проекта</a:t>
            </a:r>
          </a:p>
          <a:p>
            <a:pPr lvl="1"/>
            <a:r>
              <a:rPr lang="ru-RU" sz="2000" dirty="0"/>
              <a:t>150 часов работы по проекту (4-5 месяцев)</a:t>
            </a:r>
          </a:p>
          <a:p>
            <a:pPr lvl="1"/>
            <a:r>
              <a:rPr lang="ru-RU" sz="2000" dirty="0"/>
              <a:t>Оценка менеджера проекта пойдет в диплом</a:t>
            </a:r>
          </a:p>
          <a:p>
            <a:pPr lvl="1"/>
            <a:r>
              <a:rPr lang="ru-RU" sz="2000" dirty="0"/>
              <a:t>Дополнительная мотивация менеджера проекта</a:t>
            </a:r>
            <a:endParaRPr lang="ru-RU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968452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E5FBAB-EBB9-45D5-99B9-31043F905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ru-RU" dirty="0">
                <a:solidFill>
                  <a:schemeClr val="accent1"/>
                </a:solidFill>
              </a:rPr>
              <a:t>Особенность: Выгода студента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085CD7-7EC1-40B8-877C-C0C2A8088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ru-RU" sz="2400" dirty="0"/>
              <a:t>Опыт работы до окончания ВУЗа</a:t>
            </a:r>
          </a:p>
          <a:p>
            <a:r>
              <a:rPr lang="ru-RU" sz="2400" dirty="0"/>
              <a:t>Возможность устроится на работу по месту обучения</a:t>
            </a:r>
          </a:p>
          <a:p>
            <a:r>
              <a:rPr lang="ru-RU" sz="2400" dirty="0"/>
              <a:t>Применение знаний на практике – их актуализация</a:t>
            </a:r>
          </a:p>
          <a:p>
            <a:r>
              <a:rPr lang="ru-RU" sz="2400" dirty="0"/>
              <a:t>Возможность выбрать карьерный путь с пониманием «реального мира»</a:t>
            </a:r>
          </a:p>
        </p:txBody>
      </p:sp>
    </p:spTree>
    <p:extLst>
      <p:ext uri="{BB962C8B-B14F-4D97-AF65-F5344CB8AC3E}">
        <p14:creationId xmlns:p14="http://schemas.microsoft.com/office/powerpoint/2010/main" val="21563272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30178</TotalTime>
  <Words>262</Words>
  <Application>Microsoft Office PowerPoint</Application>
  <PresentationFormat>Широкоэкранный</PresentationFormat>
  <Paragraphs>46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Программы магистратуры «Автоматизация и управление»</vt:lpstr>
      <vt:lpstr>Презентация PowerPoint</vt:lpstr>
      <vt:lpstr>Об учебных программах</vt:lpstr>
      <vt:lpstr>Презентация PowerPoint</vt:lpstr>
      <vt:lpstr>Программы магистратуры «AI and Big Data»</vt:lpstr>
      <vt:lpstr>Программы магистратуры «АСУ и IoT»</vt:lpstr>
      <vt:lpstr>Презентация PowerPoint</vt:lpstr>
      <vt:lpstr>Особенность: Выгода партнеров</vt:lpstr>
      <vt:lpstr>Особенность: Выгода студента</vt:lpstr>
      <vt:lpstr>Особенность: Выгода КазНУ</vt:lpstr>
      <vt:lpstr>Презентация PowerPoint</vt:lpstr>
      <vt:lpstr>Требования к поступающим (знания)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Bolatzhan Kumalakov</dc:creator>
  <cp:lastModifiedBy>Ақшолақ Гүлнұр</cp:lastModifiedBy>
  <cp:revision>60</cp:revision>
  <dcterms:created xsi:type="dcterms:W3CDTF">2018-05-02T06:15:11Z</dcterms:created>
  <dcterms:modified xsi:type="dcterms:W3CDTF">2018-06-28T07:11:09Z</dcterms:modified>
</cp:coreProperties>
</file>