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3" r:id="rId5"/>
    <p:sldId id="264" r:id="rId6"/>
    <p:sldId id="265" r:id="rId7"/>
    <p:sldId id="259" r:id="rId8"/>
    <p:sldId id="270" r:id="rId9"/>
    <p:sldId id="267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0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8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2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59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8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0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323C-7684-4A22-A858-213A5F93733C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EDBC-172D-4909-9772-0E482EA07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859" y="175120"/>
            <a:ext cx="10515600" cy="1571251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 ғылыми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лабораториясын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туралы»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ҚазҰУ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ректорының 06.10.2017 ж.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621 бұйрығы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42" y="1434354"/>
            <a:ext cx="4563034" cy="4912658"/>
          </a:xfrm>
        </p:spPr>
      </p:pic>
    </p:spTree>
    <p:extLst>
      <p:ext uri="{BB962C8B-B14F-4D97-AF65-F5344CB8AC3E}">
        <p14:creationId xmlns:p14="http://schemas.microsoft.com/office/powerpoint/2010/main" val="192970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37916" y="581334"/>
            <a:ext cx="10692059" cy="5971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ҒЗЛ </a:t>
            </a:r>
            <a:r>
              <a:rPr lang="ru-RU" b="1" dirty="0" err="1" smtClean="0"/>
              <a:t>жұмыстарынан</a:t>
            </a:r>
            <a:r>
              <a:rPr lang="ru-RU" b="1" dirty="0" smtClean="0"/>
              <a:t> </a:t>
            </a:r>
            <a:r>
              <a:rPr lang="ru-RU" b="1" dirty="0" err="1" smtClean="0"/>
              <a:t>күтілетін</a:t>
            </a:r>
            <a:r>
              <a:rPr lang="ru-RU" b="1" dirty="0" smtClean="0"/>
              <a:t> </a:t>
            </a:r>
            <a:r>
              <a:rPr lang="ru-RU" b="1" dirty="0" err="1" smtClean="0"/>
              <a:t>нәтижелер</a:t>
            </a:r>
            <a:r>
              <a:rPr lang="ru-RU" b="1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Әлемнің</a:t>
            </a:r>
            <a:r>
              <a:rPr lang="ru-RU" dirty="0"/>
              <a:t> </a:t>
            </a:r>
            <a:r>
              <a:rPr lang="ru-RU" dirty="0" err="1"/>
              <a:t>жетекші</a:t>
            </a:r>
            <a:r>
              <a:rPr lang="ru-RU" dirty="0"/>
              <a:t> </a:t>
            </a:r>
            <a:r>
              <a:rPr lang="ru-RU" dirty="0" err="1"/>
              <a:t>журналдарында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сапалы</a:t>
            </a:r>
            <a:r>
              <a:rPr lang="ru-RU" dirty="0"/>
              <a:t> </a:t>
            </a:r>
            <a:r>
              <a:rPr lang="ru-RU" dirty="0" err="1"/>
              <a:t>клиникалық-эпидемиологиялық</a:t>
            </a:r>
            <a:r>
              <a:rPr lang="ru-RU" dirty="0"/>
              <a:t> </a:t>
            </a:r>
            <a:r>
              <a:rPr lang="ru-RU" dirty="0" err="1"/>
              <a:t>зерттеулерді</a:t>
            </a:r>
            <a:r>
              <a:rPr lang="ru-RU" dirty="0"/>
              <a:t> </a:t>
            </a:r>
            <a:r>
              <a:rPr lang="ru-RU" dirty="0" err="1"/>
              <a:t>жариялау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оқытушылардың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жұмысқа</a:t>
            </a:r>
            <a:r>
              <a:rPr lang="ru-RU" dirty="0"/>
              <a:t> </a:t>
            </a:r>
            <a:r>
              <a:rPr lang="ru-RU" dirty="0" err="1"/>
              <a:t>қатысуының</a:t>
            </a:r>
            <a:r>
              <a:rPr lang="ru-RU" dirty="0"/>
              <a:t> </a:t>
            </a:r>
            <a:r>
              <a:rPr lang="ru-RU" dirty="0" err="1"/>
              <a:t>қарқынды</a:t>
            </a:r>
            <a:r>
              <a:rPr lang="ru-RU" dirty="0"/>
              <a:t> </a:t>
            </a:r>
            <a:r>
              <a:rPr lang="ru-RU" dirty="0" err="1" smtClean="0"/>
              <a:t>өсуі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Лабораторияны</a:t>
            </a:r>
            <a:r>
              <a:rPr lang="ru-RU" dirty="0"/>
              <a:t> тек </a:t>
            </a:r>
            <a:r>
              <a:rPr lang="ru-RU" dirty="0" err="1" smtClean="0"/>
              <a:t>ғылыми</a:t>
            </a:r>
            <a:r>
              <a:rPr lang="ru-RU" dirty="0" smtClean="0"/>
              <a:t> </a:t>
            </a:r>
            <a:r>
              <a:rPr lang="ru-RU" dirty="0" err="1" smtClean="0"/>
              <a:t>жолда</a:t>
            </a:r>
            <a:r>
              <a:rPr lang="ru-RU" dirty="0" smtClean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магистранттардың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докторанттардың</a:t>
            </a:r>
            <a:r>
              <a:rPr lang="ru-RU" dirty="0"/>
              <a:t> </a:t>
            </a:r>
            <a:r>
              <a:rPr lang="ru-RU" dirty="0" smtClean="0"/>
              <a:t>«ҚО </a:t>
            </a:r>
            <a:r>
              <a:rPr lang="ru-RU" dirty="0" err="1"/>
              <a:t>факторларының</a:t>
            </a: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денсаулыққа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етуі</a:t>
            </a:r>
            <a:r>
              <a:rPr lang="ru-RU" dirty="0"/>
              <a:t>» </a:t>
            </a:r>
            <a:r>
              <a:rPr lang="ru-RU" dirty="0" err="1"/>
              <a:t>тақырыбы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/>
              <a:t>базасы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 smtClean="0"/>
              <a:t>қолдану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Алдағы</a:t>
            </a:r>
            <a:r>
              <a:rPr lang="ru-RU" dirty="0" smtClean="0"/>
              <a:t> </a:t>
            </a:r>
            <a:r>
              <a:rPr lang="ru-RU" dirty="0" err="1" smtClean="0"/>
              <a:t>уақыттағы</a:t>
            </a:r>
            <a:r>
              <a:rPr lang="ru-RU" dirty="0" smtClean="0"/>
              <a:t> </a:t>
            </a:r>
            <a:r>
              <a:rPr lang="en-US" dirty="0" smtClean="0"/>
              <a:t>PhD</a:t>
            </a:r>
            <a:r>
              <a:rPr lang="kk-KZ" dirty="0" smtClean="0"/>
              <a:t> доктаранттардың </a:t>
            </a:r>
            <a:r>
              <a:rPr lang="ru-RU" dirty="0" err="1" smtClean="0"/>
              <a:t>диссертацияларды</a:t>
            </a:r>
            <a:r>
              <a:rPr lang="ru-RU" dirty="0" smtClean="0"/>
              <a:t> </a:t>
            </a:r>
            <a:r>
              <a:rPr lang="ru-RU" dirty="0" err="1"/>
              <a:t>дайындау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табысты</a:t>
            </a:r>
            <a:r>
              <a:rPr lang="ru-RU" dirty="0"/>
              <a:t> </a:t>
            </a:r>
            <a:r>
              <a:rPr lang="ru-RU" dirty="0" err="1"/>
              <a:t>қорғау</a:t>
            </a:r>
            <a:r>
              <a:rPr lang="ru-RU" dirty="0"/>
              <a:t> </a:t>
            </a:r>
            <a:r>
              <a:rPr lang="ru-RU" dirty="0" err="1" smtClean="0"/>
              <a:t>мүмкіндігі</a:t>
            </a:r>
            <a:endParaRPr lang="ru-RU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Әлемдік</a:t>
            </a:r>
            <a:r>
              <a:rPr lang="ru-RU" dirty="0"/>
              <a:t> </a:t>
            </a:r>
            <a:r>
              <a:rPr lang="ru-RU" dirty="0" err="1"/>
              <a:t>жетекші</a:t>
            </a:r>
            <a:r>
              <a:rPr lang="ru-RU" dirty="0"/>
              <a:t> </a:t>
            </a:r>
            <a:r>
              <a:rPr lang="ru-RU" dirty="0" err="1"/>
              <a:t>университеттермен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ынтымақтастық</a:t>
            </a:r>
            <a:r>
              <a:rPr lang="ru-RU" dirty="0"/>
              <a:t> </a:t>
            </a:r>
            <a:r>
              <a:rPr lang="ru-RU" dirty="0" err="1"/>
              <a:t>мүмкіндіктері</a:t>
            </a:r>
            <a:r>
              <a:rPr lang="ru-RU" dirty="0"/>
              <a:t> мен </a:t>
            </a:r>
            <a:r>
              <a:rPr lang="ru-RU" dirty="0" err="1"/>
              <a:t>әлемдік</a:t>
            </a:r>
            <a:r>
              <a:rPr lang="ru-RU" dirty="0"/>
              <a:t> </a:t>
            </a:r>
            <a:r>
              <a:rPr lang="ru-RU" dirty="0" err="1"/>
              <a:t>конгресстердегі</a:t>
            </a:r>
            <a:r>
              <a:rPr lang="ru-RU" dirty="0"/>
              <a:t> </a:t>
            </a:r>
            <a:r>
              <a:rPr lang="ru-RU" dirty="0" err="1"/>
              <a:t>презентациялардың</a:t>
            </a:r>
            <a:r>
              <a:rPr lang="ru-RU" dirty="0"/>
              <a:t> </a:t>
            </a:r>
            <a:r>
              <a:rPr lang="ru-RU" dirty="0" err="1"/>
              <a:t>елеулі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 smtClean="0"/>
              <a:t>кеңеюі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профилі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әлемнің</a:t>
            </a:r>
            <a:r>
              <a:rPr lang="ru-RU" dirty="0"/>
              <a:t> </a:t>
            </a:r>
            <a:r>
              <a:rPr lang="ru-RU" dirty="0" err="1"/>
              <a:t>жетекші</a:t>
            </a:r>
            <a:r>
              <a:rPr lang="ru-RU" dirty="0"/>
              <a:t> </a:t>
            </a:r>
            <a:r>
              <a:rPr lang="ru-RU" dirty="0" err="1" smtClean="0"/>
              <a:t>журналдарында</a:t>
            </a:r>
            <a:r>
              <a:rPr lang="ru-RU" dirty="0" smtClean="0"/>
              <a:t>-</a:t>
            </a:r>
            <a:r>
              <a:rPr lang="en-US" dirty="0" smtClean="0"/>
              <a:t>Public </a:t>
            </a:r>
            <a:r>
              <a:rPr lang="en-US" dirty="0"/>
              <a:t>Health. Occupational and Environmental </a:t>
            </a:r>
            <a:r>
              <a:rPr lang="en-US" dirty="0" smtClean="0"/>
              <a:t>Health</a:t>
            </a:r>
            <a:r>
              <a:rPr lang="ru-RU" dirty="0" smtClean="0"/>
              <a:t> </a:t>
            </a:r>
            <a:r>
              <a:rPr lang="ru-RU" dirty="0" err="1" smtClean="0"/>
              <a:t>жарияланым</a:t>
            </a:r>
            <a:r>
              <a:rPr lang="ru-RU" dirty="0" smtClean="0"/>
              <a:t> </a:t>
            </a:r>
            <a:r>
              <a:rPr lang="ru-RU" dirty="0" err="1"/>
              <a:t>белсенділігінің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артуы</a:t>
            </a:r>
            <a:r>
              <a:rPr lang="ru-RU" dirty="0"/>
              <a:t>. 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8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52" y="305984"/>
            <a:ext cx="4549533" cy="621254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19718" cy="64545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Ғылыми-зерттеу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лабораториясының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394447" y="1102659"/>
            <a:ext cx="5898777" cy="4766329"/>
          </a:xfrm>
        </p:spPr>
        <p:txBody>
          <a:bodyPr>
            <a:normAutofit fontScale="32500" lnSpcReduction="20000"/>
          </a:bodyPr>
          <a:lstStyle/>
          <a:p>
            <a:endParaRPr lang="ru-RU" sz="1400" dirty="0"/>
          </a:p>
          <a:p>
            <a:pPr algn="ctr"/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ҒЗЛ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ашылуы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тұрғындарының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жүрек-қан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популяциялық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қажеттілігімен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ҒЗЛ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бағдарламаларды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Зертхананың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іргелі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32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64009" y="574432"/>
            <a:ext cx="5443714" cy="6107722"/>
          </a:xfrm>
        </p:spPr>
        <p:txBody>
          <a:bodyPr>
            <a:normAutofit fontScale="92500" lnSpcReduction="20000"/>
          </a:bodyPr>
          <a:lstStyle/>
          <a:p>
            <a:endParaRPr lang="en-US" sz="1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5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ҒЗЛ</a:t>
            </a:r>
            <a:r>
              <a:rPr lang="en-US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</a:t>
            </a:r>
            <a:r>
              <a:rPr lang="ru-RU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</a:t>
            </a: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факторлардың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денсаулығы 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кәсіби факторларға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әсерін, ең алдымен, 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ауаны ластаушы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 жоғары 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 эпидемиологиялық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зерттеумен қамту 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 факторларының және өндірістік факторлардың әсері туралы әлемдік ғылыми кеңістікте қазіргі кездегі дәлелдемелер базасын талдау мен шолулар арқылы нәтижелерді жариялау арқылы жүйелендіру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ҚазҰУ Қоғамдық денсаулық сақтау мектебінің барлық ғылыми және ғылыми-зерттеу жұмыстарын үйлестіру клиникалық эпидемиологиялық зерттеулерді жоспарлау және енгізу бойынша интеллектуалды орталықты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қалыптастыру.</a:t>
            </a:r>
            <a:endParaRPr lang="kk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 algn="just">
              <a:buFont typeface="Arial" panose="020B0604020202020204" pitchFamily="34" charset="0"/>
              <a:buChar char="•"/>
            </a:pP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кездегі қиындықтарға және еліміздің ғылыми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әлеуетін жағдаына 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әл-Фараби 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 ҚазҰУ-нің айтарлықтай </a:t>
            </a: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күшеюіне қойылатын талаптарды ескере отырып, оқу үрдісіне және профессор-оқытушылар құрамына биостатистикалық талдаудың қазіргі заманғы принциптерін белсенді енгізу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kk-K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 атындағы ҚазҰУ рейтингі мен беделін әлемнің алдыңғы қатарлы журналдарында құрылған интеллектуалды өнімді жариялау арқылы еліміздің жетекші ғылыми мекемесі ретінде көтеру</a:t>
            </a:r>
            <a:r>
              <a:rPr lang="kk-KZ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конференциялар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лекциялар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үстелдер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семинарлар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серіктестермен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медициналық-гигиеналық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жүргізіліп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зерттеулердің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бұқаралық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296261"/>
            <a:ext cx="4948517" cy="318204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16342" y="296261"/>
            <a:ext cx="4933483" cy="63649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Ғылыми-зерттеу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лабораториясының</a:t>
            </a:r>
            <a:r>
              <a:rPr lang="ru-RU" sz="1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</a:t>
            </a:r>
            <a:endParaRPr lang="ru-RU" sz="1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478306"/>
            <a:ext cx="4948516" cy="30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3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90241" y="305109"/>
            <a:ext cx="6939209" cy="5971866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Тыныс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аурулары</a:t>
            </a:r>
            <a:r>
              <a:rPr lang="ru-RU" dirty="0"/>
              <a:t> </a:t>
            </a:r>
            <a:r>
              <a:rPr lang="ru-RU" dirty="0" smtClean="0"/>
              <a:t>(ТАЖА) – </a:t>
            </a:r>
            <a:r>
              <a:rPr lang="ru-RU" dirty="0" err="1" smtClean="0"/>
              <a:t>бастапқы</a:t>
            </a:r>
            <a:r>
              <a:rPr lang="ru-RU" dirty="0" smtClean="0"/>
              <a:t> </a:t>
            </a:r>
            <a:r>
              <a:rPr lang="ru-RU" dirty="0" err="1" smtClean="0"/>
              <a:t>сілтеменің</a:t>
            </a:r>
            <a:r>
              <a:rPr lang="ru-RU" dirty="0" smtClean="0"/>
              <a:t> </a:t>
            </a:r>
            <a:r>
              <a:rPr lang="ru-RU" dirty="0" err="1"/>
              <a:t>құрылымы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,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 smtClean="0"/>
              <a:t>ауыртпалық</a:t>
            </a:r>
            <a:r>
              <a:rPr lang="ru-RU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ТАЖА–</a:t>
            </a:r>
            <a:r>
              <a:rPr lang="ru-RU" dirty="0" err="1" smtClean="0"/>
              <a:t>ның</a:t>
            </a:r>
            <a:r>
              <a:rPr lang="ru-RU" dirty="0" smtClean="0"/>
              <a:t> </a:t>
            </a:r>
            <a:r>
              <a:rPr lang="ru-RU" dirty="0" err="1" smtClean="0"/>
              <a:t>негізгі</a:t>
            </a:r>
            <a:r>
              <a:rPr lang="ru-RU" dirty="0" smtClean="0"/>
              <a:t> </a:t>
            </a:r>
            <a:r>
              <a:rPr lang="ru-RU" dirty="0" err="1" smtClean="0"/>
              <a:t>себептері</a:t>
            </a:r>
            <a:r>
              <a:rPr lang="ru-RU" dirty="0" smtClean="0"/>
              <a:t>- </a:t>
            </a:r>
            <a:r>
              <a:rPr lang="ru-RU" dirty="0" err="1" smtClean="0"/>
              <a:t>қоршағаг</a:t>
            </a:r>
            <a:r>
              <a:rPr lang="ru-RU" dirty="0" smtClean="0"/>
              <a:t> орта факторы, </a:t>
            </a:r>
            <a:r>
              <a:rPr lang="ru-RU" dirty="0" err="1" smtClean="0"/>
              <a:t>шылым</a:t>
            </a:r>
            <a:r>
              <a:rPr lang="ru-RU" dirty="0" smtClean="0"/>
              <a:t> </a:t>
            </a:r>
            <a:r>
              <a:rPr lang="ru-RU" dirty="0" err="1" smtClean="0"/>
              <a:t>шегу</a:t>
            </a:r>
            <a:r>
              <a:rPr lang="ru-RU" dirty="0" smtClean="0"/>
              <a:t>, </a:t>
            </a:r>
            <a:r>
              <a:rPr lang="ru-RU" dirty="0" err="1" smtClean="0"/>
              <a:t>ауаның</a:t>
            </a:r>
            <a:r>
              <a:rPr lang="ru-RU" dirty="0" smtClean="0"/>
              <a:t> </a:t>
            </a:r>
            <a:r>
              <a:rPr lang="ru-RU" dirty="0" err="1" smtClean="0"/>
              <a:t>ластануы</a:t>
            </a:r>
            <a:r>
              <a:rPr lang="ru-RU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Елдегі</a:t>
            </a:r>
            <a:r>
              <a:rPr lang="ru-RU" dirty="0"/>
              <a:t> </a:t>
            </a:r>
            <a:r>
              <a:rPr lang="ru-RU" dirty="0" err="1"/>
              <a:t>ластаушы</a:t>
            </a:r>
            <a:r>
              <a:rPr lang="ru-RU" dirty="0"/>
              <a:t> </a:t>
            </a:r>
            <a:r>
              <a:rPr lang="ru-RU" dirty="0" err="1"/>
              <a:t>заттардың</a:t>
            </a:r>
            <a:r>
              <a:rPr lang="ru-RU" dirty="0"/>
              <a:t> </a:t>
            </a:r>
            <a:r>
              <a:rPr lang="ru-RU" dirty="0" err="1" smtClean="0"/>
              <a:t>ластауын</a:t>
            </a:r>
            <a:r>
              <a:rPr lang="ru-RU" dirty="0" smtClean="0"/>
              <a:t> </a:t>
            </a:r>
            <a:r>
              <a:rPr lang="ru-RU" dirty="0" err="1" smtClean="0"/>
              <a:t>бақылаушы</a:t>
            </a:r>
            <a:r>
              <a:rPr lang="ru-RU" dirty="0" smtClean="0"/>
              <a:t> </a:t>
            </a:r>
            <a:r>
              <a:rPr lang="ru-RU" dirty="0" err="1" smtClean="0"/>
              <a:t>лабораториялар</a:t>
            </a:r>
            <a:r>
              <a:rPr lang="ru-RU" dirty="0" smtClean="0"/>
              <a:t> бар </a:t>
            </a:r>
            <a:r>
              <a:rPr lang="ru-RU" dirty="0" err="1" smtClean="0"/>
              <a:t>екеніне</a:t>
            </a:r>
            <a:r>
              <a:rPr lang="ru-RU" dirty="0" smtClean="0"/>
              <a:t> </a:t>
            </a:r>
            <a:r>
              <a:rPr lang="ru-RU" dirty="0" err="1"/>
              <a:t>қарамастан</a:t>
            </a:r>
            <a:r>
              <a:rPr lang="ru-RU" dirty="0"/>
              <a:t>, </a:t>
            </a:r>
            <a:r>
              <a:rPr lang="ru-RU" dirty="0" err="1"/>
              <a:t>бүгінгі</a:t>
            </a:r>
            <a:r>
              <a:rPr lang="ru-RU" dirty="0"/>
              <a:t> </a:t>
            </a:r>
            <a:r>
              <a:rPr lang="ru-RU" dirty="0" err="1"/>
              <a:t>күнге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en-US" dirty="0"/>
              <a:t>PUBMED-</a:t>
            </a:r>
            <a:r>
              <a:rPr lang="ru-RU" dirty="0"/>
              <a:t>те </a:t>
            </a: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қалаларына</a:t>
            </a:r>
            <a:r>
              <a:rPr lang="ru-RU" dirty="0"/>
              <a:t> </a:t>
            </a:r>
            <a:r>
              <a:rPr lang="ru-RU" dirty="0" err="1"/>
              <a:t>ауа-ластанудың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заманғы</a:t>
            </a:r>
            <a:r>
              <a:rPr lang="ru-RU" dirty="0"/>
              <a:t> </a:t>
            </a:r>
            <a:r>
              <a:rPr lang="ru-RU" dirty="0" err="1"/>
              <a:t>клиникалық-эпидемиологиялық</a:t>
            </a:r>
            <a:r>
              <a:rPr lang="ru-RU" dirty="0"/>
              <a:t> (</a:t>
            </a:r>
            <a:r>
              <a:rPr lang="ru-RU" dirty="0" err="1" smtClean="0"/>
              <a:t>жарияланымдар</a:t>
            </a:r>
            <a:r>
              <a:rPr lang="ru-RU" dirty="0" smtClean="0"/>
              <a:t>) </a:t>
            </a:r>
            <a:r>
              <a:rPr lang="ru-RU" dirty="0" err="1" smtClean="0"/>
              <a:t>жұмыстары</a:t>
            </a:r>
            <a:r>
              <a:rPr lang="ru-RU" dirty="0" smtClean="0"/>
              <a:t> </a:t>
            </a:r>
            <a:r>
              <a:rPr lang="ru-RU" dirty="0" err="1"/>
              <a:t>жоқ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smtClean="0"/>
              <a:t>ҚДС </a:t>
            </a:r>
            <a:r>
              <a:rPr lang="ru-RU" dirty="0" err="1" smtClean="0"/>
              <a:t>саласы</a:t>
            </a:r>
            <a:r>
              <a:rPr lang="ru-RU" dirty="0" smtClean="0"/>
              <a:t> </a:t>
            </a:r>
            <a:r>
              <a:rPr lang="ru-RU" dirty="0" err="1"/>
              <a:t>мүлдем</a:t>
            </a:r>
            <a:r>
              <a:rPr lang="ru-RU" dirty="0"/>
              <a:t> </a:t>
            </a:r>
            <a:r>
              <a:rPr lang="ru-RU" dirty="0" err="1" smtClean="0"/>
              <a:t>дамымаған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бағыттағы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жұмысты</a:t>
            </a:r>
            <a:r>
              <a:rPr lang="ru-RU" dirty="0"/>
              <a:t>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деңгейде</a:t>
            </a:r>
            <a:r>
              <a:rPr lang="ru-RU" dirty="0"/>
              <a:t> </a:t>
            </a:r>
            <a:r>
              <a:rPr lang="ru-RU" dirty="0" err="1"/>
              <a:t>басқаруға</a:t>
            </a:r>
            <a:r>
              <a:rPr lang="ru-RU" dirty="0"/>
              <a:t> </a:t>
            </a:r>
            <a:r>
              <a:rPr lang="ru-RU" dirty="0" err="1"/>
              <a:t>бірегей</a:t>
            </a:r>
            <a:r>
              <a:rPr lang="ru-RU" dirty="0"/>
              <a:t> </a:t>
            </a:r>
            <a:r>
              <a:rPr lang="ru-RU" dirty="0" err="1"/>
              <a:t>мүмкіндік</a:t>
            </a:r>
            <a:r>
              <a:rPr lang="ru-RU" dirty="0"/>
              <a:t> </a:t>
            </a:r>
            <a:r>
              <a:rPr lang="ru-RU" dirty="0" smtClean="0"/>
              <a:t>бар</a:t>
            </a:r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 err="1"/>
              <a:t>Осындай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smtClean="0"/>
              <a:t>ҚДСЖМ-де </a:t>
            </a:r>
            <a:r>
              <a:rPr lang="ru-RU" dirty="0" err="1"/>
              <a:t>бірегей</a:t>
            </a:r>
            <a:r>
              <a:rPr lang="ru-RU" dirty="0" smtClean="0"/>
              <a:t>, </a:t>
            </a:r>
            <a:r>
              <a:rPr lang="ru-RU" dirty="0" err="1" smtClean="0"/>
              <a:t>дайындалған</a:t>
            </a:r>
            <a:r>
              <a:rPr lang="ru-RU" dirty="0" smtClean="0"/>
              <a:t>, </a:t>
            </a:r>
            <a:r>
              <a:rPr lang="ru-RU" dirty="0" err="1"/>
              <a:t>білікті</a:t>
            </a:r>
            <a:r>
              <a:rPr lang="ru-RU" dirty="0"/>
              <a:t> </a:t>
            </a:r>
            <a:r>
              <a:rPr lang="ru-RU" dirty="0" err="1"/>
              <a:t>мамандар</a:t>
            </a:r>
            <a:r>
              <a:rPr lang="ru-RU" dirty="0"/>
              <a:t> бар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305109"/>
            <a:ext cx="4544458" cy="3143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3667125"/>
            <a:ext cx="4442307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84981" y="470957"/>
            <a:ext cx="5310434" cy="5971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ҚДС-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пәнінің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оқытылады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105084"/>
            <a:ext cx="5124450" cy="341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3632477"/>
            <a:ext cx="4752975" cy="314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445477"/>
            <a:ext cx="4365258" cy="54235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ҒЛЗ-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 Berkeley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түлегі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ҚДС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мамандығының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health science.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ғылымдарының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 26 мақаланың авторы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Occupational and Environmental Medicine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журналдарын қосқанда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Occupational Medicine, American Journal of Industrial Medicine, BMC Public Health, High Altitude Medicine and Biology, Wilderness and Environmental Medicine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10-айының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мақаласы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рецензирлеуде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Respiratory Society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мүшесі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ERS/ATS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жұмыс </a:t>
            </a:r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тобының </a:t>
            </a:r>
            <a:r>
              <a:rPr lang="kk-K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 мүшесі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Әлемның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университеттерінің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профессорлары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burden of occupational respiratory disease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ҚазҰУ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биомедициналық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кафедрасының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-докторанты.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ұсынылатын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факультеттің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докторанттарына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мақалаларды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уақтылы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кепілдігі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салалардағы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жұмысшыларда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қалаларының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тұрғындарында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ауаның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қаупінің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бірігуін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эпидемиологиялық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35" y="445477"/>
            <a:ext cx="4830440" cy="31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0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1888"/>
            <a:ext cx="9144000" cy="403760"/>
          </a:xfrm>
        </p:spPr>
        <p:txBody>
          <a:bodyPr>
            <a:normAutofit fontScale="90000"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Халықаралық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индекстелген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басылымдарда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жарияланымдар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0" y="795647"/>
            <a:ext cx="3283284" cy="4509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89" y="964031"/>
            <a:ext cx="3846032" cy="4442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25" y="897038"/>
            <a:ext cx="4646575" cy="45095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4899" y="5372238"/>
            <a:ext cx="11063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Соңғы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5 </a:t>
            </a:r>
            <a:r>
              <a:rPr lang="ru-RU" b="1" dirty="0" err="1">
                <a:solidFill>
                  <a:srgbClr val="FF0000"/>
                </a:solidFill>
              </a:rPr>
              <a:t>жылдағы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мақалалар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Scopus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дерекқоры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бойынша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соңғы</a:t>
            </a:r>
            <a:r>
              <a:rPr lang="ru-RU" b="1" dirty="0" smtClean="0">
                <a:solidFill>
                  <a:srgbClr val="FF0000"/>
                </a:solidFill>
              </a:rPr>
              <a:t> 5 </a:t>
            </a:r>
            <a:r>
              <a:rPr lang="ru-RU" b="1" dirty="0" err="1" smtClean="0">
                <a:solidFill>
                  <a:srgbClr val="FF0000"/>
                </a:solidFill>
              </a:rPr>
              <a:t>жылда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жарияланғандары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>
                <a:solidFill>
                  <a:srgbClr val="7030A0"/>
                </a:solidFill>
              </a:rPr>
              <a:t>29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индекс </a:t>
            </a:r>
            <a:r>
              <a:rPr lang="ru-RU" b="1" dirty="0" err="1" smtClean="0">
                <a:solidFill>
                  <a:srgbClr val="FF0000"/>
                </a:solidFill>
              </a:rPr>
              <a:t>Хиршаның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орташа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көрсеткіші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ҒЗЛ-</a:t>
            </a:r>
            <a:r>
              <a:rPr lang="ru-RU" b="1" i="1" dirty="0" err="1" smtClean="0">
                <a:solidFill>
                  <a:schemeClr val="bg1"/>
                </a:solidFill>
              </a:rPr>
              <a:t>ның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халықаралық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конференцияларға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қатысуы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27</a:t>
            </a:r>
            <a:r>
              <a:rPr lang="en-US" b="1" i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Annual Congress of European Respiratory Society, September 9-13.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Организатор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– European Respiratory Society.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lvl="0" algn="just"/>
            <a:r>
              <a:rPr lang="en-US" dirty="0" smtClean="0"/>
              <a:t>Grand </a:t>
            </a:r>
            <a:r>
              <a:rPr lang="en-US" dirty="0"/>
              <a:t>Round Presentation: High-altitude pulmonary edema in a miner</a:t>
            </a:r>
            <a:endParaRPr lang="ru-RU" dirty="0"/>
          </a:p>
          <a:p>
            <a:pPr lvl="0" algn="just"/>
            <a:r>
              <a:rPr lang="en-US" dirty="0"/>
              <a:t>Poster Presentation: Driving commercial vehicle as a risk factor for obstructive sleep apnea</a:t>
            </a:r>
            <a:endParaRPr lang="ru-RU" dirty="0"/>
          </a:p>
          <a:p>
            <a:pPr lvl="0" algn="just"/>
            <a:r>
              <a:rPr lang="en-US" dirty="0"/>
              <a:t>Poster Discussion: </a:t>
            </a:r>
            <a:r>
              <a:rPr lang="en-US" dirty="0" err="1"/>
              <a:t>Cytisine</a:t>
            </a:r>
            <a:r>
              <a:rPr lang="en-US" dirty="0"/>
              <a:t> is an effective smoking cessation medication: more evidence now than ever before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7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537916" y="1219200"/>
            <a:ext cx="4081709" cy="53340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6" y="3556187"/>
            <a:ext cx="2942965" cy="2311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77" y="3311844"/>
            <a:ext cx="3149282" cy="3149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50" y="3556187"/>
            <a:ext cx="2517274" cy="1948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38518" y="360362"/>
            <a:ext cx="9144000" cy="2662184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Өлщеу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лабораториядан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өтініштер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жіберілді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760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«Денсаулық және қоршаған орта ғылыми-зерттеу лабораториясын құру туралы» ҚазҰУ ректорының 06.10.2017 ж. № 621 бұйрығы </vt:lpstr>
      <vt:lpstr>Ғылыми-зерттеу лабораториясының мақсаты:</vt:lpstr>
      <vt:lpstr>Ғылыми-зерттеу лабораториясының тапсырмалары</vt:lpstr>
      <vt:lpstr>Презентация PowerPoint</vt:lpstr>
      <vt:lpstr>Презентация PowerPoint</vt:lpstr>
      <vt:lpstr>Презентация PowerPoint</vt:lpstr>
      <vt:lpstr>Халықаралық индекстелген басылымдарда жарияланымдар</vt:lpstr>
      <vt:lpstr>ҒЗЛ-ның халықаралық конференцияларға қатысуы</vt:lpstr>
      <vt:lpstr>Өлщеу құралдарын алуға лабораториядан өтініштер жіберілді:   Ластану деңгейін өлшеуге арналған жабдық (портативті құрылғылар);  Сыртқы тыныс алу функциясын зерттеуге арналған жабдықтар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ректора КазНУ от 06.10.2017 № 621  «О создании Научно-исследовательской лаборатории здоровья и окружающей среды»</dc:title>
  <dc:creator>Романова Жанна</dc:creator>
  <cp:lastModifiedBy>Душпанова Анар</cp:lastModifiedBy>
  <cp:revision>21</cp:revision>
  <dcterms:created xsi:type="dcterms:W3CDTF">2018-04-03T02:25:55Z</dcterms:created>
  <dcterms:modified xsi:type="dcterms:W3CDTF">2018-05-18T05:17:15Z</dcterms:modified>
</cp:coreProperties>
</file>