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2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6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94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6227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287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2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74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9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1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9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9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8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3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7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C15FF-180B-45C6-BED9-2A62B057C52A}" type="datetimeFigureOut">
              <a:rPr lang="ru-RU" smtClean="0"/>
              <a:t>05.03.2018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1F9D3D-116A-41F4-9B5B-6CB419B47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i="1" dirty="0" err="1" smtClean="0">
                <a:solidFill>
                  <a:schemeClr val="tx1"/>
                </a:solidFill>
              </a:rPr>
              <a:t>Саясаттану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және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саяси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технологиялар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кафедрасы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err="1" smtClean="0">
                <a:solidFill>
                  <a:schemeClr val="tx1"/>
                </a:solidFill>
              </a:rPr>
              <a:t>жанындағы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4000" b="1" i="1" dirty="0" smtClean="0">
                <a:solidFill>
                  <a:schemeClr val="tx1"/>
                </a:solidFill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r>
              <a:rPr lang="ru-RU" sz="4400" b="1" i="1" dirty="0" err="1">
                <a:solidFill>
                  <a:schemeClr val="tx1"/>
                </a:solidFill>
              </a:rPr>
              <a:t>С</a:t>
            </a:r>
            <a:r>
              <a:rPr lang="ru-RU" sz="4400" b="1" i="1" dirty="0" err="1" smtClean="0">
                <a:solidFill>
                  <a:schemeClr val="tx1"/>
                </a:solidFill>
              </a:rPr>
              <a:t>аяси</a:t>
            </a:r>
            <a:r>
              <a:rPr lang="ru-RU" sz="4400" b="1" i="1" dirty="0" smtClean="0">
                <a:solidFill>
                  <a:schemeClr val="tx1"/>
                </a:solidFill>
              </a:rPr>
              <a:t> </a:t>
            </a:r>
            <a:r>
              <a:rPr lang="ru-RU" sz="4400" b="1" i="1" dirty="0" err="1" smtClean="0">
                <a:solidFill>
                  <a:schemeClr val="tx1"/>
                </a:solidFill>
              </a:rPr>
              <a:t>зерттеулердің</a:t>
            </a:r>
            <a:r>
              <a:rPr lang="ru-RU" sz="4400" b="1" i="1" dirty="0" smtClean="0">
                <a:solidFill>
                  <a:schemeClr val="tx1"/>
                </a:solidFill>
              </a:rPr>
              <a:t> </a:t>
            </a:r>
            <a:r>
              <a:rPr lang="ru-RU" sz="4400" b="1" i="1" dirty="0" err="1" smtClean="0">
                <a:solidFill>
                  <a:schemeClr val="tx1"/>
                </a:solidFill>
              </a:rPr>
              <a:t>ақпараттық</a:t>
            </a:r>
            <a:r>
              <a:rPr lang="ru-RU" sz="4400" b="1" i="1" dirty="0" smtClean="0">
                <a:solidFill>
                  <a:schemeClr val="tx1"/>
                </a:solidFill>
              </a:rPr>
              <a:t> </a:t>
            </a:r>
            <a:r>
              <a:rPr lang="ru-RU" sz="4400" b="1" i="1" dirty="0" err="1" smtClean="0">
                <a:solidFill>
                  <a:schemeClr val="tx1"/>
                </a:solidFill>
              </a:rPr>
              <a:t>орталығы</a:t>
            </a:r>
            <a:endParaRPr lang="ru-RU" sz="44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177471"/>
            <a:ext cx="5569527" cy="417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22" y="2968831"/>
            <a:ext cx="6788727" cy="3889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14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0" y="141783"/>
            <a:ext cx="5521404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16" y="2638301"/>
            <a:ext cx="6329549" cy="421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25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98764"/>
            <a:ext cx="8596668" cy="5542599"/>
          </a:xfrm>
        </p:spPr>
        <p:txBody>
          <a:bodyPr>
            <a:normAutofit lnSpcReduction="10000"/>
          </a:bodyPr>
          <a:lstStyle/>
          <a:p>
            <a:r>
              <a:rPr lang="ru-RU" sz="2200" i="1" dirty="0" err="1">
                <a:solidFill>
                  <a:schemeClr val="tx1"/>
                </a:solidFill>
              </a:rPr>
              <a:t>Саясаттану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және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саяси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технологиялар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кафедрасы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жанындағы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br>
              <a:rPr lang="ru-RU" sz="2200" i="1" dirty="0">
                <a:solidFill>
                  <a:schemeClr val="tx1"/>
                </a:solidFill>
              </a:rPr>
            </a:br>
            <a:r>
              <a:rPr lang="ru-RU" sz="2200" i="1" dirty="0" err="1">
                <a:solidFill>
                  <a:schemeClr val="tx1"/>
                </a:solidFill>
              </a:rPr>
              <a:t>Саяси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зерттеулердің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ақпараттық</a:t>
            </a:r>
            <a:r>
              <a:rPr lang="ru-RU" sz="2200" i="1" dirty="0">
                <a:solidFill>
                  <a:schemeClr val="tx1"/>
                </a:solidFill>
              </a:rPr>
              <a:t> </a:t>
            </a:r>
            <a:r>
              <a:rPr lang="ru-RU" sz="2200" i="1" dirty="0" err="1">
                <a:solidFill>
                  <a:schemeClr val="tx1"/>
                </a:solidFill>
              </a:rPr>
              <a:t>орталығы</a:t>
            </a:r>
            <a:r>
              <a:rPr lang="ru-RU" sz="2200" dirty="0"/>
              <a:t> </a:t>
            </a:r>
          </a:p>
          <a:p>
            <a:r>
              <a:rPr lang="ru-RU" sz="2000" dirty="0"/>
              <a:t>         </a:t>
            </a:r>
            <a:r>
              <a:rPr lang="ru-RU" sz="2000" i="1" dirty="0" err="1" smtClean="0">
                <a:solidFill>
                  <a:schemeClr val="tx1"/>
                </a:solidFill>
              </a:rPr>
              <a:t>Саяси</a:t>
            </a:r>
            <a:r>
              <a:rPr lang="ru-RU" sz="2000" i="1" dirty="0" smtClean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зерттеулердің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ақпараттық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  <a:r>
              <a:rPr lang="ru-RU" sz="2000" i="1" dirty="0" err="1">
                <a:solidFill>
                  <a:schemeClr val="tx1"/>
                </a:solidFill>
              </a:rPr>
              <a:t>орталығы</a:t>
            </a:r>
            <a:r>
              <a:rPr lang="ru-RU" sz="2000" dirty="0"/>
              <a:t> </a:t>
            </a:r>
            <a:r>
              <a:rPr lang="ru-RU" sz="2000" dirty="0" smtClean="0"/>
              <a:t>2010 </a:t>
            </a:r>
            <a:r>
              <a:rPr lang="ru-RU" sz="2000" dirty="0" err="1" smtClean="0"/>
              <a:t>жылдан</a:t>
            </a:r>
            <a:r>
              <a:rPr lang="ru-RU" sz="2000" dirty="0" smtClean="0"/>
              <a:t> </a:t>
            </a:r>
            <a:r>
              <a:rPr lang="ru-RU" sz="2000" dirty="0" err="1" smtClean="0"/>
              <a:t>бері</a:t>
            </a:r>
            <a:r>
              <a:rPr lang="ru-RU" sz="2000" dirty="0" smtClean="0"/>
              <a:t> </a:t>
            </a:r>
            <a:r>
              <a:rPr lang="ru-RU" sz="2000" dirty="0" err="1" smtClean="0"/>
              <a:t>қызмет</a:t>
            </a:r>
            <a:r>
              <a:rPr lang="ru-RU" sz="2000" dirty="0" smtClean="0"/>
              <a:t> </a:t>
            </a:r>
            <a:r>
              <a:rPr lang="ru-RU" sz="2000" dirty="0" err="1" smtClean="0"/>
              <a:t>етеді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dirty="0" err="1" smtClean="0"/>
              <a:t>Орталықтың</a:t>
            </a:r>
            <a:r>
              <a:rPr lang="ru-RU" sz="2000" dirty="0" smtClean="0"/>
              <a:t> </a:t>
            </a:r>
            <a:r>
              <a:rPr lang="ru-RU" sz="2000" dirty="0" err="1" smtClean="0"/>
              <a:t>қызмет</a:t>
            </a:r>
            <a:r>
              <a:rPr lang="ru-RU" sz="2000" dirty="0" smtClean="0"/>
              <a:t> </a:t>
            </a:r>
            <a:r>
              <a:rPr lang="ru-RU" sz="2000" dirty="0" err="1" smtClean="0"/>
              <a:t>ету</a:t>
            </a:r>
            <a:r>
              <a:rPr lang="ru-RU" sz="2000" dirty="0" smtClean="0"/>
              <a:t> </a:t>
            </a:r>
            <a:r>
              <a:rPr lang="ru-RU" sz="2000" dirty="0" err="1" smtClean="0"/>
              <a:t>бағыттары</a:t>
            </a:r>
            <a:r>
              <a:rPr lang="ru-RU" sz="2000" dirty="0" smtClean="0"/>
              <a:t> : </a:t>
            </a:r>
            <a:r>
              <a:rPr lang="ru-RU" sz="2000" dirty="0" err="1" smtClean="0"/>
              <a:t>ғылыми-зерттеушілік</a:t>
            </a:r>
            <a:r>
              <a:rPr lang="ru-RU" sz="2000" dirty="0" smtClean="0"/>
              <a:t>, </a:t>
            </a:r>
            <a:r>
              <a:rPr lang="ru-RU" sz="2000" dirty="0" err="1" smtClean="0"/>
              <a:t>ғылыми-білім</a:t>
            </a:r>
            <a:r>
              <a:rPr lang="ru-RU" sz="2000" dirty="0" smtClean="0"/>
              <a:t> </a:t>
            </a:r>
            <a:r>
              <a:rPr lang="ru-RU" sz="2000" dirty="0" err="1" smtClean="0"/>
              <a:t>берушілік</a:t>
            </a:r>
            <a:r>
              <a:rPr lang="ru-RU" sz="2000" dirty="0" smtClean="0"/>
              <a:t>, </a:t>
            </a:r>
            <a:r>
              <a:rPr lang="ru-RU" sz="2000" dirty="0" err="1" smtClean="0"/>
              <a:t>консалтингтік</a:t>
            </a:r>
            <a:r>
              <a:rPr lang="ru-RU" sz="2000" dirty="0" smtClean="0"/>
              <a:t> </a:t>
            </a:r>
            <a:r>
              <a:rPr lang="ru-RU" sz="2000" dirty="0" err="1" smtClean="0"/>
              <a:t>және</a:t>
            </a:r>
            <a:r>
              <a:rPr lang="ru-RU" sz="2000" dirty="0"/>
              <a:t> </a:t>
            </a:r>
            <a:r>
              <a:rPr lang="ru-RU" sz="2000" dirty="0" err="1" smtClean="0"/>
              <a:t>өзге</a:t>
            </a:r>
            <a:r>
              <a:rPr lang="ru-RU" sz="2000" dirty="0" smtClean="0"/>
              <a:t> де </a:t>
            </a:r>
            <a:r>
              <a:rPr lang="ru-RU" sz="2000" dirty="0" err="1" smtClean="0"/>
              <a:t>қызметтер</a:t>
            </a:r>
            <a:r>
              <a:rPr lang="ru-RU" sz="2000" dirty="0" smtClean="0"/>
              <a:t> </a:t>
            </a:r>
            <a:r>
              <a:rPr lang="ru-RU" sz="2000" dirty="0" err="1" smtClean="0"/>
              <a:t>болып</a:t>
            </a:r>
            <a:r>
              <a:rPr lang="ru-RU" sz="2000" dirty="0" smtClean="0"/>
              <a:t> </a:t>
            </a:r>
            <a:r>
              <a:rPr lang="ru-RU" sz="2000" dirty="0" err="1" smtClean="0"/>
              <a:t>табылады</a:t>
            </a:r>
            <a:r>
              <a:rPr lang="ru-RU" sz="2000" dirty="0" smtClean="0"/>
              <a:t>:</a:t>
            </a:r>
            <a:endParaRPr lang="ru-RU" sz="2000" b="1" dirty="0"/>
          </a:p>
          <a:p>
            <a:r>
              <a:rPr lang="ru-RU" sz="2000" b="1" dirty="0" smtClean="0"/>
              <a:t>-</a:t>
            </a:r>
            <a:r>
              <a:rPr lang="ru-RU" sz="2000" b="1" dirty="0" err="1" smtClean="0"/>
              <a:t>бағыт</a:t>
            </a:r>
            <a:r>
              <a:rPr lang="ru-RU" sz="2000" b="1" dirty="0" smtClean="0"/>
              <a:t>   </a:t>
            </a:r>
            <a:r>
              <a:rPr lang="ru-RU" sz="2000" b="1" dirty="0" smtClean="0"/>
              <a:t>1. </a:t>
            </a:r>
            <a:r>
              <a:rPr lang="ru-RU" sz="2000" dirty="0" err="1" smtClean="0"/>
              <a:t>Консалтингтік</a:t>
            </a:r>
            <a:r>
              <a:rPr lang="ru-RU" sz="2000" dirty="0" smtClean="0"/>
              <a:t> </a:t>
            </a:r>
            <a:r>
              <a:rPr lang="ru-RU" sz="2000" dirty="0" err="1" smtClean="0"/>
              <a:t>қызметтер</a:t>
            </a:r>
            <a:r>
              <a:rPr lang="ru-RU" sz="2000" dirty="0" smtClean="0"/>
              <a:t>: (</a:t>
            </a:r>
            <a:r>
              <a:rPr lang="ru-RU" sz="2000" dirty="0" err="1" smtClean="0"/>
              <a:t>саяси</a:t>
            </a:r>
            <a:r>
              <a:rPr lang="ru-RU" sz="2000" dirty="0" smtClean="0"/>
              <a:t> </a:t>
            </a:r>
            <a:r>
              <a:rPr lang="ru-RU" sz="2000" dirty="0" smtClean="0"/>
              <a:t>консалтинг);</a:t>
            </a:r>
          </a:p>
          <a:p>
            <a:pPr marL="0" indent="0">
              <a:buNone/>
            </a:pPr>
            <a:r>
              <a:rPr lang="ru-RU" sz="2000" b="1" dirty="0" smtClean="0"/>
              <a:t>     </a:t>
            </a:r>
            <a:r>
              <a:rPr lang="ru-RU" sz="2000" b="1" dirty="0" smtClean="0"/>
              <a:t>-</a:t>
            </a:r>
            <a:r>
              <a:rPr lang="ru-RU" sz="2000" b="1" dirty="0" err="1" smtClean="0"/>
              <a:t>бағыт</a:t>
            </a:r>
            <a:r>
              <a:rPr lang="ru-RU" sz="2000" b="1" dirty="0" smtClean="0"/>
              <a:t>   2</a:t>
            </a:r>
            <a:r>
              <a:rPr lang="ru-RU" sz="2000" dirty="0" smtClean="0"/>
              <a:t>.  </a:t>
            </a:r>
            <a:r>
              <a:rPr lang="ru-RU" sz="2000" dirty="0" err="1" smtClean="0"/>
              <a:t>Саяси</a:t>
            </a:r>
            <a:r>
              <a:rPr lang="ru-RU" sz="2000" dirty="0" smtClean="0"/>
              <a:t> </a:t>
            </a:r>
            <a:r>
              <a:rPr lang="ru-RU" sz="2000" dirty="0" err="1" smtClean="0"/>
              <a:t>оқиғалар</a:t>
            </a:r>
            <a:r>
              <a:rPr lang="ru-RU" sz="2000" dirty="0" smtClean="0"/>
              <a:t> </a:t>
            </a:r>
            <a:r>
              <a:rPr lang="ru-RU" sz="2000" dirty="0" err="1" smtClean="0"/>
              <a:t>бойынша</a:t>
            </a:r>
            <a:r>
              <a:rPr lang="ru-RU" sz="2000" dirty="0" smtClean="0"/>
              <a:t> </a:t>
            </a:r>
            <a:r>
              <a:rPr lang="ru-RU" sz="2000" dirty="0" err="1" smtClean="0"/>
              <a:t>саясаттанулық</a:t>
            </a:r>
            <a:r>
              <a:rPr lang="ru-RU" sz="2000" dirty="0" smtClean="0"/>
              <a:t> </a:t>
            </a:r>
            <a:r>
              <a:rPr lang="ru-RU" sz="2000" dirty="0" err="1" smtClean="0"/>
              <a:t>сараптамалар</a:t>
            </a:r>
            <a:r>
              <a:rPr lang="ru-RU" sz="2000" dirty="0" smtClean="0"/>
              <a:t> </a:t>
            </a:r>
            <a:r>
              <a:rPr lang="ru-RU" sz="2000" dirty="0" err="1" smtClean="0"/>
              <a:t>жасау</a:t>
            </a:r>
            <a:r>
              <a:rPr lang="ru-RU" sz="2000" dirty="0" smtClean="0"/>
              <a:t>; </a:t>
            </a:r>
            <a:endParaRPr lang="ru-RU" sz="2000" dirty="0" smtClean="0"/>
          </a:p>
          <a:p>
            <a:r>
              <a:rPr lang="ru-RU" sz="2000" b="1" dirty="0" smtClean="0"/>
              <a:t>-</a:t>
            </a:r>
            <a:r>
              <a:rPr lang="ru-RU" sz="2000" b="1" dirty="0" err="1" smtClean="0"/>
              <a:t>бағыт</a:t>
            </a:r>
            <a:r>
              <a:rPr lang="ru-RU" sz="2000" b="1" dirty="0" smtClean="0"/>
              <a:t> </a:t>
            </a:r>
            <a:r>
              <a:rPr lang="ru-RU" sz="2000" dirty="0" smtClean="0"/>
              <a:t>   </a:t>
            </a:r>
            <a:r>
              <a:rPr lang="ru-RU" sz="2000" b="1" dirty="0" smtClean="0"/>
              <a:t>3</a:t>
            </a:r>
            <a:r>
              <a:rPr lang="ru-RU" sz="2000" b="1" dirty="0" smtClean="0"/>
              <a:t>.</a:t>
            </a:r>
            <a:r>
              <a:rPr lang="ru-RU" sz="2000" dirty="0" smtClean="0"/>
              <a:t>  </a:t>
            </a:r>
            <a:r>
              <a:rPr lang="ru-RU" sz="2000" dirty="0" err="1" smtClean="0"/>
              <a:t>Білім</a:t>
            </a:r>
            <a:r>
              <a:rPr lang="ru-RU" sz="2000" dirty="0" smtClean="0"/>
              <a:t> беру </a:t>
            </a:r>
            <a:r>
              <a:rPr lang="ru-RU" sz="2000" dirty="0" err="1" smtClean="0"/>
              <a:t>бойынша</a:t>
            </a:r>
            <a:r>
              <a:rPr lang="ru-RU" sz="2000" dirty="0" smtClean="0"/>
              <a:t> </a:t>
            </a:r>
            <a:r>
              <a:rPr lang="ru-RU" sz="2000" dirty="0" err="1" smtClean="0"/>
              <a:t>кеңес</a:t>
            </a:r>
            <a:r>
              <a:rPr lang="ru-RU" sz="2000" dirty="0" smtClean="0"/>
              <a:t> беру </a:t>
            </a:r>
            <a:r>
              <a:rPr lang="ru-RU" sz="2000" dirty="0" err="1" smtClean="0"/>
              <a:t>қызметтері</a:t>
            </a:r>
            <a:r>
              <a:rPr lang="ru-RU" sz="2000" dirty="0" smtClean="0"/>
              <a:t>: (</a:t>
            </a:r>
            <a:r>
              <a:rPr lang="ru-RU" sz="2000" dirty="0" err="1" smtClean="0"/>
              <a:t>қысқа</a:t>
            </a:r>
            <a:r>
              <a:rPr lang="ru-RU" sz="2000" dirty="0" smtClean="0"/>
              <a:t> </a:t>
            </a:r>
            <a:r>
              <a:rPr lang="ru-RU" sz="2000" dirty="0" err="1" smtClean="0"/>
              <a:t>уақыт</a:t>
            </a:r>
            <a:r>
              <a:rPr lang="ru-RU" sz="2000" dirty="0" smtClean="0"/>
              <a:t> </a:t>
            </a:r>
            <a:r>
              <a:rPr lang="ru-RU" sz="2000" dirty="0" err="1" smtClean="0"/>
              <a:t>аралығындағы</a:t>
            </a:r>
            <a:r>
              <a:rPr lang="ru-RU" sz="2000" dirty="0" smtClean="0"/>
              <a:t> </a:t>
            </a:r>
            <a:r>
              <a:rPr lang="ru-RU" sz="2000" dirty="0" err="1" smtClean="0"/>
              <a:t>саясаттану</a:t>
            </a:r>
            <a:r>
              <a:rPr lang="ru-RU" sz="2000" dirty="0" smtClean="0"/>
              <a:t> </a:t>
            </a:r>
            <a:r>
              <a:rPr lang="ru-RU" sz="2000" dirty="0" err="1" smtClean="0"/>
              <a:t>ғылымы</a:t>
            </a:r>
            <a:r>
              <a:rPr lang="ru-RU" sz="2000" dirty="0" smtClean="0"/>
              <a:t> </a:t>
            </a:r>
            <a:r>
              <a:rPr lang="ru-RU" sz="2000" dirty="0" err="1" smtClean="0"/>
              <a:t>бойынша</a:t>
            </a:r>
            <a:r>
              <a:rPr lang="ru-RU" sz="2000" dirty="0" smtClean="0"/>
              <a:t>  </a:t>
            </a:r>
            <a:r>
              <a:rPr lang="ru-RU" sz="2000" dirty="0" err="1" smtClean="0"/>
              <a:t>біліктілікті</a:t>
            </a:r>
            <a:r>
              <a:rPr lang="ru-RU" sz="2000" dirty="0" smtClean="0"/>
              <a:t> </a:t>
            </a:r>
            <a:r>
              <a:rPr lang="ru-RU" sz="2000" dirty="0" err="1" smtClean="0"/>
              <a:t>арттыру</a:t>
            </a:r>
            <a:r>
              <a:rPr lang="ru-RU" sz="2000" dirty="0" smtClean="0"/>
              <a:t> </a:t>
            </a:r>
            <a:r>
              <a:rPr lang="ru-RU" sz="2000" dirty="0" err="1" smtClean="0"/>
              <a:t>курстары</a:t>
            </a:r>
            <a:r>
              <a:rPr lang="ru-RU" sz="2000" dirty="0" smtClean="0"/>
              <a:t>).</a:t>
            </a:r>
            <a:endParaRPr lang="ru-RU" sz="2000" b="1" dirty="0"/>
          </a:p>
          <a:p>
            <a:r>
              <a:rPr lang="ru-RU" dirty="0" err="1" smtClean="0"/>
              <a:t>Орталықтың</a:t>
            </a:r>
            <a:r>
              <a:rPr lang="ru-RU" dirty="0" smtClean="0"/>
              <a:t> </a:t>
            </a:r>
            <a:r>
              <a:rPr lang="ru-RU" dirty="0" err="1" smtClean="0"/>
              <a:t>жетекшісі</a:t>
            </a:r>
            <a:r>
              <a:rPr lang="ru-RU" dirty="0" smtClean="0"/>
              <a:t>:  философия </a:t>
            </a:r>
            <a:r>
              <a:rPr lang="ru-RU" dirty="0" err="1" smtClean="0"/>
              <a:t>ғылмдарының</a:t>
            </a:r>
            <a:r>
              <a:rPr lang="ru-RU" dirty="0" smtClean="0"/>
              <a:t> </a:t>
            </a:r>
            <a:r>
              <a:rPr lang="ru-RU" dirty="0" err="1" smtClean="0"/>
              <a:t>докторы</a:t>
            </a:r>
            <a:r>
              <a:rPr lang="ru-RU" dirty="0" smtClean="0"/>
              <a:t>, </a:t>
            </a:r>
            <a:r>
              <a:rPr lang="ru-RU" dirty="0" smtClean="0"/>
              <a:t>профессор </a:t>
            </a:r>
            <a:r>
              <a:rPr lang="ru-RU" b="1" dirty="0" err="1" smtClean="0"/>
              <a:t>Абдигалиева</a:t>
            </a:r>
            <a:r>
              <a:rPr lang="ru-RU" b="1" dirty="0" smtClean="0"/>
              <a:t> </a:t>
            </a:r>
            <a:r>
              <a:rPr lang="ru-RU" b="1" dirty="0" err="1" smtClean="0"/>
              <a:t>Гульжан</a:t>
            </a:r>
            <a:r>
              <a:rPr lang="ru-RU" b="1" dirty="0" smtClean="0"/>
              <a:t> </a:t>
            </a:r>
            <a:r>
              <a:rPr lang="ru-RU" b="1" dirty="0" err="1" smtClean="0"/>
              <a:t>Канаевна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0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21278"/>
            <a:ext cx="8596668" cy="5020085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err="1">
                <a:solidFill>
                  <a:schemeClr val="tx1"/>
                </a:solidFill>
              </a:rPr>
              <a:t>Саяси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зерттеулердің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>
                <a:solidFill>
                  <a:schemeClr val="tx1"/>
                </a:solidFill>
              </a:rPr>
              <a:t>ақпараттық</a:t>
            </a:r>
            <a:r>
              <a:rPr lang="ru-RU" sz="2800" i="1" dirty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орталығының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қызметінің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мақсаты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әлеуметтік-экономикалық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және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саяси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үрдістер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туралы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білімді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дамыту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және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тарату</a:t>
            </a:r>
            <a:r>
              <a:rPr lang="ru-RU" sz="2800" i="1" dirty="0" smtClean="0">
                <a:solidFill>
                  <a:schemeClr val="tx1"/>
                </a:solidFill>
              </a:rPr>
              <a:t>.  </a:t>
            </a:r>
            <a:r>
              <a:rPr lang="ru-RU" sz="2800" i="1" dirty="0" err="1" smtClean="0">
                <a:solidFill>
                  <a:schemeClr val="tx1"/>
                </a:solidFill>
              </a:rPr>
              <a:t>Сонымен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қатар</a:t>
            </a:r>
            <a:r>
              <a:rPr lang="ru-RU" sz="2800" i="1" dirty="0" smtClean="0">
                <a:solidFill>
                  <a:schemeClr val="tx1"/>
                </a:solidFill>
              </a:rPr>
              <a:t>, </a:t>
            </a:r>
            <a:r>
              <a:rPr lang="ru-RU" sz="2800" i="1" dirty="0" err="1" smtClean="0">
                <a:solidFill>
                  <a:schemeClr val="tx1"/>
                </a:solidFill>
              </a:rPr>
              <a:t>Қазақстан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қоғамының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жаңалықтарын</a:t>
            </a:r>
            <a:r>
              <a:rPr lang="ru-RU" sz="2800" i="1" dirty="0" smtClean="0">
                <a:solidFill>
                  <a:schemeClr val="tx1"/>
                </a:solidFill>
              </a:rPr>
              <a:t>, </a:t>
            </a:r>
            <a:r>
              <a:rPr lang="ru-RU" sz="2800" i="1" dirty="0" err="1" smtClean="0">
                <a:solidFill>
                  <a:schemeClr val="tx1"/>
                </a:solidFill>
              </a:rPr>
              <a:t>саяси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партиялардың</a:t>
            </a:r>
            <a:r>
              <a:rPr lang="ru-RU" sz="2800" i="1" dirty="0" smtClean="0">
                <a:solidFill>
                  <a:schemeClr val="tx1"/>
                </a:solidFill>
              </a:rPr>
              <a:t>, </a:t>
            </a:r>
            <a:r>
              <a:rPr lang="ru-RU" sz="2800" i="1" dirty="0" err="1" smtClean="0">
                <a:solidFill>
                  <a:schemeClr val="tx1"/>
                </a:solidFill>
              </a:rPr>
              <a:t>қоғамдық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саяси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бірлестіктердің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қызметі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жөнінде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түсінік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қалыптастыру</a:t>
            </a:r>
            <a:r>
              <a:rPr lang="ru-RU" sz="2800" i="1" dirty="0" smtClean="0">
                <a:solidFill>
                  <a:schemeClr val="tx1"/>
                </a:solidFill>
              </a:rPr>
              <a:t>. </a:t>
            </a:r>
            <a:r>
              <a:rPr lang="ru-RU" sz="2800" i="1" dirty="0" err="1" smtClean="0">
                <a:solidFill>
                  <a:schemeClr val="tx1"/>
                </a:solidFill>
              </a:rPr>
              <a:t>Және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сараптамалық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шолу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жасау</a:t>
            </a:r>
            <a:r>
              <a:rPr lang="ru-RU" sz="2800" i="1" dirty="0" smtClean="0">
                <a:solidFill>
                  <a:schemeClr val="tx1"/>
                </a:solidFill>
              </a:rPr>
              <a:t>. </a:t>
            </a:r>
            <a:r>
              <a:rPr lang="ru-RU" sz="2800" i="1" dirty="0" err="1" smtClean="0">
                <a:solidFill>
                  <a:schemeClr val="tx1"/>
                </a:solidFill>
              </a:rPr>
              <a:t>Саяси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ғылымдар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туралы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ақпаратты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жинау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және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err="1" smtClean="0">
                <a:solidFill>
                  <a:schemeClr val="tx1"/>
                </a:solidFill>
              </a:rPr>
              <a:t>сараптау</a:t>
            </a:r>
            <a:r>
              <a:rPr lang="ru-RU" sz="2800" i="1" dirty="0" smtClean="0">
                <a:solidFill>
                  <a:schemeClr val="tx1"/>
                </a:solidFill>
              </a:rPr>
              <a:t>. 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364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170213"/>
            <a:ext cx="8596668" cy="1320800"/>
          </a:xfrm>
        </p:spPr>
        <p:txBody>
          <a:bodyPr>
            <a:noAutofit/>
          </a:bodyPr>
          <a:lstStyle/>
          <a:p>
            <a:r>
              <a:rPr lang="ru-RU" sz="2400" i="1" dirty="0" err="1">
                <a:solidFill>
                  <a:schemeClr val="tx1"/>
                </a:solidFill>
              </a:rPr>
              <a:t>Саяси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зерттеулердің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ақпараттық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орталығы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Елбасының</a:t>
            </a:r>
            <a:r>
              <a:rPr lang="ru-RU" sz="2400" i="1" dirty="0">
                <a:solidFill>
                  <a:schemeClr val="tx1"/>
                </a:solidFill>
              </a:rPr>
              <a:t> «</a:t>
            </a:r>
            <a:r>
              <a:rPr lang="ru-RU" sz="2400" i="1" dirty="0" err="1">
                <a:solidFill>
                  <a:schemeClr val="tx1"/>
                </a:solidFill>
              </a:rPr>
              <a:t>Болашаққа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бағдар</a:t>
            </a:r>
            <a:r>
              <a:rPr lang="ru-RU" sz="2400" i="1" dirty="0">
                <a:solidFill>
                  <a:schemeClr val="tx1"/>
                </a:solidFill>
              </a:rPr>
              <a:t>: </a:t>
            </a:r>
            <a:r>
              <a:rPr lang="ru-RU" sz="2400" i="1" dirty="0" err="1">
                <a:solidFill>
                  <a:schemeClr val="tx1"/>
                </a:solidFill>
              </a:rPr>
              <a:t>рухани</a:t>
            </a:r>
            <a:r>
              <a:rPr lang="ru-RU" sz="2400" i="1" dirty="0">
                <a:solidFill>
                  <a:schemeClr val="tx1"/>
                </a:solidFill>
              </a:rPr>
              <a:t> </a:t>
            </a:r>
            <a:r>
              <a:rPr lang="ru-RU" sz="2400" i="1" dirty="0" err="1">
                <a:solidFill>
                  <a:schemeClr val="tx1"/>
                </a:solidFill>
              </a:rPr>
              <a:t>жаңғыру</a:t>
            </a:r>
            <a:r>
              <a:rPr lang="ru-RU" sz="2400" i="1" dirty="0" smtClean="0">
                <a:solidFill>
                  <a:schemeClr val="tx1"/>
                </a:solidFill>
              </a:rPr>
              <a:t>» </a:t>
            </a:r>
            <a:r>
              <a:rPr lang="ru-RU" sz="2400" i="1" dirty="0" err="1" smtClean="0">
                <a:solidFill>
                  <a:schemeClr val="tx1"/>
                </a:solidFill>
              </a:rPr>
              <a:t>атты</a:t>
            </a:r>
            <a:r>
              <a:rPr lang="ru-RU" sz="2400" i="1" dirty="0" smtClean="0">
                <a:solidFill>
                  <a:schemeClr val="tx1"/>
                </a:solidFill>
              </a:rPr>
              <a:t>  </a:t>
            </a:r>
            <a:r>
              <a:rPr lang="ru-RU" sz="2400" i="1" dirty="0" err="1" smtClean="0">
                <a:solidFill>
                  <a:schemeClr val="tx1"/>
                </a:solidFill>
              </a:rPr>
              <a:t>бағдарламалық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мақаласының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негізгі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тұстарын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жүзеге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асыру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бойынша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іс-шаралар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ұйымдастырады</a:t>
            </a:r>
            <a:r>
              <a:rPr lang="ru-RU" sz="2400" i="1" dirty="0" smtClean="0">
                <a:solidFill>
                  <a:schemeClr val="tx1"/>
                </a:solidFill>
              </a:rPr>
              <a:t>. 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06" y="1888178"/>
            <a:ext cx="7724427" cy="4383020"/>
          </a:xfrm>
        </p:spPr>
      </p:pic>
    </p:spTree>
    <p:extLst>
      <p:ext uri="{BB962C8B-B14F-4D97-AF65-F5344CB8AC3E}">
        <p14:creationId xmlns:p14="http://schemas.microsoft.com/office/powerpoint/2010/main" val="21758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831272"/>
            <a:ext cx="8980609" cy="5136957"/>
          </a:xfrm>
        </p:spPr>
      </p:pic>
    </p:spTree>
    <p:extLst>
      <p:ext uri="{BB962C8B-B14F-4D97-AF65-F5344CB8AC3E}">
        <p14:creationId xmlns:p14="http://schemas.microsoft.com/office/powerpoint/2010/main" val="42291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2" y="1068058"/>
            <a:ext cx="8575753" cy="4810228"/>
          </a:xfrm>
        </p:spPr>
      </p:pic>
    </p:spTree>
    <p:extLst>
      <p:ext uri="{BB962C8B-B14F-4D97-AF65-F5344CB8AC3E}">
        <p14:creationId xmlns:p14="http://schemas.microsoft.com/office/powerpoint/2010/main" val="40537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82302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>
                <a:solidFill>
                  <a:schemeClr val="tx1"/>
                </a:solidFill>
              </a:rPr>
              <a:t>Саяси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зерттеулердің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ақпараттық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орталығы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студенттер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бірігіп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жаңа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латын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қарпінде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жаппай</a:t>
            </a:r>
            <a:r>
              <a:rPr lang="ru-RU" sz="2400" dirty="0" smtClean="0">
                <a:solidFill>
                  <a:schemeClr val="tx1"/>
                </a:solidFill>
              </a:rPr>
              <a:t> диктант </a:t>
            </a:r>
            <a:r>
              <a:rPr lang="ru-RU" sz="2400" dirty="0" err="1" smtClean="0">
                <a:solidFill>
                  <a:schemeClr val="tx1"/>
                </a:solidFill>
              </a:rPr>
              <a:t>өткізді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84" y="1769423"/>
            <a:ext cx="6971692" cy="4177599"/>
          </a:xfrm>
        </p:spPr>
      </p:pic>
    </p:spTree>
    <p:extLst>
      <p:ext uri="{BB962C8B-B14F-4D97-AF65-F5344CB8AC3E}">
        <p14:creationId xmlns:p14="http://schemas.microsoft.com/office/powerpoint/2010/main" val="11980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10" y="1045029"/>
            <a:ext cx="7979592" cy="5087437"/>
          </a:xfrm>
        </p:spPr>
      </p:pic>
    </p:spTree>
    <p:extLst>
      <p:ext uri="{BB962C8B-B14F-4D97-AF65-F5344CB8AC3E}">
        <p14:creationId xmlns:p14="http://schemas.microsoft.com/office/powerpoint/2010/main" val="31238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Саяси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зерттеулердің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ақпараттық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орталығы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ақпаратты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жинап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және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өңдеу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үшін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барша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жабдықпен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қамтамасыз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етілген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1" y="1930400"/>
            <a:ext cx="8287454" cy="4558100"/>
          </a:xfrm>
        </p:spPr>
      </p:pic>
    </p:spTree>
    <p:extLst>
      <p:ext uri="{BB962C8B-B14F-4D97-AF65-F5344CB8AC3E}">
        <p14:creationId xmlns:p14="http://schemas.microsoft.com/office/powerpoint/2010/main" val="11599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109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Саясаттану және саяси технологиялар кафедрасы жанындағы  Саяси зерттеулердің ақпараттық орталығы</vt:lpstr>
      <vt:lpstr>Презентация PowerPoint</vt:lpstr>
      <vt:lpstr>Презентация PowerPoint</vt:lpstr>
      <vt:lpstr>Саяси зерттеулердің ақпараттық орталығы Елбасының «Болашаққа бағдар: рухани жаңғыру» атты  бағдарламалық мақаласының негізгі тұстарын жүзеге асыру бойынша іс-шаралар ұйымдастырады. </vt:lpstr>
      <vt:lpstr>Презентация PowerPoint</vt:lpstr>
      <vt:lpstr>Презентация PowerPoint</vt:lpstr>
      <vt:lpstr>Саяси зерттеулердің ақпараттық орталығы  студенттер бірігіп жаңа латын қарпінде жаппай диктант өткізді. </vt:lpstr>
      <vt:lpstr>Презентация PowerPoint</vt:lpstr>
      <vt:lpstr>Саяси зерттеулердің ақпараттық орталығы ақпаратты жинап және өңдеу үшін барша жабдықпен қамтамасыз етілген.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центр политических исследовании при кафедре политологии и политических технологий</dc:title>
  <dc:creator>Беркінбай Гүлназ</dc:creator>
  <cp:lastModifiedBy>Беркінбай Гүлназ</cp:lastModifiedBy>
  <cp:revision>10</cp:revision>
  <dcterms:created xsi:type="dcterms:W3CDTF">2018-03-05T03:58:19Z</dcterms:created>
  <dcterms:modified xsi:type="dcterms:W3CDTF">2018-03-05T06:51:01Z</dcterms:modified>
</cp:coreProperties>
</file>