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59" r:id="rId5"/>
    <p:sldId id="281" r:id="rId6"/>
    <p:sldId id="268" r:id="rId7"/>
    <p:sldId id="269" r:id="rId8"/>
    <p:sldId id="270" r:id="rId9"/>
    <p:sldId id="271" r:id="rId10"/>
    <p:sldId id="277" r:id="rId11"/>
    <p:sldId id="278" r:id="rId12"/>
    <p:sldId id="272" r:id="rId13"/>
    <p:sldId id="273" r:id="rId14"/>
    <p:sldId id="280" r:id="rId15"/>
    <p:sldId id="274" r:id="rId16"/>
    <p:sldId id="279" r:id="rId17"/>
    <p:sldId id="282" r:id="rId18"/>
    <p:sldId id="275" r:id="rId19"/>
    <p:sldId id="276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6441" autoAdjust="0"/>
  </p:normalViewPr>
  <p:slideViewPr>
    <p:cSldViewPr>
      <p:cViewPr varScale="1">
        <p:scale>
          <a:sx n="94" d="100"/>
          <a:sy n="94" d="100"/>
        </p:scale>
        <p:origin x="2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kinbay.gulnaz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Кафедраның ғылыми дәрежесі</a:t>
            </a:r>
          </a:p>
          <a:p>
            <a:pPr>
              <a:defRPr/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628297291586337"/>
          <c:w val="0.78445766926037752"/>
          <c:h val="0.8168005842488089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Профессорлар 
</a:t>
                    </a:r>
                    <a:fld id="{F3C81EA5-6759-4465-8FC8-5B4440A20D11}" type="PERCENTAGE">
                      <a:rPr lang="en-US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Доценттер 
</a:t>
                    </a:r>
                    <a:fld id="{E08288DC-0C37-491E-B5AA-6860C8CEFFE8}" type="PERCENTAGE">
                      <a:rPr lang="en-US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PhD </a:t>
                    </a:r>
                    <a:r>
                      <a:rPr lang="ru-RU"/>
                      <a:t>докторлар
</a:t>
                    </a:r>
                    <a:fld id="{B6ABCC22-EDE5-4C3F-A7B7-339825E3725F}" type="PERCENTAGE">
                      <a:rPr lang="en-US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Сарапшылар
</a:t>
                    </a:r>
                    <a:fld id="{D46DBCAB-33D3-4CE3-A472-498A12FDD84E}" type="PERCENTAGE">
                      <a:rPr lang="en-US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Лист1!$A$1:$A$4</c:f>
              <c:strCache>
                <c:ptCount val="4"/>
                <c:pt idx="0">
                  <c:v>Профессоры</c:v>
                </c:pt>
                <c:pt idx="1">
                  <c:v>Доценты</c:v>
                </c:pt>
                <c:pt idx="2">
                  <c:v>Докторы PhD </c:v>
                </c:pt>
                <c:pt idx="3">
                  <c:v>Эксперты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BB97-442C-4897-B723-65EB67FFFFB3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1242-6798-43ED-A413-315B56585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1242-6798-43ED-A413-315B565852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3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  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2351112"/>
          </a:xfrm>
        </p:spPr>
        <p:txBody>
          <a:bodyPr/>
          <a:lstStyle/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Al-FARABI KAZAKH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 UNIVERSITY</a:t>
            </a:r>
            <a:endParaRPr lang="ru-RU" dirty="0"/>
          </a:p>
        </p:txBody>
      </p:sp>
      <p:pic>
        <p:nvPicPr>
          <p:cNvPr id="6145" name="Picture 1" descr="C:\Users\admin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937725" cy="1512000"/>
          </a:xfrm>
          <a:prstGeom prst="rect">
            <a:avLst/>
          </a:prstGeom>
          <a:noFill/>
        </p:spPr>
      </p:pic>
      <p:pic>
        <p:nvPicPr>
          <p:cNvPr id="6146" name="Picture 2" descr="C:\Users\admin\Desktop\index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368004" cy="1656000"/>
          </a:xfrm>
          <a:prstGeom prst="rect">
            <a:avLst/>
          </a:prstGeom>
          <a:noFill/>
        </p:spPr>
      </p:pic>
      <p:pic>
        <p:nvPicPr>
          <p:cNvPr id="6147" name="Picture 3" descr="C:\Users\admin\Desktop\index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61184"/>
            <a:ext cx="4329175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4979888" cy="33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04" y="3212976"/>
            <a:ext cx="4674096" cy="350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6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5546" y="2430562"/>
            <a:ext cx="10611223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1910086_914014822045996_2418409883963725998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8568952" cy="646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5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89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kk-KZ" sz="1400" b="1" dirty="0" smtClean="0"/>
              <a:t>Саясаттану және саяси технологиялар кафедрасы</a:t>
            </a:r>
          </a:p>
          <a:p>
            <a:pPr marL="0" indent="0" algn="ctr">
              <a:buNone/>
            </a:pPr>
            <a:r>
              <a:rPr lang="kk-KZ" sz="1400" b="1" dirty="0" smtClean="0"/>
              <a:t> оқытушылық-профессорлық құрамның шетелдік тағылымдамалары: </a:t>
            </a:r>
            <a:endParaRPr lang="kk-KZ" sz="1400" b="1" dirty="0" smtClean="0"/>
          </a:p>
          <a:p>
            <a:r>
              <a:rPr lang="ru-RU" sz="1400" dirty="0" err="1" smtClean="0"/>
              <a:t>с.ғ.к</a:t>
            </a:r>
            <a:r>
              <a:rPr lang="ru-RU" sz="1400" dirty="0" smtClean="0"/>
              <a:t>., доцент </a:t>
            </a:r>
            <a:r>
              <a:rPr lang="ru-RU" sz="1400" dirty="0" err="1" smtClean="0"/>
              <a:t>Омаргазы</a:t>
            </a:r>
            <a:r>
              <a:rPr lang="ru-RU" sz="1400" dirty="0" smtClean="0"/>
              <a:t> Е.Е. - </a:t>
            </a:r>
            <a:r>
              <a:rPr lang="ru-RU" sz="1400" dirty="0" smtClean="0"/>
              <a:t>«</a:t>
            </a:r>
            <a:r>
              <a:rPr lang="ru-RU" sz="1400" dirty="0" err="1" smtClean="0"/>
              <a:t>Болашақ</a:t>
            </a:r>
            <a:r>
              <a:rPr lang="ru-RU" sz="1400" dirty="0" smtClean="0"/>
              <a:t>»  </a:t>
            </a:r>
            <a:r>
              <a:rPr lang="ru-RU" sz="1400" dirty="0" err="1" smtClean="0"/>
              <a:t>бағдарламасы</a:t>
            </a:r>
            <a:r>
              <a:rPr lang="ru-RU" sz="1400" dirty="0" smtClean="0"/>
              <a:t> </a:t>
            </a:r>
            <a:r>
              <a:rPr lang="ru-RU" sz="1400" dirty="0" err="1" smtClean="0"/>
              <a:t>бойынша</a:t>
            </a:r>
            <a:r>
              <a:rPr lang="ru-RU" sz="1400" dirty="0"/>
              <a:t> </a:t>
            </a:r>
            <a:r>
              <a:rPr lang="ru-RU" sz="1400" dirty="0" err="1" smtClean="0"/>
              <a:t>Оклохома</a:t>
            </a:r>
            <a:r>
              <a:rPr lang="ru-RU" sz="1400" dirty="0" smtClean="0"/>
              <a:t> </a:t>
            </a:r>
            <a:r>
              <a:rPr lang="ru-RU" sz="1400" dirty="0" err="1" smtClean="0"/>
              <a:t>Университеті</a:t>
            </a:r>
            <a:r>
              <a:rPr lang="ru-RU" sz="1400" dirty="0" smtClean="0"/>
              <a:t>. </a:t>
            </a:r>
            <a:r>
              <a:rPr lang="ru-RU" sz="1400" dirty="0" smtClean="0"/>
              <a:t>АҚШ.</a:t>
            </a:r>
            <a:endParaRPr lang="ru-RU" sz="1400" dirty="0" smtClean="0"/>
          </a:p>
          <a:p>
            <a:r>
              <a:rPr lang="ru-RU" sz="1400" dirty="0" err="1"/>
              <a:t>с.ғ.к</a:t>
            </a:r>
            <a:r>
              <a:rPr lang="ru-RU" sz="1400" dirty="0"/>
              <a:t>., доцент </a:t>
            </a:r>
            <a:r>
              <a:rPr lang="ru-RU" sz="1400" dirty="0" err="1" smtClean="0"/>
              <a:t>Ақболат</a:t>
            </a:r>
            <a:r>
              <a:rPr lang="ru-RU" sz="1400" dirty="0" smtClean="0"/>
              <a:t> Д.Е. </a:t>
            </a:r>
            <a:r>
              <a:rPr lang="ru-RU" sz="1400" dirty="0"/>
              <a:t>- «</a:t>
            </a:r>
            <a:r>
              <a:rPr lang="ru-RU" sz="1400" dirty="0" err="1"/>
              <a:t>Болашақ</a:t>
            </a:r>
            <a:r>
              <a:rPr lang="ru-RU" sz="1400" dirty="0"/>
              <a:t>»  </a:t>
            </a:r>
            <a:r>
              <a:rPr lang="ru-RU" sz="1400" dirty="0" err="1"/>
              <a:t>бағдарламасы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Оклохома</a:t>
            </a:r>
            <a:r>
              <a:rPr lang="ru-RU" sz="1400" dirty="0"/>
              <a:t> </a:t>
            </a:r>
            <a:r>
              <a:rPr lang="ru-RU" sz="1400" dirty="0" err="1"/>
              <a:t>Университеті</a:t>
            </a:r>
            <a:r>
              <a:rPr lang="ru-RU" sz="1400" dirty="0"/>
              <a:t>. АҚШ.</a:t>
            </a:r>
          </a:p>
          <a:p>
            <a:r>
              <a:rPr lang="ru-RU" sz="1400" dirty="0" err="1" smtClean="0"/>
              <a:t>с.ғ.д</a:t>
            </a:r>
            <a:r>
              <a:rPr lang="ru-RU" sz="1400" dirty="0" smtClean="0"/>
              <a:t>., </a:t>
            </a:r>
            <a:r>
              <a:rPr lang="ru-RU" sz="1400" dirty="0"/>
              <a:t>доцент </a:t>
            </a:r>
            <a:r>
              <a:rPr lang="ru-RU" sz="1400" dirty="0" err="1" smtClean="0"/>
              <a:t>Кайдарова</a:t>
            </a:r>
            <a:r>
              <a:rPr lang="ru-RU" sz="1400" dirty="0" smtClean="0"/>
              <a:t> </a:t>
            </a:r>
            <a:r>
              <a:rPr lang="ru-RU" sz="1400" dirty="0"/>
              <a:t>- «</a:t>
            </a:r>
            <a:r>
              <a:rPr lang="ru-RU" sz="1400" dirty="0" err="1"/>
              <a:t>Болашақ</a:t>
            </a:r>
            <a:r>
              <a:rPr lang="ru-RU" sz="1400" dirty="0"/>
              <a:t>»  </a:t>
            </a:r>
            <a:r>
              <a:rPr lang="ru-RU" sz="1400" dirty="0" err="1"/>
              <a:t>бағдарламасы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Оклохома</a:t>
            </a:r>
            <a:r>
              <a:rPr lang="ru-RU" sz="1400" dirty="0"/>
              <a:t> </a:t>
            </a:r>
            <a:r>
              <a:rPr lang="ru-RU" sz="1400" dirty="0" err="1"/>
              <a:t>Университеті</a:t>
            </a:r>
            <a:r>
              <a:rPr lang="ru-RU" sz="1400" dirty="0"/>
              <a:t>. АҚШ.</a:t>
            </a:r>
          </a:p>
          <a:p>
            <a:r>
              <a:rPr lang="ru-RU" sz="1400" dirty="0" err="1"/>
              <a:t>с.ғ.к</a:t>
            </a:r>
            <a:r>
              <a:rPr lang="ru-RU" sz="1400" dirty="0"/>
              <a:t>., доцент </a:t>
            </a:r>
            <a:r>
              <a:rPr lang="ru-RU" sz="1400" dirty="0" err="1" smtClean="0"/>
              <a:t>Сейсебаева</a:t>
            </a:r>
            <a:r>
              <a:rPr lang="ru-RU" sz="1400" dirty="0" smtClean="0"/>
              <a:t> Р.Б.- </a:t>
            </a:r>
            <a:r>
              <a:rPr lang="ru-RU" sz="1400" dirty="0"/>
              <a:t>«</a:t>
            </a:r>
            <a:r>
              <a:rPr lang="ru-RU" sz="1400" dirty="0" err="1"/>
              <a:t>Болашақ</a:t>
            </a:r>
            <a:r>
              <a:rPr lang="ru-RU" sz="1400" dirty="0"/>
              <a:t>»  </a:t>
            </a:r>
            <a:r>
              <a:rPr lang="ru-RU" sz="1400" dirty="0" err="1"/>
              <a:t>бағдарламасы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 smtClean="0"/>
              <a:t>Брюнель</a:t>
            </a:r>
            <a:r>
              <a:rPr lang="ru-RU" sz="1400" dirty="0" smtClean="0"/>
              <a:t> </a:t>
            </a:r>
            <a:r>
              <a:rPr lang="ru-RU" sz="1400" dirty="0" err="1"/>
              <a:t>Университеті</a:t>
            </a:r>
            <a:r>
              <a:rPr lang="ru-RU" sz="1400" dirty="0"/>
              <a:t>. </a:t>
            </a:r>
            <a:r>
              <a:rPr lang="ru-RU" sz="1400" dirty="0" err="1" smtClean="0"/>
              <a:t>Ұлыбритания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err="1" smtClean="0"/>
              <a:t>т.ғ.к</a:t>
            </a:r>
            <a:r>
              <a:rPr lang="ru-RU" sz="1400" dirty="0"/>
              <a:t>., доцент </a:t>
            </a:r>
            <a:r>
              <a:rPr lang="ru-RU" sz="1400" dirty="0" smtClean="0"/>
              <a:t>Рахимбекова Б.К. </a:t>
            </a:r>
            <a:r>
              <a:rPr lang="ru-RU" sz="1400" dirty="0"/>
              <a:t>- «</a:t>
            </a:r>
            <a:r>
              <a:rPr lang="ru-RU" sz="1400" dirty="0" err="1"/>
              <a:t>Болашақ</a:t>
            </a:r>
            <a:r>
              <a:rPr lang="ru-RU" sz="1400" dirty="0"/>
              <a:t>»  </a:t>
            </a:r>
            <a:r>
              <a:rPr lang="ru-RU" sz="1400" dirty="0" err="1"/>
              <a:t>бағдарламасы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Брюнель</a:t>
            </a:r>
            <a:r>
              <a:rPr lang="ru-RU" sz="1400" dirty="0"/>
              <a:t> </a:t>
            </a:r>
            <a:r>
              <a:rPr lang="ru-RU" sz="1400" dirty="0" err="1"/>
              <a:t>Университеті</a:t>
            </a:r>
            <a:r>
              <a:rPr lang="ru-RU" sz="1400" dirty="0"/>
              <a:t>. </a:t>
            </a:r>
            <a:r>
              <a:rPr lang="ru-RU" sz="1400" dirty="0" err="1"/>
              <a:t>Ұлыбритания</a:t>
            </a:r>
            <a:r>
              <a:rPr lang="ru-RU" sz="1400" dirty="0"/>
              <a:t>.</a:t>
            </a:r>
            <a:r>
              <a:rPr lang="ru-RU" sz="1400" dirty="0" smtClean="0"/>
              <a:t>.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537"/>
            <a:ext cx="1287340" cy="1296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89040"/>
            <a:ext cx="4464496" cy="297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90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ru-RU" sz="2800" dirty="0" err="1" smtClean="0"/>
              <a:t>Саясаттану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саяси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технологиялар</a:t>
            </a:r>
            <a:r>
              <a:rPr lang="ru-RU" sz="2800" dirty="0" smtClean="0"/>
              <a:t> </a:t>
            </a:r>
            <a:r>
              <a:rPr lang="ru-RU" sz="2800" dirty="0" err="1" smtClean="0"/>
              <a:t>кафедрасында</a:t>
            </a:r>
            <a:r>
              <a:rPr lang="ru-RU" sz="2800" dirty="0"/>
              <a:t> «Политолог</a:t>
            </a:r>
            <a:r>
              <a:rPr lang="ru-RU" sz="2800" dirty="0" smtClean="0"/>
              <a:t>» </a:t>
            </a:r>
            <a:r>
              <a:rPr lang="ru-RU" sz="2800" dirty="0" err="1" smtClean="0"/>
              <a:t>студенттік-дискуссиялық</a:t>
            </a:r>
            <a:r>
              <a:rPr lang="ru-RU" sz="2800" dirty="0" smtClean="0"/>
              <a:t> клубы </a:t>
            </a:r>
            <a:r>
              <a:rPr lang="ru-RU" sz="2800" dirty="0" err="1" smtClean="0"/>
              <a:t>қызмет</a:t>
            </a:r>
            <a:r>
              <a:rPr lang="ru-RU" sz="2800" dirty="0" smtClean="0"/>
              <a:t> </a:t>
            </a:r>
            <a:r>
              <a:rPr lang="ru-RU" sz="2800" dirty="0" err="1" smtClean="0"/>
              <a:t>етеді</a:t>
            </a:r>
            <a:r>
              <a:rPr lang="ru-RU" sz="2800" dirty="0" smtClean="0"/>
              <a:t>. </a:t>
            </a:r>
            <a:r>
              <a:rPr lang="ru-RU" sz="2800" dirty="0" err="1" smtClean="0"/>
              <a:t>Биылғы</a:t>
            </a:r>
            <a:r>
              <a:rPr lang="ru-RU" sz="2800" dirty="0" smtClean="0"/>
              <a:t> </a:t>
            </a:r>
            <a:r>
              <a:rPr lang="ru-RU" sz="2800" dirty="0" err="1" smtClean="0"/>
              <a:t>жылы</a:t>
            </a:r>
            <a:r>
              <a:rPr lang="ru-RU" sz="2800" dirty="0" smtClean="0"/>
              <a:t> </a:t>
            </a:r>
            <a:r>
              <a:rPr lang="ru-RU" sz="2800" dirty="0" err="1" smtClean="0"/>
              <a:t>клубқа</a:t>
            </a:r>
            <a:r>
              <a:rPr lang="ru-RU" sz="2800" dirty="0" smtClean="0"/>
              <a:t> 10 </a:t>
            </a:r>
            <a:r>
              <a:rPr lang="ru-RU" sz="2800" dirty="0" err="1" smtClean="0"/>
              <a:t>жыл.Әрдайым</a:t>
            </a:r>
            <a:r>
              <a:rPr lang="ru-RU" sz="2800" dirty="0" smtClean="0"/>
              <a:t>  </a:t>
            </a:r>
            <a:r>
              <a:rPr lang="ru-RU" sz="2800" dirty="0" err="1" smtClean="0"/>
              <a:t>Оратылық</a:t>
            </a:r>
            <a:r>
              <a:rPr lang="ru-RU" sz="2800" dirty="0" smtClean="0"/>
              <a:t> </a:t>
            </a:r>
            <a:r>
              <a:rPr lang="ru-RU" sz="2800" dirty="0" err="1" smtClean="0"/>
              <a:t>Азиядан</a:t>
            </a:r>
            <a:r>
              <a:rPr lang="ru-RU" sz="2800" dirty="0" smtClean="0"/>
              <a:t>, Германия, Корея, </a:t>
            </a:r>
            <a:r>
              <a:rPr lang="ru-RU" sz="2800" dirty="0" err="1" smtClean="0"/>
              <a:t>Ресей</a:t>
            </a:r>
            <a:r>
              <a:rPr lang="ru-RU" sz="2800" dirty="0" smtClean="0"/>
              <a:t>, АҚШ, Польша </a:t>
            </a:r>
            <a:r>
              <a:rPr lang="ru-RU" sz="2800" dirty="0" err="1" smtClean="0"/>
              <a:t>және</a:t>
            </a:r>
            <a:r>
              <a:rPr lang="ru-RU" sz="2800" dirty="0" smtClean="0"/>
              <a:t> </a:t>
            </a:r>
            <a:r>
              <a:rPr lang="ru-RU" sz="2800" dirty="0" err="1" smtClean="0"/>
              <a:t>Жапониядан</a:t>
            </a:r>
            <a:r>
              <a:rPr lang="ru-RU" sz="2800" dirty="0" smtClean="0"/>
              <a:t> </a:t>
            </a:r>
            <a:r>
              <a:rPr lang="ru-RU" sz="2800" dirty="0" err="1" smtClean="0"/>
              <a:t>келген</a:t>
            </a:r>
            <a:r>
              <a:rPr lang="ru-RU" sz="2800" dirty="0" smtClean="0"/>
              <a:t> </a:t>
            </a:r>
            <a:r>
              <a:rPr lang="ru-RU" sz="2800" dirty="0" err="1" smtClean="0"/>
              <a:t>саясаттанушылар</a:t>
            </a:r>
            <a:r>
              <a:rPr lang="ru-RU" sz="2800" dirty="0" smtClean="0"/>
              <a:t>, </a:t>
            </a:r>
            <a:r>
              <a:rPr lang="ru-RU" sz="2800" dirty="0" err="1" smtClean="0"/>
              <a:t>сарапшылар</a:t>
            </a:r>
            <a:r>
              <a:rPr lang="ru-RU" sz="2800" dirty="0" smtClean="0"/>
              <a:t>, </a:t>
            </a:r>
            <a:r>
              <a:rPr lang="ru-RU" sz="2800" dirty="0" err="1" smtClean="0"/>
              <a:t>ғалымдар</a:t>
            </a:r>
            <a:r>
              <a:rPr lang="ru-RU" sz="2800" dirty="0" smtClean="0"/>
              <a:t>, </a:t>
            </a:r>
            <a:r>
              <a:rPr lang="ru-RU" sz="2800" dirty="0" err="1" smtClean="0"/>
              <a:t>қоғамдық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саяси</a:t>
            </a:r>
            <a:r>
              <a:rPr lang="ru-RU" sz="2800" dirty="0" smtClean="0"/>
              <a:t> </a:t>
            </a:r>
            <a:r>
              <a:rPr lang="ru-RU" sz="2800" dirty="0" err="1" smtClean="0"/>
              <a:t>қайраткерлер</a:t>
            </a:r>
            <a:r>
              <a:rPr lang="ru-RU" sz="2800" dirty="0" smtClean="0"/>
              <a:t> </a:t>
            </a:r>
            <a:r>
              <a:rPr lang="ru-RU" sz="2800" dirty="0" err="1" smtClean="0"/>
              <a:t>клубтың</a:t>
            </a:r>
            <a:r>
              <a:rPr lang="ru-RU" sz="2800" dirty="0" smtClean="0"/>
              <a:t> </a:t>
            </a:r>
            <a:r>
              <a:rPr lang="ru-RU" sz="2800" dirty="0" err="1" smtClean="0"/>
              <a:t>қонақтары</a:t>
            </a:r>
            <a:r>
              <a:rPr lang="ru-RU" sz="2800" dirty="0" smtClean="0"/>
              <a:t> </a:t>
            </a:r>
            <a:r>
              <a:rPr lang="ru-RU" sz="2800" dirty="0" err="1" smtClean="0"/>
              <a:t>болған</a:t>
            </a:r>
            <a:r>
              <a:rPr lang="ru-RU" sz="2800" dirty="0" smtClean="0"/>
              <a:t>.   </a:t>
            </a:r>
            <a:endParaRPr lang="ru-RU" sz="28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537"/>
            <a:ext cx="1287340" cy="1296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02" y="1362065"/>
            <a:ext cx="2040127" cy="181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3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38" y="2349518"/>
            <a:ext cx="10137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MyCollage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2493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Саясаттану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саяси</a:t>
            </a:r>
            <a:r>
              <a:rPr lang="ru-RU" dirty="0" smtClean="0"/>
              <a:t> </a:t>
            </a:r>
            <a:r>
              <a:rPr lang="ru-RU" dirty="0" err="1" smtClean="0"/>
              <a:t>технологиялар</a:t>
            </a:r>
            <a:r>
              <a:rPr lang="ru-RU" dirty="0" smtClean="0"/>
              <a:t> </a:t>
            </a:r>
            <a:r>
              <a:rPr lang="ru-RU" dirty="0" err="1" smtClean="0"/>
              <a:t>кафедрасында</a:t>
            </a:r>
            <a:r>
              <a:rPr lang="ru-RU" dirty="0" smtClean="0"/>
              <a:t> 2015 </a:t>
            </a:r>
            <a:r>
              <a:rPr lang="ru-RU" dirty="0" err="1" smtClean="0"/>
              <a:t>жылы</a:t>
            </a:r>
            <a:r>
              <a:rPr lang="ru-RU" dirty="0" smtClean="0"/>
              <a:t> </a:t>
            </a:r>
            <a:r>
              <a:rPr lang="ru-RU" dirty="0" err="1" smtClean="0"/>
              <a:t>ғылыми</a:t>
            </a:r>
            <a:r>
              <a:rPr lang="ru-RU" dirty="0" smtClean="0"/>
              <a:t> </a:t>
            </a:r>
            <a:r>
              <a:rPr lang="ru-RU" dirty="0" err="1" smtClean="0"/>
              <a:t>кітапхана</a:t>
            </a:r>
            <a:r>
              <a:rPr lang="ru-RU" dirty="0" smtClean="0"/>
              <a:t> </a:t>
            </a:r>
            <a:r>
              <a:rPr lang="ru-RU" dirty="0" err="1" smtClean="0"/>
              <a:t>ашылды</a:t>
            </a:r>
            <a:r>
              <a:rPr lang="ru-RU" dirty="0" smtClean="0"/>
              <a:t>. </a:t>
            </a:r>
            <a:r>
              <a:rPr lang="ru-RU" dirty="0" err="1" smtClean="0"/>
              <a:t>Бүгінгі</a:t>
            </a:r>
            <a:r>
              <a:rPr lang="ru-RU" dirty="0" smtClean="0"/>
              <a:t> </a:t>
            </a:r>
            <a:r>
              <a:rPr lang="ru-RU" dirty="0" err="1" smtClean="0"/>
              <a:t>таңда</a:t>
            </a:r>
            <a:r>
              <a:rPr lang="ru-RU" dirty="0" smtClean="0"/>
              <a:t> </a:t>
            </a:r>
            <a:r>
              <a:rPr lang="ru-RU" dirty="0" err="1" smtClean="0"/>
              <a:t>кітапхана</a:t>
            </a:r>
            <a:r>
              <a:rPr lang="ru-RU" dirty="0" smtClean="0"/>
              <a:t> </a:t>
            </a:r>
            <a:r>
              <a:rPr lang="ru-RU" dirty="0" err="1" smtClean="0"/>
              <a:t>қорында</a:t>
            </a:r>
            <a:r>
              <a:rPr lang="ru-RU" dirty="0" smtClean="0"/>
              <a:t> 3500-ге </a:t>
            </a:r>
            <a:r>
              <a:rPr lang="ru-RU" dirty="0" err="1" smtClean="0"/>
              <a:t>жуық</a:t>
            </a:r>
            <a:r>
              <a:rPr lang="ru-RU" dirty="0" smtClean="0"/>
              <a:t> </a:t>
            </a:r>
            <a:r>
              <a:rPr lang="ru-RU" dirty="0" err="1" smtClean="0"/>
              <a:t>кітаптар</a:t>
            </a:r>
            <a:r>
              <a:rPr lang="ru-RU" dirty="0" smtClean="0"/>
              <a:t> бар.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кітаптар</a:t>
            </a:r>
            <a:r>
              <a:rPr lang="ru-RU" dirty="0" smtClean="0"/>
              <a:t> </a:t>
            </a:r>
            <a:r>
              <a:rPr lang="ru-RU" dirty="0" err="1" smtClean="0"/>
              <a:t>Қазақстандық</a:t>
            </a:r>
            <a:r>
              <a:rPr lang="ru-RU" dirty="0" smtClean="0"/>
              <a:t>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қатар</a:t>
            </a:r>
            <a:r>
              <a:rPr lang="ru-RU" dirty="0" smtClean="0"/>
              <a:t>, </a:t>
            </a:r>
            <a:r>
              <a:rPr lang="ru-RU" dirty="0" err="1" smtClean="0"/>
              <a:t>Орталық</a:t>
            </a:r>
            <a:r>
              <a:rPr lang="ru-RU" dirty="0" smtClean="0"/>
              <a:t> </a:t>
            </a:r>
            <a:r>
              <a:rPr lang="ru-RU" dirty="0" err="1" smtClean="0"/>
              <a:t>Азиялық</a:t>
            </a:r>
            <a:r>
              <a:rPr lang="ru-RU" dirty="0" smtClean="0"/>
              <a:t>, АҚШ, Германия, Польша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Жапониялық</a:t>
            </a:r>
            <a:r>
              <a:rPr lang="ru-RU" dirty="0" smtClean="0"/>
              <a:t> </a:t>
            </a:r>
            <a:r>
              <a:rPr lang="ru-RU" dirty="0" err="1" smtClean="0"/>
              <a:t>зерттеушілер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сарапшылармен</a:t>
            </a:r>
            <a:r>
              <a:rPr lang="ru-RU" dirty="0" smtClean="0"/>
              <a:t> </a:t>
            </a:r>
            <a:r>
              <a:rPr lang="ru-RU" dirty="0" err="1" smtClean="0"/>
              <a:t>сыйға</a:t>
            </a:r>
            <a:r>
              <a:rPr lang="ru-RU" dirty="0" smtClean="0"/>
              <a:t> </a:t>
            </a:r>
            <a:r>
              <a:rPr lang="ru-RU" dirty="0" err="1" smtClean="0"/>
              <a:t>тартылған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537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7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MyColl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274638"/>
            <a:ext cx="793122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40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dirty="0" err="1" smtClean="0"/>
              <a:t>Саясаттану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саяси</a:t>
            </a:r>
            <a:r>
              <a:rPr lang="ru-RU" dirty="0" smtClean="0"/>
              <a:t> </a:t>
            </a:r>
            <a:r>
              <a:rPr lang="ru-RU" dirty="0" err="1" smtClean="0"/>
              <a:t>технологиялар</a:t>
            </a:r>
            <a:r>
              <a:rPr lang="ru-RU" dirty="0" smtClean="0"/>
              <a:t> </a:t>
            </a:r>
            <a:r>
              <a:rPr lang="ru-RU" dirty="0" err="1" smtClean="0"/>
              <a:t>кафедрасының</a:t>
            </a:r>
            <a:r>
              <a:rPr lang="ru-RU" dirty="0" smtClean="0"/>
              <a:t> </a:t>
            </a:r>
            <a:r>
              <a:rPr lang="ru-RU" dirty="0" err="1" smtClean="0"/>
              <a:t>жанында</a:t>
            </a:r>
            <a:r>
              <a:rPr lang="ru-RU" dirty="0" smtClean="0"/>
              <a:t>  </a:t>
            </a:r>
            <a:r>
              <a:rPr lang="ru-RU" dirty="0" smtClean="0"/>
              <a:t>2010 </a:t>
            </a:r>
            <a:r>
              <a:rPr lang="ru-RU" dirty="0" err="1" smtClean="0"/>
              <a:t>жылдан</a:t>
            </a:r>
            <a:r>
              <a:rPr lang="ru-RU" dirty="0" smtClean="0"/>
              <a:t> </a:t>
            </a:r>
            <a:r>
              <a:rPr lang="ru-RU" dirty="0" err="1" smtClean="0"/>
              <a:t>бері</a:t>
            </a:r>
            <a:r>
              <a:rPr lang="ru-RU" dirty="0" smtClean="0"/>
              <a:t>  </a:t>
            </a:r>
            <a:r>
              <a:rPr lang="ru-RU" b="1" dirty="0" smtClean="0"/>
              <a:t>«</a:t>
            </a:r>
            <a:r>
              <a:rPr lang="ru-RU" b="1" dirty="0" err="1" smtClean="0"/>
              <a:t>Саяси</a:t>
            </a:r>
            <a:r>
              <a:rPr lang="ru-RU" b="1" dirty="0" smtClean="0"/>
              <a:t> </a:t>
            </a:r>
            <a:r>
              <a:rPr lang="ru-RU" b="1" dirty="0" err="1" smtClean="0"/>
              <a:t>зерттеулердің</a:t>
            </a:r>
            <a:r>
              <a:rPr lang="ru-RU" b="1" dirty="0" smtClean="0"/>
              <a:t> </a:t>
            </a:r>
            <a:r>
              <a:rPr lang="ru-RU" b="1" dirty="0" err="1" smtClean="0"/>
              <a:t>ақпараттық</a:t>
            </a:r>
            <a:r>
              <a:rPr lang="ru-RU" b="1" dirty="0" smtClean="0"/>
              <a:t> </a:t>
            </a:r>
            <a:r>
              <a:rPr lang="ru-RU" b="1" dirty="0" err="1" smtClean="0"/>
              <a:t>ортылығы</a:t>
            </a:r>
            <a:r>
              <a:rPr lang="ru-RU" b="1" dirty="0" smtClean="0"/>
              <a:t>» </a:t>
            </a:r>
            <a:r>
              <a:rPr lang="ru-RU" b="1" dirty="0" err="1"/>
              <a:t>қызмет</a:t>
            </a:r>
            <a:r>
              <a:rPr lang="ru-RU" b="1" dirty="0"/>
              <a:t> </a:t>
            </a:r>
            <a:r>
              <a:rPr lang="ru-RU" b="1" dirty="0" err="1"/>
              <a:t>етеді</a:t>
            </a:r>
            <a:r>
              <a:rPr lang="ru-RU" b="1" dirty="0"/>
              <a:t>.</a:t>
            </a:r>
            <a:endParaRPr lang="ru-RU" b="1" dirty="0" smtClean="0"/>
          </a:p>
          <a:p>
            <a:r>
              <a:rPr lang="ru-RU" dirty="0" err="1" smtClean="0"/>
              <a:t>Орталық</a:t>
            </a:r>
            <a:r>
              <a:rPr lang="ru-RU" dirty="0" smtClean="0"/>
              <a:t> директоры  </a:t>
            </a:r>
            <a:r>
              <a:rPr lang="ru-RU" dirty="0" err="1" smtClean="0"/>
              <a:t>философиялық</a:t>
            </a:r>
            <a:r>
              <a:rPr lang="ru-RU" dirty="0" smtClean="0"/>
              <a:t> </a:t>
            </a:r>
            <a:r>
              <a:rPr lang="ru-RU" dirty="0" err="1" smtClean="0"/>
              <a:t>ғылымдар</a:t>
            </a:r>
            <a:r>
              <a:rPr lang="ru-RU" dirty="0" smtClean="0"/>
              <a:t> </a:t>
            </a:r>
            <a:r>
              <a:rPr lang="ru-RU" dirty="0" err="1" smtClean="0"/>
              <a:t>докторы</a:t>
            </a:r>
            <a:r>
              <a:rPr lang="ru-RU" dirty="0" smtClean="0"/>
              <a:t>, </a:t>
            </a:r>
            <a:r>
              <a:rPr lang="ru-RU" dirty="0" smtClean="0"/>
              <a:t>профессор </a:t>
            </a:r>
            <a:r>
              <a:rPr lang="ru-RU" dirty="0" err="1" smtClean="0"/>
              <a:t>Абдигалиева</a:t>
            </a:r>
            <a:r>
              <a:rPr lang="ru-RU" dirty="0" smtClean="0"/>
              <a:t> Г.К.</a:t>
            </a:r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20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algn="just"/>
            <a:r>
              <a:rPr lang="ru-RU" dirty="0" err="1" smtClean="0"/>
              <a:t>Саясаттану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саяси</a:t>
            </a:r>
            <a:r>
              <a:rPr lang="ru-RU" dirty="0" smtClean="0"/>
              <a:t> </a:t>
            </a:r>
            <a:r>
              <a:rPr lang="ru-RU" dirty="0" err="1" smtClean="0"/>
              <a:t>технологиялар</a:t>
            </a:r>
            <a:r>
              <a:rPr lang="ru-RU" dirty="0" smtClean="0"/>
              <a:t> </a:t>
            </a:r>
            <a:r>
              <a:rPr lang="ru-RU" dirty="0" err="1" smtClean="0"/>
              <a:t>кафедрасында</a:t>
            </a:r>
            <a:r>
              <a:rPr lang="ru-RU" dirty="0" smtClean="0"/>
              <a:t> ҚХР, </a:t>
            </a:r>
            <a:r>
              <a:rPr lang="ru-RU" dirty="0" err="1" smtClean="0"/>
              <a:t>Афганистаннан</a:t>
            </a:r>
            <a:r>
              <a:rPr lang="ru-RU" dirty="0" smtClean="0"/>
              <a:t>, </a:t>
            </a:r>
            <a:r>
              <a:rPr lang="ru-RU" dirty="0" err="1" smtClean="0"/>
              <a:t>Оңтүстік</a:t>
            </a:r>
            <a:r>
              <a:rPr lang="ru-RU" dirty="0" smtClean="0"/>
              <a:t> </a:t>
            </a:r>
            <a:r>
              <a:rPr lang="ru-RU" dirty="0" err="1" smtClean="0"/>
              <a:t>Кореядан</a:t>
            </a:r>
            <a:r>
              <a:rPr lang="ru-RU" dirty="0" smtClean="0"/>
              <a:t>, </a:t>
            </a:r>
            <a:r>
              <a:rPr lang="ru-RU" dirty="0" err="1" smtClean="0"/>
              <a:t>Индиядан</a:t>
            </a:r>
            <a:r>
              <a:rPr lang="ru-RU" dirty="0" smtClean="0"/>
              <a:t>, </a:t>
            </a:r>
            <a:r>
              <a:rPr lang="ru-RU" dirty="0" err="1" smtClean="0"/>
              <a:t>Румыниядан</a:t>
            </a:r>
            <a:r>
              <a:rPr lang="ru-RU" dirty="0" smtClean="0"/>
              <a:t>, </a:t>
            </a:r>
            <a:r>
              <a:rPr lang="ru-RU" dirty="0" err="1" smtClean="0"/>
              <a:t>Өзбекстанннан</a:t>
            </a:r>
            <a:r>
              <a:rPr lang="ru-RU" dirty="0" smtClean="0"/>
              <a:t>  </a:t>
            </a:r>
            <a:r>
              <a:rPr lang="ru-RU" dirty="0" err="1" smtClean="0"/>
              <a:t>студенттер</a:t>
            </a:r>
            <a:r>
              <a:rPr lang="ru-RU" dirty="0" smtClean="0"/>
              <a:t>, </a:t>
            </a:r>
            <a:r>
              <a:rPr lang="ru-RU" dirty="0" err="1" smtClean="0"/>
              <a:t>магистранттар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докторанттар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 </a:t>
            </a:r>
            <a:r>
              <a:rPr lang="ru-RU" dirty="0" err="1" smtClean="0"/>
              <a:t>алуда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5167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5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16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958011"/>
          </a:xfrm>
        </p:spPr>
        <p:txBody>
          <a:bodyPr/>
          <a:lstStyle/>
          <a:p>
            <a:r>
              <a:rPr lang="ru-RU" dirty="0" err="1" smtClean="0"/>
              <a:t>Саясаттану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саяси</a:t>
            </a:r>
            <a:r>
              <a:rPr lang="ru-RU" dirty="0" smtClean="0"/>
              <a:t> </a:t>
            </a:r>
            <a:r>
              <a:rPr lang="ru-RU" dirty="0" err="1" smtClean="0"/>
              <a:t>технологиялар</a:t>
            </a:r>
            <a:r>
              <a:rPr lang="ru-RU" dirty="0" smtClean="0"/>
              <a:t> </a:t>
            </a:r>
            <a:r>
              <a:rPr lang="ru-RU" dirty="0" err="1" smtClean="0"/>
              <a:t>кафедрасының</a:t>
            </a:r>
            <a:r>
              <a:rPr lang="ru-RU" dirty="0" smtClean="0"/>
              <a:t> </a:t>
            </a:r>
            <a:r>
              <a:rPr lang="ru-RU" dirty="0" err="1" smtClean="0"/>
              <a:t>студенттері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en-US" dirty="0"/>
              <a:t>One Asia</a:t>
            </a:r>
            <a:r>
              <a:rPr lang="ru-RU" dirty="0"/>
              <a:t>», «</a:t>
            </a:r>
            <a:r>
              <a:rPr lang="en-US" dirty="0" err="1"/>
              <a:t>Sumsung</a:t>
            </a:r>
            <a:r>
              <a:rPr lang="ru-RU" dirty="0" smtClean="0"/>
              <a:t>»</a:t>
            </a:r>
            <a:r>
              <a:rPr lang="kk-KZ" dirty="0"/>
              <a:t> </a:t>
            </a:r>
            <a:r>
              <a:rPr lang="kk-KZ" dirty="0" smtClean="0"/>
              <a:t>халықаралық ғылыми жобалардың жеңімпаздары болып табылады.</a:t>
            </a:r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5167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0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942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Саясаттану</a:t>
            </a:r>
            <a:r>
              <a:rPr lang="ru-RU" sz="2800" dirty="0" smtClean="0"/>
              <a:t> </a:t>
            </a:r>
            <a:r>
              <a:rPr lang="ru-RU" sz="2800" dirty="0" err="1" smtClean="0"/>
              <a:t>бөлімі</a:t>
            </a:r>
            <a:r>
              <a:rPr lang="ru-RU" sz="2800" dirty="0" smtClean="0"/>
              <a:t> </a:t>
            </a:r>
            <a:r>
              <a:rPr lang="ru-RU" sz="2800" dirty="0" err="1" smtClean="0"/>
              <a:t>Қазақстанда</a:t>
            </a:r>
            <a:r>
              <a:rPr lang="ru-RU" sz="2800" dirty="0" smtClean="0"/>
              <a:t> 1992 </a:t>
            </a:r>
            <a:r>
              <a:rPr lang="ru-RU" sz="2800" dirty="0" err="1" smtClean="0"/>
              <a:t>жылы</a:t>
            </a:r>
            <a:r>
              <a:rPr lang="ru-RU" sz="2800" dirty="0" smtClean="0"/>
              <a:t>, </a:t>
            </a:r>
            <a:r>
              <a:rPr lang="ru-RU" sz="2800" dirty="0" err="1" smtClean="0"/>
              <a:t>алғаш</a:t>
            </a:r>
            <a:r>
              <a:rPr lang="ru-RU" sz="2800" dirty="0" smtClean="0"/>
              <a:t> </a:t>
            </a:r>
            <a:r>
              <a:rPr lang="ru-RU" sz="2800" dirty="0" err="1" smtClean="0"/>
              <a:t>рет</a:t>
            </a:r>
            <a:r>
              <a:rPr lang="ru-RU" sz="2800" dirty="0" smtClean="0"/>
              <a:t> </a:t>
            </a:r>
            <a:r>
              <a:rPr lang="ru-RU" sz="2800" dirty="0" err="1" smtClean="0"/>
              <a:t>Әл-Фараби</a:t>
            </a:r>
            <a:r>
              <a:rPr lang="ru-RU" sz="2800" dirty="0" smtClean="0"/>
              <a:t> </a:t>
            </a:r>
            <a:r>
              <a:rPr lang="ru-RU" sz="2800" dirty="0" err="1" smtClean="0"/>
              <a:t>атындағы</a:t>
            </a:r>
            <a:r>
              <a:rPr lang="ru-RU" sz="2800" dirty="0" smtClean="0"/>
              <a:t> </a:t>
            </a:r>
            <a:r>
              <a:rPr lang="ru-RU" sz="2800" dirty="0" err="1" smtClean="0"/>
              <a:t>Қазақ</a:t>
            </a:r>
            <a:r>
              <a:rPr lang="ru-RU" sz="2800" dirty="0" smtClean="0"/>
              <a:t> </a:t>
            </a:r>
            <a:r>
              <a:rPr lang="ru-RU" sz="2800" dirty="0" err="1" smtClean="0"/>
              <a:t>Ұлттық</a:t>
            </a:r>
            <a:r>
              <a:rPr lang="ru-RU" sz="2800" dirty="0" smtClean="0"/>
              <a:t> </a:t>
            </a:r>
            <a:r>
              <a:rPr lang="ru-RU" sz="2800" dirty="0" err="1" smtClean="0"/>
              <a:t>Университетінде</a:t>
            </a:r>
            <a:r>
              <a:rPr lang="ru-RU" sz="2800" dirty="0" smtClean="0"/>
              <a:t>  </a:t>
            </a:r>
            <a:r>
              <a:rPr lang="ru-RU" sz="2800" dirty="0" err="1" smtClean="0"/>
              <a:t>ашылды</a:t>
            </a:r>
            <a:r>
              <a:rPr lang="ru-RU" sz="2800" dirty="0" smtClean="0"/>
              <a:t>. </a:t>
            </a:r>
            <a:endParaRPr lang="ru-RU" dirty="0"/>
          </a:p>
        </p:txBody>
      </p:sp>
      <p:pic>
        <p:nvPicPr>
          <p:cNvPr id="1026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87340" cy="1296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40968"/>
            <a:ext cx="4924425" cy="3295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341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sz="32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87340" cy="1296000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Студенттерді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дайындау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негізгі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үш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бағыт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бойынша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жүзеге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асырылад</a:t>
            </a:r>
            <a:r>
              <a:rPr lang="ru-RU" sz="2000" b="1" dirty="0" err="1"/>
              <a:t>ы</a:t>
            </a:r>
            <a:r>
              <a:rPr lang="ru-RU" sz="2000" b="1" dirty="0" smtClean="0"/>
              <a:t>:</a:t>
            </a:r>
            <a:endParaRPr lang="ru-RU" sz="2000" b="1" dirty="0" smtClean="0"/>
          </a:p>
          <a:p>
            <a:r>
              <a:rPr lang="ru-RU" sz="2000" dirty="0" err="1" smtClean="0"/>
              <a:t>Бакалавриат</a:t>
            </a:r>
            <a:r>
              <a:rPr lang="ru-RU" sz="2000" dirty="0" smtClean="0"/>
              <a:t> </a:t>
            </a:r>
            <a:r>
              <a:rPr lang="ru-RU" sz="2000" dirty="0" smtClean="0"/>
              <a:t> «5В050200-Саясаттану», </a:t>
            </a:r>
            <a:r>
              <a:rPr lang="ru-RU" sz="2000" dirty="0" err="1" smtClean="0"/>
              <a:t>оқу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мерзімі</a:t>
            </a:r>
            <a:r>
              <a:rPr lang="ru-RU" sz="2000" dirty="0" smtClean="0"/>
              <a:t> 4 </a:t>
            </a:r>
            <a:r>
              <a:rPr lang="ru-RU" sz="2000" dirty="0" err="1" smtClean="0"/>
              <a:t>жыл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Магистратура «</a:t>
            </a:r>
            <a:r>
              <a:rPr lang="ru-RU" sz="2000" dirty="0"/>
              <a:t>6М050200-Саясаттану», </a:t>
            </a:r>
            <a:r>
              <a:rPr lang="ru-RU" sz="2000" dirty="0" err="1"/>
              <a:t>оқу</a:t>
            </a:r>
            <a:r>
              <a:rPr lang="ru-RU" sz="2000" dirty="0"/>
              <a:t> </a:t>
            </a:r>
            <a:r>
              <a:rPr lang="ru-RU" sz="2000" dirty="0" err="1"/>
              <a:t>мерзімі</a:t>
            </a:r>
            <a:r>
              <a:rPr lang="ru-RU" sz="2000" dirty="0"/>
              <a:t> </a:t>
            </a:r>
            <a:r>
              <a:rPr lang="ru-RU" sz="2000" dirty="0" smtClean="0"/>
              <a:t>2 </a:t>
            </a:r>
            <a:r>
              <a:rPr lang="ru-RU" sz="2000" dirty="0" err="1"/>
              <a:t>жыл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sz="2000" dirty="0" smtClean="0"/>
              <a:t>Докторантура «6</a:t>
            </a:r>
            <a:r>
              <a:rPr lang="en-US" sz="2000" dirty="0" smtClean="0"/>
              <a:t>D050200-</a:t>
            </a:r>
            <a:r>
              <a:rPr lang="ru-RU" sz="2000" dirty="0" err="1"/>
              <a:t>Саясаттану</a:t>
            </a:r>
            <a:r>
              <a:rPr lang="ru-RU" sz="2000" dirty="0"/>
              <a:t>», </a:t>
            </a:r>
            <a:r>
              <a:rPr lang="ru-RU" sz="2000" dirty="0" err="1"/>
              <a:t>оқу</a:t>
            </a:r>
            <a:r>
              <a:rPr lang="ru-RU" sz="2000" dirty="0"/>
              <a:t> </a:t>
            </a:r>
            <a:r>
              <a:rPr lang="ru-RU" sz="2000" dirty="0" err="1"/>
              <a:t>мерзімі</a:t>
            </a:r>
            <a:r>
              <a:rPr lang="ru-RU" sz="2000" dirty="0"/>
              <a:t> </a:t>
            </a:r>
            <a:r>
              <a:rPr lang="ru-RU" sz="2000" dirty="0" smtClean="0"/>
              <a:t>3 </a:t>
            </a:r>
            <a:r>
              <a:rPr lang="ru-RU" sz="2000" dirty="0" err="1"/>
              <a:t>жыл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5076056" cy="307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040" y="1412776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/>
          </a:p>
          <a:p>
            <a:pPr algn="just">
              <a:buNone/>
            </a:pPr>
            <a:r>
              <a:rPr lang="ru-RU" sz="2000" dirty="0" err="1" smtClean="0"/>
              <a:t>Саясаттану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саяси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технологиялар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кафедрасының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оқытушылық-профессорлық</a:t>
            </a:r>
            <a:r>
              <a:rPr lang="ru-RU" sz="2000" dirty="0" smtClean="0"/>
              <a:t> </a:t>
            </a:r>
            <a:r>
              <a:rPr lang="ru-RU" sz="2000" dirty="0" err="1" smtClean="0"/>
              <a:t>құрамы</a:t>
            </a:r>
            <a:r>
              <a:rPr lang="ru-RU" sz="2000" dirty="0" smtClean="0"/>
              <a:t> 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87340" cy="12960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702585"/>
              </p:ext>
            </p:extLst>
          </p:nvPr>
        </p:nvGraphicFramePr>
        <p:xfrm>
          <a:off x="1187624" y="2780928"/>
          <a:ext cx="61523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16" y="269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Саясаттану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саяси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технологиялар</a:t>
            </a:r>
            <a:r>
              <a:rPr lang="ru-RU" b="1" dirty="0" smtClean="0"/>
              <a:t> </a:t>
            </a:r>
            <a:r>
              <a:rPr lang="ru-RU" b="1" dirty="0" err="1" smtClean="0"/>
              <a:t>кафедрасының</a:t>
            </a:r>
            <a:r>
              <a:rPr lang="ru-RU" b="1" dirty="0" smtClean="0"/>
              <a:t> </a:t>
            </a:r>
            <a:r>
              <a:rPr lang="ru-RU" b="1" dirty="0" err="1" smtClean="0"/>
              <a:t>ғылыми</a:t>
            </a:r>
            <a:r>
              <a:rPr lang="ru-RU" b="1" dirty="0" smtClean="0"/>
              <a:t> </a:t>
            </a:r>
            <a:r>
              <a:rPr lang="ru-RU" b="1" dirty="0" err="1" smtClean="0"/>
              <a:t>жобалары</a:t>
            </a:r>
            <a:r>
              <a:rPr lang="ru-RU" b="1" dirty="0" smtClean="0"/>
              <a:t>: </a:t>
            </a:r>
          </a:p>
          <a:p>
            <a:r>
              <a:rPr lang="ru-RU" b="1" dirty="0" smtClean="0"/>
              <a:t>«</a:t>
            </a:r>
            <a:r>
              <a:rPr lang="ru-RU" dirty="0" err="1"/>
              <a:t>Қазақстаннан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миграциясы</a:t>
            </a:r>
            <a:r>
              <a:rPr lang="ru-RU" dirty="0"/>
              <a:t>: </a:t>
            </a:r>
            <a:r>
              <a:rPr lang="ru-RU" dirty="0" err="1"/>
              <a:t>үрдістері</a:t>
            </a:r>
            <a:r>
              <a:rPr lang="ru-RU" dirty="0"/>
              <a:t>, </a:t>
            </a:r>
            <a:r>
              <a:rPr lang="ru-RU" dirty="0" err="1"/>
              <a:t>алғышарттары</a:t>
            </a:r>
            <a:r>
              <a:rPr lang="ru-RU" dirty="0"/>
              <a:t> мен </a:t>
            </a:r>
            <a:r>
              <a:rPr lang="ru-RU" dirty="0" err="1"/>
              <a:t>әлеуметтік-саяси</a:t>
            </a:r>
            <a:r>
              <a:rPr lang="ru-RU" dirty="0"/>
              <a:t> </a:t>
            </a:r>
            <a:r>
              <a:rPr lang="ru-RU" dirty="0" err="1"/>
              <a:t>салдары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/>
              <a:t>Студент </a:t>
            </a:r>
            <a:r>
              <a:rPr lang="ru-RU" dirty="0" err="1"/>
              <a:t>жастардың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мәдениетін</a:t>
            </a:r>
            <a:r>
              <a:rPr lang="ru-RU" dirty="0"/>
              <a:t> </a:t>
            </a:r>
            <a:r>
              <a:rPr lang="ru-RU" dirty="0" err="1"/>
              <a:t>қалыптастыру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аймақтық</a:t>
            </a:r>
            <a:r>
              <a:rPr lang="ru-RU" dirty="0"/>
              <a:t> </a:t>
            </a:r>
            <a:r>
              <a:rPr lang="ru-RU" dirty="0" err="1"/>
              <a:t>бірлестік</a:t>
            </a:r>
            <a:r>
              <a:rPr lang="ru-RU" dirty="0"/>
              <a:t> </a:t>
            </a:r>
            <a:r>
              <a:rPr lang="ru-RU" dirty="0" err="1"/>
              <a:t>ретіндегі</a:t>
            </a:r>
            <a:r>
              <a:rPr lang="ru-RU" dirty="0"/>
              <a:t> </a:t>
            </a:r>
            <a:r>
              <a:rPr lang="ru-RU" dirty="0" err="1"/>
              <a:t>еуразиялық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одақтың</a:t>
            </a:r>
            <a:r>
              <a:rPr lang="ru-RU" dirty="0"/>
              <a:t> даму </a:t>
            </a:r>
            <a:r>
              <a:rPr lang="ru-RU" dirty="0" err="1"/>
              <a:t>келешегі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Қоғамдық-саяси</a:t>
            </a:r>
            <a:r>
              <a:rPr lang="ru-RU" dirty="0"/>
              <a:t> </a:t>
            </a:r>
            <a:r>
              <a:rPr lang="ru-RU" dirty="0" err="1"/>
              <a:t>келісім</a:t>
            </a:r>
            <a:r>
              <a:rPr lang="ru-RU" dirty="0"/>
              <a:t> - 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дамуының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кезіңінің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 </a:t>
            </a:r>
            <a:r>
              <a:rPr lang="ru-RU" dirty="0" err="1" smtClean="0"/>
              <a:t>ретінде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Жаһандану</a:t>
            </a:r>
            <a:r>
              <a:rPr lang="ru-RU" dirty="0"/>
              <a:t> </a:t>
            </a:r>
            <a:r>
              <a:rPr lang="ru-RU" dirty="0" err="1"/>
              <a:t>шарттарындағы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Республикасындағы</a:t>
            </a:r>
            <a:r>
              <a:rPr lang="ru-RU" dirty="0"/>
              <a:t> 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құндылықтардың</a:t>
            </a:r>
            <a:r>
              <a:rPr lang="ru-RU" dirty="0"/>
              <a:t> </a:t>
            </a:r>
            <a:r>
              <a:rPr lang="ru-RU" dirty="0" err="1"/>
              <a:t>жаңғыруы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Әлеуметтік-гуманитарлық</a:t>
            </a:r>
            <a:r>
              <a:rPr lang="ru-RU" dirty="0"/>
              <a:t> </a:t>
            </a:r>
            <a:r>
              <a:rPr lang="ru-RU" dirty="0" err="1"/>
              <a:t>ғылымдардың</a:t>
            </a:r>
            <a:r>
              <a:rPr lang="ru-RU" dirty="0"/>
              <a:t> </a:t>
            </a:r>
            <a:r>
              <a:rPr lang="ru-RU" dirty="0" err="1"/>
              <a:t>интеллектуалды</a:t>
            </a:r>
            <a:r>
              <a:rPr lang="ru-RU" dirty="0"/>
              <a:t> капиталы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қоғамының</a:t>
            </a:r>
            <a:r>
              <a:rPr lang="ru-RU" dirty="0"/>
              <a:t> </a:t>
            </a:r>
            <a:r>
              <a:rPr lang="ru-RU" dirty="0" err="1"/>
              <a:t>жаңғыруындағы</a:t>
            </a:r>
            <a:r>
              <a:rPr lang="ru-RU" dirty="0"/>
              <a:t> </a:t>
            </a:r>
            <a:r>
              <a:rPr lang="ru-RU" dirty="0" err="1"/>
              <a:t>рөлі</a:t>
            </a:r>
            <a:r>
              <a:rPr lang="ru-RU" dirty="0"/>
              <a:t> 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6" y="116632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41987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 err="1" smtClean="0"/>
              <a:t>Саясаттану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және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саяси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технологиялар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кафедрасы</a:t>
            </a:r>
            <a:r>
              <a:rPr lang="ru-RU" sz="1600" b="1" i="1" dirty="0" err="1" smtClean="0"/>
              <a:t>нда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бір</a:t>
            </a:r>
            <a:r>
              <a:rPr lang="ru-RU" sz="1600" b="1" i="1" dirty="0" smtClean="0"/>
              <a:t> семестр </a:t>
            </a:r>
            <a:r>
              <a:rPr lang="ru-RU" sz="1600" b="1" i="1" dirty="0" err="1" smtClean="0"/>
              <a:t>немесе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оқу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жылы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мерзімінде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дәріс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оқыған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шетелдік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профессорлар</a:t>
            </a:r>
            <a:r>
              <a:rPr lang="ru-RU" sz="1600" b="1" i="1" dirty="0" smtClean="0"/>
              <a:t>:</a:t>
            </a:r>
            <a:endParaRPr lang="ru-RU" sz="1600" b="1" i="1" dirty="0" smtClean="0"/>
          </a:p>
          <a:p>
            <a:pPr algn="just"/>
            <a:r>
              <a:rPr lang="ru-RU" sz="1600" dirty="0" err="1" smtClean="0"/>
              <a:t>Синтия</a:t>
            </a:r>
            <a:r>
              <a:rPr lang="ru-RU" sz="1600" dirty="0" smtClean="0"/>
              <a:t> Каплан </a:t>
            </a:r>
            <a:r>
              <a:rPr lang="ru-RU" sz="1600" dirty="0" smtClean="0"/>
              <a:t>–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</a:t>
            </a:r>
            <a:r>
              <a:rPr lang="ru-RU" sz="1600" dirty="0" smtClean="0"/>
              <a:t>профессор </a:t>
            </a:r>
            <a:r>
              <a:rPr lang="en-US" sz="1600" dirty="0"/>
              <a:t>University of California, Santa Barbara (UCSB</a:t>
            </a:r>
            <a:r>
              <a:rPr lang="en-US" sz="1600" dirty="0" smtClean="0"/>
              <a:t>).</a:t>
            </a:r>
          </a:p>
          <a:p>
            <a:pPr algn="just"/>
            <a:r>
              <a:rPr lang="ru-RU" sz="1600" dirty="0" err="1" smtClean="0"/>
              <a:t>Фарход</a:t>
            </a:r>
            <a:r>
              <a:rPr lang="ru-RU" sz="1600" dirty="0" smtClean="0"/>
              <a:t> </a:t>
            </a:r>
            <a:r>
              <a:rPr lang="ru-RU" sz="1600" dirty="0" err="1" smtClean="0"/>
              <a:t>Аминжонов</a:t>
            </a:r>
            <a:r>
              <a:rPr lang="ru-RU" sz="1600" dirty="0" smtClean="0"/>
              <a:t> –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доцент </a:t>
            </a:r>
            <a:r>
              <a:rPr lang="en-US" sz="1600" dirty="0" smtClean="0"/>
              <a:t>Wilfrid </a:t>
            </a:r>
            <a:r>
              <a:rPr lang="en-US" sz="1600" dirty="0"/>
              <a:t>Laurier University, Waterloo, </a:t>
            </a:r>
            <a:r>
              <a:rPr lang="en-US" sz="1600" dirty="0" smtClean="0"/>
              <a:t>Canada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err="1" smtClean="0"/>
              <a:t>Рафис</a:t>
            </a:r>
            <a:r>
              <a:rPr lang="ru-RU" sz="1600" dirty="0" smtClean="0"/>
              <a:t> Абазов </a:t>
            </a:r>
            <a:r>
              <a:rPr lang="ru-RU" sz="1600" dirty="0" smtClean="0"/>
              <a:t>–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</a:t>
            </a:r>
            <a:r>
              <a:rPr lang="ru-RU" sz="1600" dirty="0" smtClean="0"/>
              <a:t>профессор </a:t>
            </a:r>
            <a:r>
              <a:rPr lang="en-US" sz="1600" dirty="0" smtClean="0"/>
              <a:t>Columbia University</a:t>
            </a:r>
            <a:r>
              <a:rPr lang="ru-RU" sz="1600" dirty="0" smtClean="0"/>
              <a:t>, </a:t>
            </a:r>
            <a:r>
              <a:rPr lang="en-US" sz="1600" dirty="0" smtClean="0"/>
              <a:t>USA.</a:t>
            </a:r>
            <a:endParaRPr lang="ru-RU" sz="1600" dirty="0" smtClean="0"/>
          </a:p>
          <a:p>
            <a:pPr algn="just"/>
            <a:r>
              <a:rPr lang="ru-RU" sz="1600" dirty="0" smtClean="0"/>
              <a:t>Мартин </a:t>
            </a:r>
            <a:r>
              <a:rPr lang="ru-RU" sz="1600" dirty="0" err="1" smtClean="0"/>
              <a:t>Брусис</a:t>
            </a:r>
            <a:r>
              <a:rPr lang="ru-RU" sz="1600" dirty="0" smtClean="0"/>
              <a:t> </a:t>
            </a:r>
            <a:r>
              <a:rPr lang="ru-RU" sz="1600" dirty="0" smtClean="0"/>
              <a:t>–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</a:t>
            </a:r>
            <a:r>
              <a:rPr lang="ru-RU" sz="1600" dirty="0"/>
              <a:t>профессор </a:t>
            </a:r>
            <a:r>
              <a:rPr lang="en-US" sz="1600" dirty="0"/>
              <a:t>Ludwig-</a:t>
            </a:r>
            <a:r>
              <a:rPr lang="en-US" sz="1600" dirty="0" err="1"/>
              <a:t>Maximilians</a:t>
            </a:r>
            <a:r>
              <a:rPr lang="en-US" sz="1600" dirty="0"/>
              <a:t>-</a:t>
            </a:r>
            <a:r>
              <a:rPr lang="en-US" sz="1600" dirty="0" err="1"/>
              <a:t>Universität</a:t>
            </a:r>
            <a:r>
              <a:rPr lang="en-US" sz="1600" dirty="0"/>
              <a:t> </a:t>
            </a:r>
            <a:r>
              <a:rPr lang="en-US" sz="1600" dirty="0" err="1" smtClean="0"/>
              <a:t>München</a:t>
            </a:r>
            <a:r>
              <a:rPr lang="en-US" sz="1600" dirty="0" smtClean="0"/>
              <a:t>? Germany.</a:t>
            </a:r>
          </a:p>
          <a:p>
            <a:pPr algn="just"/>
            <a:r>
              <a:rPr lang="ru-RU" sz="1600" dirty="0" err="1" smtClean="0"/>
              <a:t>Венсан</a:t>
            </a:r>
            <a:r>
              <a:rPr lang="ru-RU" sz="1600" dirty="0" smtClean="0"/>
              <a:t> </a:t>
            </a:r>
            <a:r>
              <a:rPr lang="ru-RU" sz="1600" dirty="0" err="1" smtClean="0"/>
              <a:t>Фурнье</a:t>
            </a:r>
            <a:r>
              <a:rPr lang="ru-RU" sz="1600" dirty="0" smtClean="0"/>
              <a:t>-</a:t>
            </a:r>
            <a:r>
              <a:rPr lang="ru-RU" sz="1600" dirty="0"/>
              <a:t>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</a:t>
            </a:r>
            <a:r>
              <a:rPr lang="ru-RU" sz="1600" dirty="0"/>
              <a:t>профессор </a:t>
            </a:r>
            <a:r>
              <a:rPr lang="ru-RU" sz="1600" dirty="0" err="1" smtClean="0"/>
              <a:t>Әлеуметтік</a:t>
            </a:r>
            <a:r>
              <a:rPr lang="ru-RU" sz="1600" dirty="0" smtClean="0"/>
              <a:t> </a:t>
            </a:r>
            <a:r>
              <a:rPr lang="ru-RU" sz="1600" dirty="0" err="1" smtClean="0"/>
              <a:t>ғылымдар</a:t>
            </a:r>
            <a:r>
              <a:rPr lang="ru-RU" sz="1600" dirty="0" smtClean="0"/>
              <a:t> </a:t>
            </a:r>
            <a:r>
              <a:rPr lang="ru-RU" sz="1600" dirty="0" err="1" smtClean="0"/>
              <a:t>жоғарғы</a:t>
            </a:r>
            <a:r>
              <a:rPr lang="ru-RU" sz="1600" dirty="0" smtClean="0"/>
              <a:t> </a:t>
            </a:r>
            <a:r>
              <a:rPr lang="ru-RU" sz="1600" dirty="0" err="1" smtClean="0"/>
              <a:t>мектебі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 smtClean="0"/>
              <a:t>(EHESS) </a:t>
            </a:r>
            <a:r>
              <a:rPr lang="ru-RU" sz="1600" dirty="0" smtClean="0"/>
              <a:t>Париж, Франция.</a:t>
            </a:r>
          </a:p>
          <a:p>
            <a:pPr algn="just"/>
            <a:r>
              <a:rPr lang="ru-RU" sz="1600" dirty="0" err="1" smtClean="0"/>
              <a:t>Джоэл</a:t>
            </a:r>
            <a:r>
              <a:rPr lang="ru-RU" sz="1600" dirty="0" smtClean="0"/>
              <a:t> </a:t>
            </a:r>
            <a:r>
              <a:rPr lang="ru-RU" sz="1600" dirty="0" err="1" smtClean="0"/>
              <a:t>Дженсоулд</a:t>
            </a:r>
            <a:r>
              <a:rPr lang="ru-RU" sz="1600" dirty="0" smtClean="0"/>
              <a:t>-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</a:t>
            </a:r>
            <a:r>
              <a:rPr lang="ru-RU" sz="1600" dirty="0"/>
              <a:t>профессор </a:t>
            </a:r>
            <a:r>
              <a:rPr lang="ru-RU" sz="1600" dirty="0" smtClean="0"/>
              <a:t> </a:t>
            </a:r>
            <a:r>
              <a:rPr lang="ru-RU" sz="1600" dirty="0" smtClean="0"/>
              <a:t>Оклахома </a:t>
            </a:r>
            <a:r>
              <a:rPr lang="ru-RU" sz="1600" dirty="0" err="1" smtClean="0"/>
              <a:t>мемлекеттік</a:t>
            </a:r>
            <a:r>
              <a:rPr lang="ru-RU" sz="1600" dirty="0" smtClean="0"/>
              <a:t> 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algn="just"/>
            <a:r>
              <a:rPr lang="ru-RU" sz="1600" dirty="0" smtClean="0"/>
              <a:t>Пак </a:t>
            </a:r>
            <a:r>
              <a:rPr lang="ru-RU" sz="1600" dirty="0" err="1" smtClean="0"/>
              <a:t>Мионг</a:t>
            </a:r>
            <a:r>
              <a:rPr lang="ru-RU" sz="1600" dirty="0" smtClean="0"/>
              <a:t>-Хо-</a:t>
            </a:r>
            <a:r>
              <a:rPr lang="ru-RU" sz="1600" dirty="0"/>
              <a:t>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</a:t>
            </a:r>
            <a:r>
              <a:rPr lang="ru-RU" sz="1600" dirty="0"/>
              <a:t>профессор </a:t>
            </a:r>
            <a:r>
              <a:rPr lang="ru-RU" sz="1600" dirty="0" err="1" smtClean="0"/>
              <a:t>Донгук</a:t>
            </a:r>
            <a:r>
              <a:rPr lang="ru-RU" sz="1600" dirty="0" smtClean="0"/>
              <a:t>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, </a:t>
            </a:r>
            <a:r>
              <a:rPr lang="ru-RU" sz="1600" dirty="0" smtClean="0"/>
              <a:t>Сеул, </a:t>
            </a:r>
            <a:r>
              <a:rPr lang="ru-RU" sz="1600" dirty="0" smtClean="0"/>
              <a:t>Корея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Салли </a:t>
            </a:r>
            <a:r>
              <a:rPr lang="ru-RU" sz="1600" dirty="0" err="1" smtClean="0"/>
              <a:t>Камингс</a:t>
            </a:r>
            <a:r>
              <a:rPr lang="ru-RU" sz="1600" dirty="0" smtClean="0"/>
              <a:t>-</a:t>
            </a:r>
            <a:r>
              <a:rPr lang="ru-RU" sz="1600" dirty="0"/>
              <a:t>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</a:t>
            </a:r>
            <a:r>
              <a:rPr lang="ru-RU" sz="1600" dirty="0"/>
              <a:t>профессор </a:t>
            </a:r>
            <a:r>
              <a:rPr lang="ru-RU" sz="1600" dirty="0" smtClean="0"/>
              <a:t>Университет </a:t>
            </a:r>
            <a:r>
              <a:rPr lang="ru-RU" sz="1600" dirty="0" err="1" smtClean="0"/>
              <a:t>Сент-Эндрюс</a:t>
            </a:r>
            <a:r>
              <a:rPr lang="ru-RU" sz="1600" dirty="0" smtClean="0"/>
              <a:t>, </a:t>
            </a:r>
            <a:r>
              <a:rPr lang="ru-RU" sz="1600" dirty="0" err="1" smtClean="0"/>
              <a:t>Ұлыбритания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Беате </a:t>
            </a:r>
            <a:r>
              <a:rPr lang="ru-RU" sz="1600" dirty="0" err="1" smtClean="0"/>
              <a:t>Эшмент</a:t>
            </a:r>
            <a:r>
              <a:rPr lang="ru-RU" sz="1600" dirty="0" smtClean="0"/>
              <a:t> </a:t>
            </a:r>
            <a:r>
              <a:rPr lang="ru-RU" sz="1600" dirty="0" smtClean="0"/>
              <a:t>–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</a:t>
            </a:r>
            <a:r>
              <a:rPr lang="ru-RU" sz="1600" dirty="0" smtClean="0"/>
              <a:t>профессор </a:t>
            </a:r>
            <a:r>
              <a:rPr lang="ru-RU" sz="1600" dirty="0" err="1" smtClean="0"/>
              <a:t>Шығыс</a:t>
            </a:r>
            <a:r>
              <a:rPr lang="ru-RU" sz="1600" dirty="0" smtClean="0"/>
              <a:t> </a:t>
            </a:r>
            <a:r>
              <a:rPr lang="ru-RU" sz="1600" dirty="0" err="1" smtClean="0"/>
              <a:t>Еуропалық</a:t>
            </a:r>
            <a:r>
              <a:rPr lang="ru-RU" sz="1600" dirty="0" smtClean="0"/>
              <a:t> </a:t>
            </a:r>
            <a:r>
              <a:rPr lang="ru-RU" sz="1600" dirty="0" err="1" smtClean="0"/>
              <a:t>зерттеулер</a:t>
            </a:r>
            <a:r>
              <a:rPr lang="ru-RU" sz="1600" dirty="0" smtClean="0"/>
              <a:t> </a:t>
            </a:r>
            <a:r>
              <a:rPr lang="ru-RU" sz="1600" dirty="0" err="1" smtClean="0"/>
              <a:t>орталығының</a:t>
            </a:r>
            <a:r>
              <a:rPr lang="ru-RU" sz="1600" dirty="0" smtClean="0"/>
              <a:t> </a:t>
            </a:r>
            <a:r>
              <a:rPr lang="ru-RU" sz="1600" dirty="0" err="1" smtClean="0"/>
              <a:t>ғылыми</a:t>
            </a:r>
            <a:r>
              <a:rPr lang="ru-RU" sz="1600" dirty="0" smtClean="0"/>
              <a:t> </a:t>
            </a:r>
            <a:r>
              <a:rPr lang="ru-RU" sz="1600" dirty="0" err="1" smtClean="0"/>
              <a:t>қызметкері</a:t>
            </a:r>
            <a:r>
              <a:rPr lang="ru-RU" sz="1600" dirty="0" smtClean="0"/>
              <a:t>. Бремен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, </a:t>
            </a:r>
            <a:r>
              <a:rPr lang="ru-RU" sz="1600" dirty="0" smtClean="0"/>
              <a:t>Германия.</a:t>
            </a:r>
          </a:p>
          <a:p>
            <a:pPr algn="just"/>
            <a:r>
              <a:rPr lang="ru-RU" sz="1600" dirty="0" err="1" smtClean="0"/>
              <a:t>Энкю</a:t>
            </a:r>
            <a:r>
              <a:rPr lang="ru-RU" sz="1600" dirty="0" smtClean="0"/>
              <a:t> Ким-</a:t>
            </a:r>
            <a:r>
              <a:rPr lang="ru-RU" sz="1600" dirty="0"/>
              <a:t> </a:t>
            </a:r>
            <a:r>
              <a:rPr lang="en-US" sz="1600" dirty="0" smtClean="0"/>
              <a:t>PhD</a:t>
            </a:r>
            <a:r>
              <a:rPr lang="kk-KZ" sz="1600" dirty="0" smtClean="0"/>
              <a:t> </a:t>
            </a:r>
            <a:r>
              <a:rPr lang="ru-RU" sz="1600" dirty="0" err="1" smtClean="0"/>
              <a:t>докторы</a:t>
            </a:r>
            <a:r>
              <a:rPr lang="ru-RU" sz="1600" dirty="0" smtClean="0"/>
              <a:t>, </a:t>
            </a:r>
            <a:r>
              <a:rPr lang="ru-RU" sz="1600" dirty="0"/>
              <a:t>профессор </a:t>
            </a:r>
            <a:r>
              <a:rPr lang="ru-RU" sz="1600" dirty="0" err="1"/>
              <a:t>Ханян</a:t>
            </a:r>
            <a:r>
              <a:rPr lang="ru-RU" sz="1600" dirty="0"/>
              <a:t> Университет, </a:t>
            </a:r>
            <a:r>
              <a:rPr lang="ru-RU" sz="1600" dirty="0"/>
              <a:t>Республика </a:t>
            </a:r>
            <a:r>
              <a:rPr lang="ru-RU" sz="1600" dirty="0" smtClean="0"/>
              <a:t>Корея.</a:t>
            </a:r>
            <a:endParaRPr lang="ru-RU" sz="16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4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611" y="33713"/>
            <a:ext cx="7668807" cy="1442734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dirty="0" err="1" smtClean="0"/>
              <a:t>Саясаттану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және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саяси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технологиялар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кафедрасы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озық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шетелдік</a:t>
            </a:r>
            <a:r>
              <a:rPr lang="ru-RU" sz="2800" b="1" dirty="0" smtClean="0"/>
              <a:t> ЖОО-мен </a:t>
            </a:r>
            <a:r>
              <a:rPr lang="ru-RU" sz="2800" b="1" dirty="0" err="1" smtClean="0"/>
              <a:t>серіктестік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қарым-қатынас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орнатқан</a:t>
            </a:r>
            <a:r>
              <a:rPr lang="ru-RU" sz="2800" b="1" dirty="0" smtClean="0"/>
              <a:t> :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 smtClean="0"/>
          </a:p>
          <a:p>
            <a:r>
              <a:rPr lang="en-US" sz="2400" dirty="0" smtClean="0"/>
              <a:t>University </a:t>
            </a:r>
            <a:r>
              <a:rPr lang="en-US" sz="2400" dirty="0"/>
              <a:t>of California, Santa Barbara (</a:t>
            </a:r>
            <a:r>
              <a:rPr lang="en-US" sz="2400" dirty="0" smtClean="0"/>
              <a:t>UCSB)</a:t>
            </a:r>
            <a:r>
              <a:rPr lang="kk-KZ" sz="2400" dirty="0" smtClean="0"/>
              <a:t>;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kk-KZ" sz="2400" dirty="0" smtClean="0"/>
              <a:t>М.В. </a:t>
            </a:r>
            <a:r>
              <a:rPr lang="kk-KZ" sz="2400" dirty="0" smtClean="0"/>
              <a:t>Ломоносов атындағы Мәскеу Мемлекеттік Университеті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Санкт-Петербург </a:t>
            </a:r>
            <a:r>
              <a:rPr lang="ru-RU" sz="2400" dirty="0" err="1" smtClean="0"/>
              <a:t>мемлекеттік</a:t>
            </a:r>
            <a:r>
              <a:rPr lang="ru-RU" sz="2400" dirty="0" smtClean="0"/>
              <a:t> </a:t>
            </a:r>
            <a:r>
              <a:rPr lang="ru-RU" sz="2400" dirty="0" err="1" smtClean="0"/>
              <a:t>университеті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r>
              <a:rPr lang="ru-RU" sz="2400" dirty="0" err="1" smtClean="0"/>
              <a:t>Донгук</a:t>
            </a:r>
            <a:r>
              <a:rPr lang="ru-RU" sz="2400" dirty="0" smtClean="0"/>
              <a:t> </a:t>
            </a:r>
            <a:r>
              <a:rPr lang="ru-RU" sz="2400" dirty="0" err="1" smtClean="0"/>
              <a:t>Университеті</a:t>
            </a:r>
            <a:r>
              <a:rPr lang="ru-RU" sz="2400" dirty="0" smtClean="0"/>
              <a:t>, </a:t>
            </a:r>
            <a:r>
              <a:rPr lang="ru-RU" sz="2400" dirty="0" smtClean="0"/>
              <a:t>Сеул, </a:t>
            </a:r>
            <a:r>
              <a:rPr lang="ru-RU" sz="2400" dirty="0" smtClean="0"/>
              <a:t>Корея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2919"/>
            <a:ext cx="1287340" cy="1296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2" y="2780928"/>
            <a:ext cx="1428059" cy="1435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97" y="2795428"/>
            <a:ext cx="2049016" cy="140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19" y="2708919"/>
            <a:ext cx="1872208" cy="178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11" y="3114426"/>
            <a:ext cx="2674218" cy="9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564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74" y="4743367"/>
            <a:ext cx="7878023" cy="2476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 smtClean="0"/>
              <a:t>ACQUIN</a:t>
            </a:r>
            <a:r>
              <a:rPr lang="kk-KZ" sz="1400" b="1" dirty="0" smtClean="0"/>
              <a:t> </a:t>
            </a:r>
            <a:r>
              <a:rPr lang="ru-RU" sz="1400" dirty="0" smtClean="0"/>
              <a:t>аккредитация </a:t>
            </a:r>
            <a:r>
              <a:rPr lang="ru-RU" sz="1400" dirty="0" err="1"/>
              <a:t>және</a:t>
            </a:r>
            <a:r>
              <a:rPr lang="ru-RU" sz="1400" dirty="0"/>
              <a:t> сертификация, </a:t>
            </a:r>
            <a:r>
              <a:rPr lang="ru-RU" sz="1400" dirty="0" err="1"/>
              <a:t>сапаны</a:t>
            </a:r>
            <a:r>
              <a:rPr lang="ru-RU" sz="1400" dirty="0"/>
              <a:t> </a:t>
            </a:r>
            <a:r>
              <a:rPr lang="ru-RU" sz="1400" dirty="0" err="1"/>
              <a:t>қамтамасыз</a:t>
            </a:r>
            <a:r>
              <a:rPr lang="ru-RU" sz="1400" dirty="0"/>
              <a:t> </a:t>
            </a:r>
            <a:r>
              <a:rPr lang="ru-RU" sz="1400" dirty="0" err="1"/>
              <a:t>ету</a:t>
            </a:r>
            <a:r>
              <a:rPr lang="ru-RU" sz="1400" dirty="0"/>
              <a:t> институты</a:t>
            </a:r>
          </a:p>
          <a:p>
            <a:pPr marL="0" indent="0" algn="ctr">
              <a:buNone/>
            </a:pPr>
            <a:r>
              <a:rPr lang="ru-RU" sz="1400" b="1" dirty="0" smtClean="0"/>
              <a:t>САЯСАТТАНУ  </a:t>
            </a:r>
            <a:r>
              <a:rPr lang="ru-RU" sz="1400" b="1" dirty="0" err="1" smtClean="0"/>
              <a:t>мамандығы</a:t>
            </a:r>
            <a:r>
              <a:rPr lang="ru-RU" sz="1400" b="1" dirty="0" smtClean="0"/>
              <a:t> </a:t>
            </a:r>
            <a:r>
              <a:rPr lang="ru-RU" sz="1400" dirty="0" smtClean="0"/>
              <a:t>БАКАЛАВР </a:t>
            </a:r>
            <a:r>
              <a:rPr lang="ru-RU" sz="1400" dirty="0" err="1" smtClean="0"/>
              <a:t>және</a:t>
            </a:r>
            <a:r>
              <a:rPr lang="ru-RU" sz="1400" dirty="0" smtClean="0"/>
              <a:t> МАГИСТРАТУРА </a:t>
            </a:r>
            <a:r>
              <a:rPr lang="ru-RU" sz="1400" dirty="0" err="1" smtClean="0"/>
              <a:t>білім</a:t>
            </a:r>
            <a:r>
              <a:rPr lang="ru-RU" sz="1400" dirty="0" smtClean="0"/>
              <a:t> </a:t>
            </a:r>
            <a:r>
              <a:rPr lang="ru-RU" sz="1400" dirty="0"/>
              <a:t>беру </a:t>
            </a:r>
            <a:r>
              <a:rPr lang="ru-RU" sz="1400" dirty="0" err="1" smtClean="0"/>
              <a:t>бағдарламалары</a:t>
            </a:r>
            <a:r>
              <a:rPr lang="ru-RU" sz="1400" dirty="0" smtClean="0"/>
              <a:t>  </a:t>
            </a:r>
            <a:r>
              <a:rPr lang="ru-RU" sz="1400" dirty="0" err="1" smtClean="0"/>
              <a:t>бойынша</a:t>
            </a:r>
            <a:r>
              <a:rPr lang="ru-RU" sz="1400" dirty="0" smtClean="0"/>
              <a:t> сапа </a:t>
            </a:r>
            <a:r>
              <a:rPr lang="ru-RU" sz="1400" dirty="0" err="1"/>
              <a:t>сертификатымен</a:t>
            </a:r>
            <a:r>
              <a:rPr lang="ru-RU" sz="1400" dirty="0"/>
              <a:t> </a:t>
            </a:r>
            <a:r>
              <a:rPr lang="ru-RU" sz="1400" dirty="0" err="1" smtClean="0"/>
              <a:t>марапатталды</a:t>
            </a: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en-US" sz="1400" b="1" dirty="0" smtClean="0"/>
              <a:t>FIBAA</a:t>
            </a:r>
            <a:r>
              <a:rPr lang="kk-KZ" sz="1400" b="1" dirty="0" smtClean="0"/>
              <a:t> </a:t>
            </a:r>
            <a:r>
              <a:rPr lang="ru-RU" sz="1400" dirty="0" smtClean="0"/>
              <a:t>аккредитация </a:t>
            </a:r>
            <a:r>
              <a:rPr lang="ru-RU" sz="1400" dirty="0" err="1"/>
              <a:t>және</a:t>
            </a:r>
            <a:r>
              <a:rPr lang="ru-RU" sz="1400" dirty="0"/>
              <a:t> сертификация, </a:t>
            </a:r>
            <a:r>
              <a:rPr lang="ru-RU" sz="1400" dirty="0" err="1"/>
              <a:t>сапаны</a:t>
            </a:r>
            <a:r>
              <a:rPr lang="ru-RU" sz="1400" dirty="0"/>
              <a:t> </a:t>
            </a:r>
            <a:r>
              <a:rPr lang="ru-RU" sz="1400" dirty="0" err="1"/>
              <a:t>қамтамасыз</a:t>
            </a:r>
            <a:r>
              <a:rPr lang="ru-RU" sz="1400" dirty="0"/>
              <a:t> </a:t>
            </a:r>
            <a:r>
              <a:rPr lang="ru-RU" sz="1400" dirty="0" err="1"/>
              <a:t>ету</a:t>
            </a:r>
            <a:r>
              <a:rPr lang="ru-RU" sz="1400" dirty="0"/>
              <a:t> институты</a:t>
            </a:r>
          </a:p>
          <a:p>
            <a:pPr marL="0" indent="0" algn="ctr">
              <a:buNone/>
            </a:pPr>
            <a:r>
              <a:rPr lang="ru-RU" sz="1400" b="1" dirty="0" smtClean="0"/>
              <a:t>САЯСАТТАНУ </a:t>
            </a:r>
            <a:r>
              <a:rPr lang="en-US" sz="1400" dirty="0" smtClean="0"/>
              <a:t>PhD</a:t>
            </a:r>
            <a:r>
              <a:rPr lang="kk-KZ" sz="1400" dirty="0" smtClean="0"/>
              <a:t>  </a:t>
            </a:r>
            <a:r>
              <a:rPr lang="ru-RU" sz="1400" dirty="0" err="1" smtClean="0"/>
              <a:t>білім</a:t>
            </a:r>
            <a:r>
              <a:rPr lang="ru-RU" sz="1400" dirty="0" smtClean="0"/>
              <a:t> </a:t>
            </a:r>
            <a:r>
              <a:rPr lang="ru-RU" sz="1400" dirty="0"/>
              <a:t>беру </a:t>
            </a:r>
            <a:r>
              <a:rPr lang="ru-RU" sz="1400" dirty="0" err="1"/>
              <a:t>бағдарламасы</a:t>
            </a:r>
            <a:r>
              <a:rPr lang="ru-RU" sz="1400" dirty="0"/>
              <a:t> </a:t>
            </a:r>
            <a:r>
              <a:rPr lang="ru-RU" sz="1400" dirty="0" err="1" smtClean="0"/>
              <a:t>бойынша</a:t>
            </a:r>
            <a:r>
              <a:rPr lang="ru-RU" sz="1400" dirty="0" smtClean="0"/>
              <a:t> сапа </a:t>
            </a:r>
            <a:r>
              <a:rPr lang="ru-RU" sz="1400" dirty="0" err="1"/>
              <a:t>сертификатымен</a:t>
            </a:r>
            <a:r>
              <a:rPr lang="ru-RU" sz="1400" dirty="0"/>
              <a:t> </a:t>
            </a:r>
            <a:r>
              <a:rPr lang="ru-RU" sz="1400" dirty="0" err="1"/>
              <a:t>марапатталады</a:t>
            </a:r>
            <a:endParaRPr lang="ru-RU" sz="1400" dirty="0"/>
          </a:p>
          <a:p>
            <a:pPr marL="0" indent="0" algn="ctr">
              <a:buNone/>
            </a:pPr>
            <a:endParaRPr lang="ru-RU" sz="1400" b="1" dirty="0" smtClean="0"/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2919"/>
            <a:ext cx="1287340" cy="1296000"/>
          </a:xfrm>
          <a:prstGeom prst="rect">
            <a:avLst/>
          </a:prstGeom>
          <a:noFill/>
        </p:spPr>
      </p:pic>
      <p:pic>
        <p:nvPicPr>
          <p:cNvPr id="2050" name="Picture 2" descr="http://www.kaznu.kz/content/images/pages/37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5" y="1673078"/>
            <a:ext cx="2056917" cy="29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aznu.kz/content/images/pages/37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09" y="1741203"/>
            <a:ext cx="2054085" cy="29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01" y="1742463"/>
            <a:ext cx="2024063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0" y="149731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Саясаттану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және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саяси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технологиялар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932" y="1556792"/>
            <a:ext cx="7056784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 err="1" smtClean="0"/>
              <a:t>Студенттердің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академиялық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мобильділігі</a:t>
            </a:r>
            <a:r>
              <a:rPr lang="ru-RU" sz="1600" b="1" dirty="0" smtClean="0"/>
              <a:t>: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 smtClean="0"/>
              <a:t>Варшава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 (Польша</a:t>
            </a:r>
            <a:r>
              <a:rPr lang="ru-RU" sz="1600" dirty="0"/>
              <a:t>, Варшава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err="1"/>
              <a:t>Урбино</a:t>
            </a:r>
            <a:r>
              <a:rPr lang="ru-RU" sz="1600" dirty="0"/>
              <a:t> </a:t>
            </a:r>
            <a:r>
              <a:rPr lang="ru-RU" sz="1600" dirty="0" smtClean="0"/>
              <a:t>(Италия</a:t>
            </a:r>
            <a:r>
              <a:rPr lang="ru-RU" sz="1600" dirty="0"/>
              <a:t>, Падуе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err="1" smtClean="0"/>
              <a:t>Ханян</a:t>
            </a:r>
            <a:r>
              <a:rPr lang="ru-RU" sz="1600" dirty="0" smtClean="0"/>
              <a:t> 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 smtClean="0"/>
              <a:t>Корея, Сеул)</a:t>
            </a:r>
          </a:p>
          <a:p>
            <a:pPr marL="0" indent="0">
              <a:buNone/>
            </a:pPr>
            <a:r>
              <a:rPr lang="ru-RU" sz="1600" dirty="0" err="1" smtClean="0"/>
              <a:t>Кукмин</a:t>
            </a:r>
            <a:r>
              <a:rPr lang="ru-RU" sz="1600" dirty="0" smtClean="0"/>
              <a:t>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 ( </a:t>
            </a:r>
            <a:r>
              <a:rPr lang="ru-RU" sz="1600" dirty="0" err="1"/>
              <a:t>Корея,Сеул</a:t>
            </a:r>
            <a:r>
              <a:rPr lang="ru-RU" sz="1600" dirty="0"/>
              <a:t>)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Донгук</a:t>
            </a:r>
            <a:r>
              <a:rPr lang="ru-RU" sz="1600" dirty="0" smtClean="0"/>
              <a:t>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/>
              <a:t>Корея, Сеул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smtClean="0"/>
              <a:t>Рене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/>
              <a:t>Франция, Париж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err="1" smtClean="0"/>
              <a:t>Магистранттар</a:t>
            </a:r>
            <a:r>
              <a:rPr lang="ru-RU" sz="1600" b="1" dirty="0" smtClean="0"/>
              <a:t> мен </a:t>
            </a:r>
            <a:r>
              <a:rPr lang="ru-RU" sz="1600" b="1" dirty="0" err="1" smtClean="0"/>
              <a:t>докторанттардың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ғылыми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тағылымдамалары</a:t>
            </a:r>
            <a:r>
              <a:rPr lang="ru-RU" sz="1600" b="1" dirty="0" smtClean="0"/>
              <a:t>: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/>
              <a:t>Константин </a:t>
            </a:r>
            <a:r>
              <a:rPr lang="ru-RU" sz="1600" dirty="0" smtClean="0"/>
              <a:t>Философ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 </a:t>
            </a:r>
            <a:r>
              <a:rPr lang="ru-RU" sz="1600" dirty="0"/>
              <a:t>  (</a:t>
            </a:r>
            <a:r>
              <a:rPr lang="ru-RU" sz="1600" dirty="0" err="1"/>
              <a:t>Cловакия</a:t>
            </a:r>
            <a:r>
              <a:rPr lang="ru-RU" sz="1600" dirty="0"/>
              <a:t>, </a:t>
            </a:r>
            <a:r>
              <a:rPr lang="ru-RU" sz="1600" dirty="0" err="1"/>
              <a:t>Нитра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err="1" smtClean="0"/>
              <a:t>Ресей</a:t>
            </a:r>
            <a:r>
              <a:rPr lang="ru-RU" sz="1600" dirty="0" smtClean="0"/>
              <a:t> </a:t>
            </a:r>
            <a:r>
              <a:rPr lang="ru-RU" sz="1600" dirty="0" err="1" smtClean="0"/>
              <a:t>халық</a:t>
            </a:r>
            <a:r>
              <a:rPr lang="ru-RU" sz="1600" dirty="0" smtClean="0"/>
              <a:t> </a:t>
            </a:r>
            <a:r>
              <a:rPr lang="ru-RU" sz="1600" dirty="0" err="1" smtClean="0"/>
              <a:t>шаруашылығы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мемлекеттік</a:t>
            </a:r>
            <a:r>
              <a:rPr lang="ru-RU" sz="1600" dirty="0" smtClean="0"/>
              <a:t> </a:t>
            </a:r>
            <a:r>
              <a:rPr lang="ru-RU" sz="1600" dirty="0" err="1" smtClean="0"/>
              <a:t>қызмет</a:t>
            </a:r>
            <a:r>
              <a:rPr lang="ru-RU" sz="1600" dirty="0" smtClean="0"/>
              <a:t> </a:t>
            </a:r>
            <a:r>
              <a:rPr lang="ru-RU" sz="1600" dirty="0" err="1" smtClean="0"/>
              <a:t>академиясы</a:t>
            </a:r>
            <a:r>
              <a:rPr lang="ru-RU" sz="1600" dirty="0" smtClean="0"/>
              <a:t> (</a:t>
            </a:r>
            <a:r>
              <a:rPr lang="ru-RU" sz="1600" dirty="0" err="1" smtClean="0"/>
              <a:t>Ресей</a:t>
            </a:r>
            <a:r>
              <a:rPr lang="ru-RU" sz="1600" dirty="0" smtClean="0"/>
              <a:t>, </a:t>
            </a:r>
            <a:r>
              <a:rPr lang="ru-RU" sz="1600" dirty="0" err="1" smtClean="0"/>
              <a:t>Мәскеу</a:t>
            </a:r>
            <a:r>
              <a:rPr lang="ru-RU" sz="1600" dirty="0" smtClean="0"/>
              <a:t>)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/>
              <a:t>Хелсински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/>
              <a:t>Финляндия, </a:t>
            </a:r>
            <a:r>
              <a:rPr lang="ru-RU" sz="1600" dirty="0" err="1"/>
              <a:t>Хелсинки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err="1" smtClean="0"/>
              <a:t>Стамбұл</a:t>
            </a:r>
            <a:r>
              <a:rPr lang="ru-RU" sz="1600" dirty="0" smtClean="0"/>
              <a:t>  </a:t>
            </a:r>
            <a:r>
              <a:rPr lang="ru-RU" sz="1600" dirty="0" err="1" smtClean="0"/>
              <a:t>Университеті</a:t>
            </a:r>
            <a:r>
              <a:rPr lang="ru-RU" sz="1600" dirty="0"/>
              <a:t>. </a:t>
            </a:r>
            <a:r>
              <a:rPr lang="ru-RU" sz="1600" dirty="0" smtClean="0"/>
              <a:t>«</a:t>
            </a:r>
            <a:r>
              <a:rPr lang="ru-RU" sz="1600" dirty="0" err="1" smtClean="0"/>
              <a:t>Фараби</a:t>
            </a:r>
            <a:r>
              <a:rPr lang="ru-RU" sz="1600" dirty="0" smtClean="0"/>
              <a:t>» </a:t>
            </a:r>
            <a:r>
              <a:rPr lang="ru-RU" sz="1600" dirty="0" err="1" smtClean="0"/>
              <a:t>Еуразиялық</a:t>
            </a:r>
            <a:r>
              <a:rPr lang="ru-RU" sz="1600" dirty="0" smtClean="0"/>
              <a:t> </a:t>
            </a:r>
            <a:r>
              <a:rPr lang="ru-RU" sz="1600" dirty="0" err="1" smtClean="0"/>
              <a:t>зерттеулер</a:t>
            </a:r>
            <a:r>
              <a:rPr lang="ru-RU" sz="1600" dirty="0" smtClean="0"/>
              <a:t> </a:t>
            </a:r>
            <a:r>
              <a:rPr lang="ru-RU" sz="1600" dirty="0" err="1" smtClean="0"/>
              <a:t>орталығы</a:t>
            </a:r>
            <a:r>
              <a:rPr lang="ru-RU" sz="1600" dirty="0" smtClean="0"/>
              <a:t> </a:t>
            </a:r>
            <a:r>
              <a:rPr lang="ru-RU" sz="1600" dirty="0" smtClean="0"/>
              <a:t> (</a:t>
            </a:r>
            <a:r>
              <a:rPr lang="ru-RU" sz="1600" dirty="0" err="1" smtClean="0"/>
              <a:t>Туркия</a:t>
            </a:r>
            <a:r>
              <a:rPr lang="ru-RU" sz="1600" dirty="0"/>
              <a:t>, </a:t>
            </a:r>
            <a:r>
              <a:rPr lang="ru-RU" sz="1600" dirty="0" err="1" smtClean="0"/>
              <a:t>Стамбұл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kk-KZ" sz="1600" dirty="0" smtClean="0"/>
              <a:t>Торонто Университеті  (</a:t>
            </a:r>
            <a:r>
              <a:rPr lang="kk-KZ" sz="1600" dirty="0" smtClean="0"/>
              <a:t>Торонто</a:t>
            </a:r>
            <a:r>
              <a:rPr lang="kk-KZ" sz="1600" dirty="0"/>
              <a:t>, Канада</a:t>
            </a:r>
            <a:r>
              <a:rPr lang="kk-KZ" sz="1600" dirty="0" smtClean="0"/>
              <a:t>)</a:t>
            </a:r>
          </a:p>
          <a:p>
            <a:pPr marL="0" indent="0">
              <a:buNone/>
            </a:pPr>
            <a:r>
              <a:rPr lang="ru-RU" sz="1600" dirty="0" err="1" smtClean="0"/>
              <a:t>Сент</a:t>
            </a:r>
            <a:r>
              <a:rPr lang="ru-RU" sz="1600" dirty="0" smtClean="0"/>
              <a:t> Томаса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 err="1"/>
              <a:t>Фредериктон</a:t>
            </a:r>
            <a:r>
              <a:rPr lang="ru-RU" sz="1600" dirty="0"/>
              <a:t>, Канада)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Питцер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колледжі</a:t>
            </a:r>
            <a:r>
              <a:rPr lang="ru-RU" sz="1600" dirty="0" smtClean="0"/>
              <a:t>  </a:t>
            </a:r>
            <a:r>
              <a:rPr lang="ru-RU" sz="1600" dirty="0"/>
              <a:t>Калифорния, </a:t>
            </a:r>
            <a:r>
              <a:rPr lang="ru-RU" sz="1600" dirty="0" smtClean="0"/>
              <a:t>АҚШ.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Дж.Вашингтон</a:t>
            </a:r>
            <a:r>
              <a:rPr lang="ru-RU" sz="1600" dirty="0" smtClean="0"/>
              <a:t> </a:t>
            </a:r>
            <a:r>
              <a:rPr lang="ru-RU" sz="1600" dirty="0" err="1" smtClean="0"/>
              <a:t>Университеті</a:t>
            </a:r>
            <a:r>
              <a:rPr lang="ru-RU" sz="1600" dirty="0" smtClean="0"/>
              <a:t>, </a:t>
            </a:r>
            <a:r>
              <a:rPr lang="ru-RU" sz="1600" dirty="0" err="1"/>
              <a:t>г.Вашингтон</a:t>
            </a:r>
            <a:r>
              <a:rPr lang="ru-RU" sz="1600" dirty="0"/>
              <a:t>, </a:t>
            </a:r>
            <a:r>
              <a:rPr lang="ru-RU" sz="1600" dirty="0" smtClean="0"/>
              <a:t>АҚШ.</a:t>
            </a:r>
            <a:r>
              <a:rPr lang="ru-RU" sz="1600" dirty="0" smtClean="0"/>
              <a:t> </a:t>
            </a:r>
            <a:endParaRPr lang="ru-RU" sz="1600" dirty="0"/>
          </a:p>
          <a:p>
            <a:pPr marL="0" indent="0">
              <a:buNone/>
            </a:pPr>
            <a:r>
              <a:rPr lang="kk-KZ" sz="1600" dirty="0" smtClean="0"/>
              <a:t>Гумбольд атындағы Берлин </a:t>
            </a:r>
            <a:r>
              <a:rPr lang="kk-KZ" sz="1600" dirty="0" smtClean="0"/>
              <a:t>университеті. Германия.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КР, Бишкек, </a:t>
            </a:r>
            <a:r>
              <a:rPr lang="ru-RU" sz="1600" dirty="0" smtClean="0"/>
              <a:t>«</a:t>
            </a:r>
            <a:r>
              <a:rPr lang="ru-RU" sz="1600" dirty="0"/>
              <a:t>Полис Азия</a:t>
            </a:r>
            <a:r>
              <a:rPr lang="ru-RU" sz="1600" dirty="0" smtClean="0"/>
              <a:t>» </a:t>
            </a:r>
            <a:r>
              <a:rPr lang="ru-RU" sz="1600" dirty="0" err="1" smtClean="0"/>
              <a:t>зерттеу</a:t>
            </a:r>
            <a:r>
              <a:rPr lang="ru-RU" sz="1600" dirty="0" smtClean="0"/>
              <a:t> </a:t>
            </a:r>
            <a:r>
              <a:rPr lang="ru-RU" sz="1600" dirty="0" err="1" smtClean="0"/>
              <a:t>орталығы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АҚШ</a:t>
            </a:r>
            <a:r>
              <a:rPr lang="en-US" sz="1600" dirty="0" smtClean="0"/>
              <a:t>, </a:t>
            </a:r>
            <a:r>
              <a:rPr lang="en-US" sz="1600" dirty="0"/>
              <a:t>New School for social </a:t>
            </a:r>
            <a:r>
              <a:rPr lang="en-US" sz="1600" dirty="0" smtClean="0"/>
              <a:t>research</a:t>
            </a:r>
            <a:endParaRPr lang="ru-RU" sz="1600" dirty="0" smtClean="0"/>
          </a:p>
          <a:p>
            <a:pPr marL="0" indent="0">
              <a:buNone/>
            </a:pPr>
            <a:r>
              <a:rPr lang="kk-KZ" sz="1600" dirty="0" smtClean="0"/>
              <a:t>Бундесвер жетекші кадрлар академиясы</a:t>
            </a:r>
            <a:endParaRPr lang="kk-KZ" sz="1600" dirty="0"/>
          </a:p>
          <a:p>
            <a:pPr marL="0" indent="0">
              <a:buNone/>
            </a:pPr>
            <a:r>
              <a:rPr lang="ru-RU" sz="1600" dirty="0" smtClean="0"/>
              <a:t>Пенсильвания</a:t>
            </a:r>
            <a:r>
              <a:rPr lang="ru-RU" sz="1600" dirty="0"/>
              <a:t>, </a:t>
            </a:r>
            <a:r>
              <a:rPr lang="ru-RU" sz="1600" dirty="0" smtClean="0"/>
              <a:t>АҚШ.</a:t>
            </a:r>
            <a:r>
              <a:rPr lang="en-US" sz="1600" dirty="0" smtClean="0"/>
              <a:t> </a:t>
            </a:r>
            <a:r>
              <a:rPr lang="en-US" sz="1600" dirty="0"/>
              <a:t>College Lafayette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 smtClean="0"/>
          </a:p>
          <a:p>
            <a:pPr algn="ctr"/>
            <a:endParaRPr lang="ru-RU" sz="1600" b="1" dirty="0" smtClean="0"/>
          </a:p>
          <a:p>
            <a:pPr marL="0" indent="0" algn="ctr">
              <a:buNone/>
            </a:pPr>
            <a:endParaRPr lang="ru-RU" sz="1600" b="1" dirty="0" smtClean="0"/>
          </a:p>
          <a:p>
            <a:pPr algn="ctr"/>
            <a:endParaRPr lang="ru-RU" sz="1600" b="1" dirty="0"/>
          </a:p>
        </p:txBody>
      </p:sp>
      <p:pic>
        <p:nvPicPr>
          <p:cNvPr id="5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1763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729</Words>
  <Application>Microsoft Office PowerPoint</Application>
  <PresentationFormat>Экран (4:3)</PresentationFormat>
  <Paragraphs>107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                 </vt:lpstr>
      <vt:lpstr>Саясаттану және саяси технологиялар кафедрасы</vt:lpstr>
      <vt:lpstr>Саясаттану және саяси технологиялар кафедрасы</vt:lpstr>
      <vt:lpstr>Саясаттану және саяси технологиялар кафедрасы</vt:lpstr>
      <vt:lpstr>Саясаттану және саяси технологиялар кафедрасы</vt:lpstr>
      <vt:lpstr>Саясаттану және саяси технологиялар кафедрасы</vt:lpstr>
      <vt:lpstr>Саясаттану және саяси технологиялар кафедрасы</vt:lpstr>
      <vt:lpstr>Саясаттану және саяси технологиялар кафедрасы</vt:lpstr>
      <vt:lpstr>Саясаттану және саяси технологиялар кафедрасы</vt:lpstr>
      <vt:lpstr>Презентация PowerPoint</vt:lpstr>
      <vt:lpstr>Презентация PowerPoint</vt:lpstr>
      <vt:lpstr>Саясаттану және саяси технологиялар кафедрасы</vt:lpstr>
      <vt:lpstr>Саясаттану және саяси технологиялар кафедрасы</vt:lpstr>
      <vt:lpstr>Презентация PowerPoint</vt:lpstr>
      <vt:lpstr>Саясаттану және саяси технологиялар кафедрасы</vt:lpstr>
      <vt:lpstr>Презентация PowerPoint</vt:lpstr>
      <vt:lpstr>Саясаттану және саяси технологиялар кафедрасы</vt:lpstr>
      <vt:lpstr>Саясаттану және саяси технологиялар кафедрасы</vt:lpstr>
      <vt:lpstr>Саясаттану және саяси технологиялар кафедрасы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Беркінбай Гүлназ</cp:lastModifiedBy>
  <cp:revision>97</cp:revision>
  <dcterms:created xsi:type="dcterms:W3CDTF">2017-01-05T02:54:19Z</dcterms:created>
  <dcterms:modified xsi:type="dcterms:W3CDTF">2018-03-05T06:29:18Z</dcterms:modified>
</cp:coreProperties>
</file>