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59" r:id="rId8"/>
    <p:sldId id="260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C15FF-180B-45C6-BED9-2A62B057C52A}" type="datetimeFigureOut">
              <a:rPr lang="ru-RU" smtClean="0"/>
              <a:t>07.03.2018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F9D3D-116A-41F4-9B5B-6CB419B47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6022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C15FF-180B-45C6-BED9-2A62B057C52A}" type="datetimeFigureOut">
              <a:rPr lang="ru-RU" smtClean="0"/>
              <a:t>07.03.2018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F9D3D-116A-41F4-9B5B-6CB419B47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2766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C15FF-180B-45C6-BED9-2A62B057C52A}" type="datetimeFigureOut">
              <a:rPr lang="ru-RU" smtClean="0"/>
              <a:t>07.03.2018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F9D3D-116A-41F4-9B5B-6CB419B4788B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159475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C15FF-180B-45C6-BED9-2A62B057C52A}" type="datetimeFigureOut">
              <a:rPr lang="ru-RU" smtClean="0"/>
              <a:t>07.03.2018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F9D3D-116A-41F4-9B5B-6CB419B47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7725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C15FF-180B-45C6-BED9-2A62B057C52A}" type="datetimeFigureOut">
              <a:rPr lang="ru-RU" smtClean="0"/>
              <a:t>07.03.2018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F9D3D-116A-41F4-9B5B-6CB419B4788B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262275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C15FF-180B-45C6-BED9-2A62B057C52A}" type="datetimeFigureOut">
              <a:rPr lang="ru-RU" smtClean="0"/>
              <a:t>07.03.2018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F9D3D-116A-41F4-9B5B-6CB419B47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32872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C15FF-180B-45C6-BED9-2A62B057C52A}" type="datetimeFigureOut">
              <a:rPr lang="ru-RU" smtClean="0"/>
              <a:t>07.03.2018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F9D3D-116A-41F4-9B5B-6CB419B47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24231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C15FF-180B-45C6-BED9-2A62B057C52A}" type="datetimeFigureOut">
              <a:rPr lang="ru-RU" smtClean="0"/>
              <a:t>07.03.2018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F9D3D-116A-41F4-9B5B-6CB419B47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1747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C15FF-180B-45C6-BED9-2A62B057C52A}" type="datetimeFigureOut">
              <a:rPr lang="ru-RU" smtClean="0"/>
              <a:t>07.03.2018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F9D3D-116A-41F4-9B5B-6CB419B47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8295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C15FF-180B-45C6-BED9-2A62B057C52A}" type="datetimeFigureOut">
              <a:rPr lang="ru-RU" smtClean="0"/>
              <a:t>07.03.2018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F9D3D-116A-41F4-9B5B-6CB419B47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5317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C15FF-180B-45C6-BED9-2A62B057C52A}" type="datetimeFigureOut">
              <a:rPr lang="ru-RU" smtClean="0"/>
              <a:t>07.03.2018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F9D3D-116A-41F4-9B5B-6CB419B47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7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C15FF-180B-45C6-BED9-2A62B057C52A}" type="datetimeFigureOut">
              <a:rPr lang="ru-RU" smtClean="0"/>
              <a:t>07.03.2018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F9D3D-116A-41F4-9B5B-6CB419B47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4194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C15FF-180B-45C6-BED9-2A62B057C52A}" type="datetimeFigureOut">
              <a:rPr lang="ru-RU" smtClean="0"/>
              <a:t>07.03.2018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F9D3D-116A-41F4-9B5B-6CB419B47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0498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C15FF-180B-45C6-BED9-2A62B057C52A}" type="datetimeFigureOut">
              <a:rPr lang="ru-RU" smtClean="0"/>
              <a:t>07.03.2018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F9D3D-116A-41F4-9B5B-6CB419B47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2185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C15FF-180B-45C6-BED9-2A62B057C52A}" type="datetimeFigureOut">
              <a:rPr lang="ru-RU" smtClean="0"/>
              <a:t>07.03.2018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F9D3D-116A-41F4-9B5B-6CB419B47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6336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C15FF-180B-45C6-BED9-2A62B057C52A}" type="datetimeFigureOut">
              <a:rPr lang="ru-RU" smtClean="0"/>
              <a:t>07.03.2018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F9D3D-116A-41F4-9B5B-6CB419B47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5771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9C15FF-180B-45C6-BED9-2A62B057C52A}" type="datetimeFigureOut">
              <a:rPr lang="ru-RU" smtClean="0"/>
              <a:t>07.03.2018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B1F9D3D-116A-41F4-9B5B-6CB419B47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700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Information Center for Political Research 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Department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Political 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Science and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Political Technologies</a:t>
            </a:r>
            <a:endParaRPr lang="ru-RU" sz="36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430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04" y="177471"/>
            <a:ext cx="5569527" cy="41771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922" y="2968831"/>
            <a:ext cx="6788727" cy="38891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41457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40" y="141783"/>
            <a:ext cx="5521404" cy="3881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516" y="2638301"/>
            <a:ext cx="6329549" cy="42196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94255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498764"/>
            <a:ext cx="8596668" cy="5542599"/>
          </a:xfrm>
        </p:spPr>
        <p:txBody>
          <a:bodyPr>
            <a:no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Information Center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Political Studies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Department of Political Science and Political Technologies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Information Center for Policy Studies has been operating since 2010.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subject of the Center's activities is research / scientific and educational work, consulting and other types of services in the following main areas: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Consulting services: (political consulting);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Conducting political expertise on political events;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Educational advisory services: (short-term courses of improvement of professional skill in political sciences).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Head of the Center: Doctor of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Philosophical Science,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Professor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Abdigaliyeva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Gulzhan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Kanaevna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9025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270661"/>
            <a:ext cx="8596668" cy="4770702"/>
          </a:xfrm>
        </p:spPr>
        <p:txBody>
          <a:bodyPr>
            <a:normAutofit/>
          </a:bodyPr>
          <a:lstStyle/>
          <a:p>
            <a:pPr algn="just"/>
            <a:r>
              <a:rPr lang="ru-RU" dirty="0"/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objectives of the Information Center for Political Studies are: the development and dissemination of knowledge about the socio-economic and political processes of modern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Kazakhstanian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society, organizational and information coverage of the activities of political parties and socio-political associations, a comprehensive analysis of contemporary problems of political processes, the collection and analysis of information on political science 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45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5785" y="324592"/>
            <a:ext cx="8596668" cy="1320800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Information Center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Political Research conducts activities on the main provisions of the article of the Head of State "A Look into the Future: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Modernization of Public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Consciousness"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906" y="1888178"/>
            <a:ext cx="7724427" cy="4383020"/>
          </a:xfrm>
        </p:spPr>
      </p:pic>
    </p:spTree>
    <p:extLst>
      <p:ext uri="{BB962C8B-B14F-4D97-AF65-F5344CB8AC3E}">
        <p14:creationId xmlns:p14="http://schemas.microsoft.com/office/powerpoint/2010/main" val="217584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831272"/>
            <a:ext cx="8980609" cy="5136957"/>
          </a:xfrm>
        </p:spPr>
      </p:pic>
    </p:spTree>
    <p:extLst>
      <p:ext uri="{BB962C8B-B14F-4D97-AF65-F5344CB8AC3E}">
        <p14:creationId xmlns:p14="http://schemas.microsoft.com/office/powerpoint/2010/main" val="4229131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62" y="1068058"/>
            <a:ext cx="8575753" cy="4810228"/>
          </a:xfrm>
        </p:spPr>
      </p:pic>
    </p:spTree>
    <p:extLst>
      <p:ext uri="{BB962C8B-B14F-4D97-AF65-F5344CB8AC3E}">
        <p14:creationId xmlns:p14="http://schemas.microsoft.com/office/powerpoint/2010/main" val="4053701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882302" cy="1320800"/>
          </a:xfrm>
        </p:spPr>
        <p:txBody>
          <a:bodyPr>
            <a:normAutofit/>
          </a:bodyPr>
          <a:lstStyle/>
          <a:p>
            <a:pPr algn="just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Information Center for Political Studies together with students by political scientists conducted a total dictation for the new Latin alphabet.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284" y="2065585"/>
            <a:ext cx="6971692" cy="3881437"/>
          </a:xfrm>
        </p:spPr>
      </p:pic>
    </p:spTree>
    <p:extLst>
      <p:ext uri="{BB962C8B-B14F-4D97-AF65-F5344CB8AC3E}">
        <p14:creationId xmlns:p14="http://schemas.microsoft.com/office/powerpoint/2010/main" val="1198063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410" y="1045029"/>
            <a:ext cx="7979592" cy="5087437"/>
          </a:xfrm>
        </p:spPr>
      </p:pic>
    </p:spTree>
    <p:extLst>
      <p:ext uri="{BB962C8B-B14F-4D97-AF65-F5344CB8AC3E}">
        <p14:creationId xmlns:p14="http://schemas.microsoft.com/office/powerpoint/2010/main" val="3123872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Information Center for Policy Studies is equipped with all the necessary equipment for collecting and processing information.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41" y="1930400"/>
            <a:ext cx="8287454" cy="4558100"/>
          </a:xfrm>
        </p:spPr>
      </p:pic>
    </p:spTree>
    <p:extLst>
      <p:ext uri="{BB962C8B-B14F-4D97-AF65-F5344CB8AC3E}">
        <p14:creationId xmlns:p14="http://schemas.microsoft.com/office/powerpoint/2010/main" val="1159966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267</TotalTime>
  <Words>146</Words>
  <Application>Microsoft Office PowerPoint</Application>
  <PresentationFormat>Широкоэкранный</PresentationFormat>
  <Paragraphs>6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Times New Roman</vt:lpstr>
      <vt:lpstr>Trebuchet MS</vt:lpstr>
      <vt:lpstr>Wingdings 3</vt:lpstr>
      <vt:lpstr>Грань</vt:lpstr>
      <vt:lpstr>Information Center for Political Research  at the Department of Political Science and Political Technologies</vt:lpstr>
      <vt:lpstr>Презентация PowerPoint</vt:lpstr>
      <vt:lpstr>Презентация PowerPoint</vt:lpstr>
      <vt:lpstr>The Information Center for Political Research conducts activities on the main provisions of the article of the Head of State "A Look into the Future: Modernization of Public Consciousness"</vt:lpstr>
      <vt:lpstr>Презентация PowerPoint</vt:lpstr>
      <vt:lpstr>Презентация PowerPoint</vt:lpstr>
      <vt:lpstr>The Information Center for Political Studies together with students by political scientists conducted a total dictation for the new Latin alphabet.</vt:lpstr>
      <vt:lpstr>Презентация PowerPoint</vt:lpstr>
      <vt:lpstr>The Information Center for Policy Studies is equipped with all the necessary equipment for collecting and processing information.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Информационный центр политических исследовании при кафедре политологии и политических технологий</dc:title>
  <dc:creator>Беркінбай Гүлназ</dc:creator>
  <cp:lastModifiedBy>Рахимбекова Бакыт</cp:lastModifiedBy>
  <cp:revision>14</cp:revision>
  <dcterms:created xsi:type="dcterms:W3CDTF">2018-03-05T03:58:19Z</dcterms:created>
  <dcterms:modified xsi:type="dcterms:W3CDTF">2018-03-07T03:58:45Z</dcterms:modified>
</cp:coreProperties>
</file>