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2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6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94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22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87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2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4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1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9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9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8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3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Информационный центр политических исследовании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i="1" dirty="0" smtClean="0">
                <a:solidFill>
                  <a:schemeClr val="tx1"/>
                </a:solidFill>
              </a:rPr>
              <a:t>при кафедре политологии и политических технологий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177471"/>
            <a:ext cx="5569527" cy="417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22" y="2968831"/>
            <a:ext cx="6788727" cy="3889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14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0" y="141783"/>
            <a:ext cx="5521404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16" y="2638301"/>
            <a:ext cx="6329549" cy="421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2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98764"/>
            <a:ext cx="8596668" cy="5542599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/>
              <a:t>Информационный  центр политических исследований</a:t>
            </a:r>
          </a:p>
          <a:p>
            <a:r>
              <a:rPr lang="ru-RU" sz="2000" b="1" dirty="0"/>
              <a:t> кафедры политологии и политических технологий</a:t>
            </a:r>
          </a:p>
          <a:p>
            <a:pPr marL="0" indent="0">
              <a:buNone/>
            </a:pPr>
            <a:r>
              <a:rPr lang="ru-RU" sz="2000" b="1" dirty="0"/>
              <a:t> </a:t>
            </a:r>
          </a:p>
          <a:p>
            <a:r>
              <a:rPr lang="ru-RU" sz="2000" dirty="0"/>
              <a:t>         Информационный </a:t>
            </a:r>
            <a:r>
              <a:rPr lang="ru-RU" sz="2000" dirty="0" smtClean="0"/>
              <a:t>Центр </a:t>
            </a:r>
            <a:r>
              <a:rPr lang="ru-RU" sz="2000" dirty="0"/>
              <a:t>политических исследований </a:t>
            </a:r>
            <a:r>
              <a:rPr lang="ru-RU" sz="2000"/>
              <a:t>функционирует  </a:t>
            </a:r>
            <a:r>
              <a:rPr lang="ru-RU" sz="2000" smtClean="0"/>
              <a:t>с </a:t>
            </a:r>
            <a:r>
              <a:rPr lang="ru-RU" sz="2000" dirty="0" smtClean="0"/>
              <a:t>201</a:t>
            </a:r>
            <a:r>
              <a:rPr lang="en-US" sz="2000" dirty="0" smtClean="0"/>
              <a:t>0</a:t>
            </a:r>
            <a:r>
              <a:rPr lang="ru-RU" sz="2000" dirty="0" smtClean="0"/>
              <a:t>г</a:t>
            </a:r>
            <a:r>
              <a:rPr lang="ru-RU" sz="2000" dirty="0"/>
              <a:t>.</a:t>
            </a:r>
            <a:endParaRPr lang="ru-RU" sz="2000" b="1" dirty="0"/>
          </a:p>
          <a:p>
            <a:r>
              <a:rPr lang="ru-RU" sz="2000" dirty="0"/>
              <a:t>Предметом деятельности Центра является проведение научно-исследовательских/ научно-образовательных работ, консалтинговых и других видов услуг по следующим основным направлениям:</a:t>
            </a:r>
            <a:endParaRPr lang="ru-RU" sz="2000" b="1" dirty="0"/>
          </a:p>
          <a:p>
            <a:r>
              <a:rPr lang="ru-RU" sz="2000" b="1" dirty="0" smtClean="0"/>
              <a:t>-</a:t>
            </a:r>
            <a:r>
              <a:rPr lang="ru-RU" sz="2000" b="1" dirty="0"/>
              <a:t>направление    </a:t>
            </a:r>
            <a:r>
              <a:rPr lang="ru-RU" sz="2000" b="1" dirty="0" smtClean="0"/>
              <a:t> 1. </a:t>
            </a:r>
            <a:r>
              <a:rPr lang="ru-RU" sz="2000" dirty="0" smtClean="0"/>
              <a:t>Консалтинговые </a:t>
            </a:r>
            <a:r>
              <a:rPr lang="ru-RU" sz="2000" dirty="0"/>
              <a:t>услуги: (политический </a:t>
            </a:r>
            <a:r>
              <a:rPr lang="ru-RU" sz="2000" dirty="0" smtClean="0"/>
              <a:t>консалтинг);</a:t>
            </a:r>
          </a:p>
          <a:p>
            <a:pPr marL="0" indent="0">
              <a:buNone/>
            </a:pPr>
            <a:r>
              <a:rPr lang="ru-RU" sz="2000" b="1" dirty="0" smtClean="0"/>
              <a:t>     -направление     2.  </a:t>
            </a:r>
            <a:r>
              <a:rPr lang="ru-RU" sz="2000" dirty="0" smtClean="0"/>
              <a:t>Проведение политологических экспертиз по политическим событиям;</a:t>
            </a:r>
          </a:p>
          <a:p>
            <a:r>
              <a:rPr lang="ru-RU" sz="2000" b="1" dirty="0" smtClean="0"/>
              <a:t>-</a:t>
            </a:r>
            <a:r>
              <a:rPr lang="ru-RU" sz="2000" b="1" dirty="0"/>
              <a:t>направление </a:t>
            </a:r>
            <a:r>
              <a:rPr lang="ru-RU" sz="2000" dirty="0" smtClean="0"/>
              <a:t>     </a:t>
            </a:r>
            <a:r>
              <a:rPr lang="ru-RU" sz="2000" b="1" dirty="0" smtClean="0"/>
              <a:t>3.</a:t>
            </a:r>
            <a:r>
              <a:rPr lang="ru-RU" sz="2000" dirty="0" smtClean="0"/>
              <a:t>  Образовательные </a:t>
            </a:r>
            <a:r>
              <a:rPr lang="ru-RU" sz="2000" dirty="0"/>
              <a:t>консультативные услуги: (краткосрочные курсы повышения квалификации по политическим наукам).</a:t>
            </a:r>
            <a:endParaRPr lang="ru-RU" sz="2000" b="1" dirty="0"/>
          </a:p>
          <a:p>
            <a:r>
              <a:rPr lang="ru-RU" dirty="0"/>
              <a:t> </a:t>
            </a:r>
            <a:r>
              <a:rPr lang="ru-RU" dirty="0" smtClean="0"/>
              <a:t>Руководитель центра:  доктор философских наук, профессор </a:t>
            </a:r>
            <a:r>
              <a:rPr lang="ru-RU" b="1" dirty="0" err="1" smtClean="0"/>
              <a:t>Абдигалиева</a:t>
            </a:r>
            <a:r>
              <a:rPr lang="ru-RU" b="1" dirty="0" smtClean="0"/>
              <a:t> </a:t>
            </a:r>
            <a:r>
              <a:rPr lang="ru-RU" b="1" dirty="0" err="1" smtClean="0"/>
              <a:t>Гульжан</a:t>
            </a:r>
            <a:r>
              <a:rPr lang="ru-RU" b="1" dirty="0" smtClean="0"/>
              <a:t> </a:t>
            </a:r>
            <a:r>
              <a:rPr lang="ru-RU" b="1" dirty="0" err="1" smtClean="0"/>
              <a:t>Канаевна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0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661"/>
            <a:ext cx="8596668" cy="477070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 </a:t>
            </a:r>
            <a:r>
              <a:rPr lang="ru-RU" sz="2800" dirty="0"/>
              <a:t>Целями деятельности информационного Центра политических исследований являются: развитие и распространение знаний о социально-экономических и политических процессах современного казахстанского общества, организационное, информационное освещение деятельности политических партий и общественно-политических объединений, комплексный анализ       современных проблем политических процессов, </a:t>
            </a:r>
            <a:r>
              <a:rPr lang="kk-KZ" sz="2800" dirty="0"/>
              <a:t>сбор и анализ информации по политическим  наукам.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64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170213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Информационный центр политических исследовании проводит мероприятия по основным </a:t>
            </a:r>
            <a:r>
              <a:rPr lang="ru-RU" sz="2400" dirty="0">
                <a:solidFill>
                  <a:schemeClr val="tx1"/>
                </a:solidFill>
              </a:rPr>
              <a:t>положениям </a:t>
            </a:r>
            <a:r>
              <a:rPr lang="ru-RU" sz="2400" dirty="0" smtClean="0">
                <a:solidFill>
                  <a:schemeClr val="tx1"/>
                </a:solidFill>
              </a:rPr>
              <a:t>статьи </a:t>
            </a:r>
            <a:r>
              <a:rPr lang="ru-RU" sz="2400" dirty="0">
                <a:solidFill>
                  <a:schemeClr val="tx1"/>
                </a:solidFill>
              </a:rPr>
              <a:t>Главы государства </a:t>
            </a:r>
            <a:r>
              <a:rPr lang="ru-RU" sz="2400" b="1" dirty="0">
                <a:solidFill>
                  <a:schemeClr val="tx1"/>
                </a:solidFill>
              </a:rPr>
              <a:t>"Взгляд в будущее: модернизация общественного сознания"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6" y="1888178"/>
            <a:ext cx="7724427" cy="4383020"/>
          </a:xfrm>
        </p:spPr>
      </p:pic>
    </p:spTree>
    <p:extLst>
      <p:ext uri="{BB962C8B-B14F-4D97-AF65-F5344CB8AC3E}">
        <p14:creationId xmlns:p14="http://schemas.microsoft.com/office/powerpoint/2010/main" val="21758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831272"/>
            <a:ext cx="8980609" cy="5136957"/>
          </a:xfrm>
        </p:spPr>
      </p:pic>
    </p:spTree>
    <p:extLst>
      <p:ext uri="{BB962C8B-B14F-4D97-AF65-F5344CB8AC3E}">
        <p14:creationId xmlns:p14="http://schemas.microsoft.com/office/powerpoint/2010/main" val="42291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2" y="1068058"/>
            <a:ext cx="8575753" cy="4810228"/>
          </a:xfrm>
        </p:spPr>
      </p:pic>
    </p:spTree>
    <p:extLst>
      <p:ext uri="{BB962C8B-B14F-4D97-AF65-F5344CB8AC3E}">
        <p14:creationId xmlns:p14="http://schemas.microsoft.com/office/powerpoint/2010/main" val="40537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82302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Информационный Центр  политических исследований совместно со студентами политологами </a:t>
            </a:r>
            <a:r>
              <a:rPr lang="ru-RU" sz="2000" dirty="0" smtClean="0">
                <a:solidFill>
                  <a:schemeClr val="tx1"/>
                </a:solidFill>
              </a:rPr>
              <a:t>провел </a:t>
            </a:r>
            <a:r>
              <a:rPr lang="ru-RU" sz="2000" dirty="0">
                <a:solidFill>
                  <a:schemeClr val="tx1"/>
                </a:solidFill>
              </a:rPr>
              <a:t>тотальный диктант по новому </a:t>
            </a:r>
            <a:r>
              <a:rPr lang="ru-RU" sz="2000" dirty="0" smtClean="0">
                <a:solidFill>
                  <a:schemeClr val="tx1"/>
                </a:solidFill>
              </a:rPr>
              <a:t>латинскому </a:t>
            </a:r>
            <a:r>
              <a:rPr lang="ru-RU" sz="2000" dirty="0">
                <a:solidFill>
                  <a:schemeClr val="tx1"/>
                </a:solidFill>
              </a:rPr>
              <a:t>алфавиту.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84" y="2065585"/>
            <a:ext cx="6971692" cy="3881437"/>
          </a:xfrm>
        </p:spPr>
      </p:pic>
    </p:spTree>
    <p:extLst>
      <p:ext uri="{BB962C8B-B14F-4D97-AF65-F5344CB8AC3E}">
        <p14:creationId xmlns:p14="http://schemas.microsoft.com/office/powerpoint/2010/main" val="11980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10" y="1045029"/>
            <a:ext cx="7979592" cy="5087437"/>
          </a:xfrm>
        </p:spPr>
      </p:pic>
    </p:spTree>
    <p:extLst>
      <p:ext uri="{BB962C8B-B14F-4D97-AF65-F5344CB8AC3E}">
        <p14:creationId xmlns:p14="http://schemas.microsoft.com/office/powerpoint/2010/main" val="31238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Информационный Центр  политических </a:t>
            </a:r>
            <a:r>
              <a:rPr lang="ru-RU" sz="2400" dirty="0" smtClean="0">
                <a:solidFill>
                  <a:schemeClr val="tx1"/>
                </a:solidFill>
              </a:rPr>
              <a:t>исследований оснащен всем необходимым оборудованием для сбора и обработки информации.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1" y="1930400"/>
            <a:ext cx="8287454" cy="4558100"/>
          </a:xfrm>
        </p:spPr>
      </p:pic>
    </p:spTree>
    <p:extLst>
      <p:ext uri="{BB962C8B-B14F-4D97-AF65-F5344CB8AC3E}">
        <p14:creationId xmlns:p14="http://schemas.microsoft.com/office/powerpoint/2010/main" val="11599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113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Информационный центр политических исследовании при кафедре политологии и политических технологий</vt:lpstr>
      <vt:lpstr>Презентация PowerPoint</vt:lpstr>
      <vt:lpstr>Презентация PowerPoint</vt:lpstr>
      <vt:lpstr>Информационный центр политических исследовании проводит мероприятия по основным положениям статьи Главы государства "Взгляд в будущее: модернизация общественного сознания" </vt:lpstr>
      <vt:lpstr>Презентация PowerPoint</vt:lpstr>
      <vt:lpstr>Презентация PowerPoint</vt:lpstr>
      <vt:lpstr>Информационный Центр  политических исследований совместно со студентами политологами провел тотальный диктант по новому латинскому алфавиту. </vt:lpstr>
      <vt:lpstr>Презентация PowerPoint</vt:lpstr>
      <vt:lpstr>Информационный Центр  политических исследований оснащен всем необходимым оборудованием для сбора и обработки информации.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центр политических исследовании при кафедре политологии и политических технологий</dc:title>
  <dc:creator>Беркінбай Гүлназ</dc:creator>
  <cp:lastModifiedBy>Беркінбай Гүлназ</cp:lastModifiedBy>
  <cp:revision>6</cp:revision>
  <dcterms:created xsi:type="dcterms:W3CDTF">2018-03-05T03:58:19Z</dcterms:created>
  <dcterms:modified xsi:type="dcterms:W3CDTF">2018-03-05T04:56:38Z</dcterms:modified>
</cp:coreProperties>
</file>