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9" r:id="rId5"/>
    <p:sldId id="281" r:id="rId6"/>
    <p:sldId id="268" r:id="rId7"/>
    <p:sldId id="269" r:id="rId8"/>
    <p:sldId id="270" r:id="rId9"/>
    <p:sldId id="271" r:id="rId10"/>
    <p:sldId id="277" r:id="rId11"/>
    <p:sldId id="278" r:id="rId12"/>
    <p:sldId id="272" r:id="rId13"/>
    <p:sldId id="273" r:id="rId14"/>
    <p:sldId id="280" r:id="rId15"/>
    <p:sldId id="274" r:id="rId16"/>
    <p:sldId id="279" r:id="rId17"/>
    <p:sldId id="282" r:id="rId18"/>
    <p:sldId id="275" r:id="rId19"/>
    <p:sldId id="276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441" autoAdjust="0"/>
  </p:normalViewPr>
  <p:slideViewPr>
    <p:cSldViewPr>
      <p:cViewPr varScale="1">
        <p:scale>
          <a:sx n="94" d="100"/>
          <a:sy n="94" d="100"/>
        </p:scale>
        <p:origin x="2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kinbay.gulnaz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i="0" u="none" strike="noStrike" baseline="0" dirty="0" smtClean="0"/>
                      <a:t>Professors</a:t>
                    </a:r>
                    <a:r>
                      <a:rPr lang="en-US" baseline="0" dirty="0"/>
                      <a:t>
</a:t>
                    </a:r>
                    <a:fld id="{5C260FFD-B76F-4CC8-A050-165E1D49A843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i="0" u="none" strike="noStrike" baseline="0" dirty="0" smtClean="0"/>
                      <a:t>Associate professors</a:t>
                    </a:r>
                    <a:r>
                      <a:rPr lang="en-US" baseline="0" dirty="0"/>
                      <a:t>
</a:t>
                    </a:r>
                    <a:fld id="{2F830F37-8DE3-4784-8229-8B400CE1DEE2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927350547548163"/>
                  <c:y val="0.1609371834502048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 smtClean="0"/>
                      <a:t>The experts</a:t>
                    </a:r>
                  </a:p>
                  <a:p>
                    <a:fld id="{F9074D16-426A-4D72-9177-87CCA63E47E9}" type="PERCENTAGE">
                      <a:rPr lang="en-US" sz="1000" b="1" i="0" u="none" strike="noStrike" kern="1200" baseline="0" smtClean="0">
                        <a:solidFill>
                          <a:prstClr val="white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Лист1!$A$1:$A$4</c:f>
              <c:strCache>
                <c:ptCount val="4"/>
                <c:pt idx="0">
                  <c:v>Профессоры</c:v>
                </c:pt>
                <c:pt idx="1">
                  <c:v>Доценты</c:v>
                </c:pt>
                <c:pt idx="2">
                  <c:v>Докторы PhD </c:v>
                </c:pt>
                <c:pt idx="3">
                  <c:v>Эксперты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BB97-442C-4897-B723-65EB67FFFFB3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1242-6798-43ED-A413-315B56585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1242-6798-43ED-A413-315B565852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2351112"/>
          </a:xfrm>
        </p:spPr>
        <p:txBody>
          <a:bodyPr/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Al-FARABI KAZAKH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 UNIVERSITY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admin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937725" cy="1512000"/>
          </a:xfrm>
          <a:prstGeom prst="rect">
            <a:avLst/>
          </a:prstGeom>
          <a:noFill/>
        </p:spPr>
      </p:pic>
      <p:pic>
        <p:nvPicPr>
          <p:cNvPr id="6146" name="Picture 2" descr="C:\Users\admin\Desktop\index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368004" cy="1656000"/>
          </a:xfrm>
          <a:prstGeom prst="rect">
            <a:avLst/>
          </a:prstGeom>
          <a:noFill/>
        </p:spPr>
      </p:pic>
      <p:pic>
        <p:nvPicPr>
          <p:cNvPr id="6147" name="Picture 3" descr="C:\Users\admin\Desktop\index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61184"/>
            <a:ext cx="4329175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4979888" cy="33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4" y="3212976"/>
            <a:ext cx="4674096" cy="35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6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5546" y="2430562"/>
            <a:ext cx="10611223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1910086_914014822045996_241840988396372599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568952" cy="64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Political Science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Political Technologies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89037"/>
            <a:ext cx="83016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Foreign internships at the Department of Political </a:t>
            </a:r>
            <a:r>
              <a:rPr lang="en-US" sz="1600" b="1" dirty="0" smtClean="0"/>
              <a:t>Science</a:t>
            </a:r>
          </a:p>
          <a:p>
            <a:pPr lvl="0"/>
            <a:r>
              <a:rPr lang="en-US" sz="1600" dirty="0" smtClean="0">
                <a:cs typeface="Times New Roman" panose="02020603050405020304" pitchFamily="18" charset="0"/>
              </a:rPr>
              <a:t>Candidate of Political sciences  </a:t>
            </a:r>
            <a:r>
              <a:rPr lang="en-US" sz="1600" dirty="0" err="1">
                <a:cs typeface="Times New Roman" panose="02020603050405020304" pitchFamily="18" charset="0"/>
              </a:rPr>
              <a:t>Omargazy</a:t>
            </a:r>
            <a:r>
              <a:rPr lang="en-US" sz="1600" dirty="0">
                <a:cs typeface="Times New Roman" panose="02020603050405020304" pitchFamily="18" charset="0"/>
              </a:rPr>
              <a:t> E.E. -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University of Oklahoma. </a:t>
            </a:r>
            <a:r>
              <a:rPr lang="en-US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USA (</a:t>
            </a:r>
            <a:r>
              <a:rPr lang="en-US" sz="1600" dirty="0" smtClean="0">
                <a:cs typeface="Times New Roman" panose="02020603050405020304" pitchFamily="18" charset="0"/>
              </a:rPr>
              <a:t>"</a:t>
            </a:r>
            <a:r>
              <a:rPr lang="en-US" sz="1600" dirty="0" err="1">
                <a:cs typeface="Times New Roman" panose="02020603050405020304" pitchFamily="18" charset="0"/>
              </a:rPr>
              <a:t>Bolashak</a:t>
            </a:r>
            <a:r>
              <a:rPr lang="en-US" sz="1600" dirty="0">
                <a:cs typeface="Times New Roman" panose="02020603050405020304" pitchFamily="18" charset="0"/>
              </a:rPr>
              <a:t>" </a:t>
            </a:r>
            <a:r>
              <a:rPr lang="en-US" sz="1600" dirty="0" smtClean="0">
                <a:cs typeface="Times New Roman" panose="02020603050405020304" pitchFamily="18" charset="0"/>
              </a:rPr>
              <a:t>Fellowship program)</a:t>
            </a:r>
          </a:p>
          <a:p>
            <a:pPr lvl="0"/>
            <a:r>
              <a:rPr lang="en-US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Candidate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of Political sciences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cs typeface="Times New Roman" panose="02020603050405020304" pitchFamily="18" charset="0"/>
              </a:rPr>
              <a:t>Akbolat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D.E. -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University of Oklahoma. USA ("</a:t>
            </a:r>
            <a:r>
              <a:rPr lang="en-US" sz="1600" dirty="0" err="1">
                <a:solidFill>
                  <a:prstClr val="white"/>
                </a:solidFill>
                <a:cs typeface="Times New Roman" panose="02020603050405020304" pitchFamily="18" charset="0"/>
              </a:rPr>
              <a:t>Bolashak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" Fellowship program)</a:t>
            </a:r>
            <a:r>
              <a:rPr lang="en-US" sz="1600" dirty="0" smtClean="0"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 smtClean="0">
                <a:cs typeface="Times New Roman" panose="02020603050405020304" pitchFamily="18" charset="0"/>
              </a:rPr>
              <a:t>Doctor of Political </a:t>
            </a:r>
            <a:r>
              <a:rPr lang="en-US" sz="1600" dirty="0" err="1" smtClean="0">
                <a:cs typeface="Times New Roman" panose="02020603050405020304" pitchFamily="18" charset="0"/>
              </a:rPr>
              <a:t>lit.n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Kaidarova</a:t>
            </a:r>
            <a:r>
              <a:rPr lang="en-US" sz="1600" dirty="0">
                <a:cs typeface="Times New Roman" panose="02020603050405020304" pitchFamily="18" charset="0"/>
              </a:rPr>
              <a:t> A.S. -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University of Oklahoma. USA ("</a:t>
            </a:r>
            <a:r>
              <a:rPr lang="en-US" sz="1600" dirty="0" err="1">
                <a:solidFill>
                  <a:prstClr val="white"/>
                </a:solidFill>
                <a:cs typeface="Times New Roman" panose="02020603050405020304" pitchFamily="18" charset="0"/>
              </a:rPr>
              <a:t>Bolashak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" Fellowship program)</a:t>
            </a:r>
            <a:r>
              <a:rPr lang="en-US" sz="1600" dirty="0">
                <a:cs typeface="Times New Roman" panose="02020603050405020304" pitchFamily="18" charset="0"/>
              </a:rPr>
              <a:t/>
            </a:r>
            <a:br>
              <a:rPr lang="en-US" sz="1600" dirty="0"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Candidate of Political </a:t>
            </a:r>
            <a:r>
              <a:rPr lang="en-US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sciences 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cs typeface="Times New Roman" panose="02020603050405020304" pitchFamily="18" charset="0"/>
              </a:rPr>
              <a:t>Seisebaeva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R.B. -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United Kingdom, London Brunel University</a:t>
            </a:r>
            <a:r>
              <a:rPr lang="en-US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USA ("</a:t>
            </a:r>
            <a:r>
              <a:rPr lang="en-US" sz="1600" dirty="0" err="1">
                <a:solidFill>
                  <a:prstClr val="white"/>
                </a:solidFill>
                <a:cs typeface="Times New Roman" panose="02020603050405020304" pitchFamily="18" charset="0"/>
              </a:rPr>
              <a:t>Bolashak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" Fellowship program</a:t>
            </a:r>
            <a:r>
              <a:rPr lang="en-US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)</a:t>
            </a:r>
            <a:r>
              <a:rPr lang="en-US" sz="1600" dirty="0">
                <a:cs typeface="Times New Roman" panose="02020603050405020304" pitchFamily="18" charset="0"/>
              </a:rPr>
              <a:t/>
            </a:r>
            <a:br>
              <a:rPr lang="en-US" sz="1600" dirty="0">
                <a:cs typeface="Times New Roman" panose="02020603050405020304" pitchFamily="18" charset="0"/>
              </a:rPr>
            </a:br>
            <a:r>
              <a:rPr lang="en-US" sz="1600" dirty="0">
                <a:cs typeface="Times New Roman" panose="02020603050405020304" pitchFamily="18" charset="0"/>
              </a:rPr>
              <a:t> </a:t>
            </a:r>
            <a:r>
              <a:rPr lang="en-US" sz="1600" dirty="0" smtClean="0">
                <a:cs typeface="Times New Roman" panose="02020603050405020304" pitchFamily="18" charset="0"/>
              </a:rPr>
              <a:t>Candidate of historical sciences </a:t>
            </a:r>
            <a:r>
              <a:rPr lang="en-US" sz="1600" dirty="0" err="1" smtClean="0">
                <a:cs typeface="Times New Roman" panose="02020603050405020304" pitchFamily="18" charset="0"/>
              </a:rPr>
              <a:t>Rakhimbekova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BK - 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United Kingdom, London Brunel University. USA ("</a:t>
            </a:r>
            <a:r>
              <a:rPr lang="en-US" sz="1600" dirty="0" err="1">
                <a:solidFill>
                  <a:prstClr val="white"/>
                </a:solidFill>
                <a:cs typeface="Times New Roman" panose="02020603050405020304" pitchFamily="18" charset="0"/>
              </a:rPr>
              <a:t>Bolashak</a:t>
            </a:r>
            <a:r>
              <a:rPr lang="en-US" sz="1600" dirty="0">
                <a:solidFill>
                  <a:prstClr val="white"/>
                </a:solidFill>
                <a:cs typeface="Times New Roman" panose="02020603050405020304" pitchFamily="18" charset="0"/>
              </a:rPr>
              <a:t>" Fellowship program</a:t>
            </a:r>
            <a:r>
              <a:rPr lang="en-US" sz="1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).</a:t>
            </a:r>
            <a:endParaRPr lang="ru-RU" sz="1600" dirty="0"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65105"/>
            <a:ext cx="468398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90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Technologies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debating club "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Politolog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at the Department of Political Science and Political Technologies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 successfully functioned during 10 years of its existence. The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guests of the club were political scientists, experts, scientists, public and political figures from the Central Asian countries, Germany, Korea, Russia, the USA, Poland, Japan.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02" y="1512537"/>
            <a:ext cx="2040127" cy="181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38" y="2349518"/>
            <a:ext cx="10137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MyColl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2493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Technologies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2015, the Department of Political Science and Political Technologies opened a library.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current time,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library has over 3,500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books, which donated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library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scholars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experts of Kazakhstan, as well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experts from Uzbekistan, Germany, USA, Poland, Japan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653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7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MyColl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274638"/>
            <a:ext cx="79312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40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Technologies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2010, the "Information Center for Policy Studies" has been operating on the basis of the Department of Political Science and Political Technologies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the Center is Doctor of Philosophy, Professor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Abdigalieva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G.K.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20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3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Technologies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Political Science and Political Technologies trains students, undergraduates and doctoral students from China, Afghanistan, South Korea, the United States, India, Romania and Uzbekistan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16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and Political Technologies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95801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of the Department of Political Science and Political Technologies are winners of international scientific projects "One Asia",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167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0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135378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Technologies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time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azakhstan the Department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science  was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Farabi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96"/>
            <a:ext cx="1287340" cy="1296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5860529" cy="3739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756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endParaRPr lang="ru-RU" sz="32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7340" cy="1296000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620560"/>
            <a:ext cx="8424936" cy="45056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areas: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Bachelor's degree "5В050200-Political Science", the term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– 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Master's program "6M050200-Political Science", the term of study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years.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Doctoral studies "6D050200-Political Science", the term of study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years.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3858"/>
            <a:ext cx="5868144" cy="3772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36815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and Political Technologies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dirty="0"/>
              <a:t>Staff of the </a:t>
            </a:r>
            <a:r>
              <a:rPr lang="en-US" sz="2000" dirty="0" smtClean="0"/>
              <a:t>Department </a:t>
            </a:r>
            <a:r>
              <a:rPr lang="en-US" sz="2000" dirty="0"/>
              <a:t>of Political Science and Political Technologies: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87340" cy="1296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303857"/>
              </p:ext>
            </p:extLst>
          </p:nvPr>
        </p:nvGraphicFramePr>
        <p:xfrm>
          <a:off x="2267744" y="2852936"/>
          <a:ext cx="56886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246616" cy="12150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Department of Political Science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+mn-lt"/>
                <a:cs typeface="Times New Roman" panose="02020603050405020304" pitchFamily="18" charset="0"/>
              </a:rPr>
            </a:br>
            <a:r>
              <a:rPr lang="en-US" dirty="0" smtClean="0">
                <a:latin typeface="+mn-lt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Political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Technologies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projects of the Department of Political Science and Political Technologies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“Educational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from Kazakhstan: trends, factors and socio-political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consequences“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culture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development of the Eurasian Economic Union as a new regional association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political stability as the basis of a new stage in the development of Kazakhstan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Spiritual and Moral Values of the Republic of Kazakhstan in the Context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Globalization“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of social and humanitarian sciences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role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socio-cultural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of Kazakhstan society </a:t>
            </a:r>
            <a:r>
              <a:rPr lang="en-US" dirty="0" smtClean="0"/>
              <a:t>“</a:t>
            </a:r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0" y="0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792" y="557736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and Political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41987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professors who read courses during one semester or academic year on the basis of the Department of Political Science and Political Technologies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Cynthia Kaplan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rofessor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California, Santa Barbara: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Farhod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Aminjonov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at Wilfrid Laurier University, Waterloo, Canada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/>
              <a:t> </a:t>
            </a:r>
            <a:endParaRPr lang="kk-KZ" sz="1600" dirty="0" smtClean="0"/>
          </a:p>
          <a:p>
            <a:pPr algn="just"/>
            <a:r>
              <a:rPr lang="en-US" sz="1600" dirty="0" err="1" smtClean="0"/>
              <a:t>Rafis</a:t>
            </a:r>
            <a:r>
              <a:rPr lang="en-US" sz="1600" dirty="0" smtClean="0"/>
              <a:t> </a:t>
            </a:r>
            <a:r>
              <a:rPr lang="en-US" sz="1600" dirty="0" err="1"/>
              <a:t>Abazov</a:t>
            </a:r>
            <a:r>
              <a:rPr lang="en-US" sz="1600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University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Professor Ludwig-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Maximilians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Universität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München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Germany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Fournier, PhD, Professor, Graduate School of Social Sciences (EHESS) Paris, France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Jensould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PhD, Professor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Oklahoma State University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-Ho-PhD,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Dongguk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Seoul, Republic of Korea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Sally Cummings-PhD, Professor, University of St Andrews, UK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Eschment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PhD,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rofessor of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Eastern European Studies at the University of Bremen, Germany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Enkyu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- PhD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rofessor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Republic of Korea.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4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611" y="258074"/>
            <a:ext cx="7668807" cy="144273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Political Science and Political Technologies conducts international cooperation with the leading universities of </a:t>
            </a:r>
            <a:r>
              <a:rPr lang="en-US" sz="2800" dirty="0"/>
              <a:t>the world: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Santa Barbara (UCSB);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Moscow State University;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Petersburg State University;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Dongguk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(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Seoul, Republic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919"/>
            <a:ext cx="1287340" cy="129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2" y="3114426"/>
            <a:ext cx="1428059" cy="138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97" y="2875925"/>
            <a:ext cx="1989169" cy="16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48" y="2875925"/>
            <a:ext cx="1872208" cy="178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11" y="3114426"/>
            <a:ext cx="2674218" cy="9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86" y="4905887"/>
            <a:ext cx="8051190" cy="2656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Certification and Quality ACQUIN awarded a certificate of quality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program "POLITICAL SCIENCE" in the areas of bachelor's and master's degrees.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international commission for accreditation FIBAA awarded a certificate of quality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program "POLITICAL SCIENCE"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PhD)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919"/>
            <a:ext cx="1287340" cy="1296000"/>
          </a:xfrm>
          <a:prstGeom prst="rect">
            <a:avLst/>
          </a:prstGeom>
          <a:noFill/>
        </p:spPr>
      </p:pic>
      <p:pic>
        <p:nvPicPr>
          <p:cNvPr id="2050" name="Picture 2" descr="http://www.kaznu.kz/content/images/pages/37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5" y="1673078"/>
            <a:ext cx="2056917" cy="29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znu.kz/content/images/pages/37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09" y="1741203"/>
            <a:ext cx="2054085" cy="29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01" y="1742463"/>
            <a:ext cx="202406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35927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948172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mobility of students: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Warsaw University (Poland, Warsaw)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Urbino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(Italy, Padua)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Khanyang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(Korea, Seoul)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Kukmin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(Korea, Seoul)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Dongguk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(Korea, Seoul)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René (France, Paris)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scientific internships for undergraduates and doctoral students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Constantine the Philosopher (Slovakia, Nitra)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Academy of National Economy and Public Service (Russia, Moscow)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Helsinki (Finland, Helsinki)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Istanbul University. Center for Eurasian Studies "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Farabi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(Turkey, Istanbul)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Toronto (Toronto, Canada)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St. Thomas (Fredericton, Canada)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Pitzer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California, USA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Washington University, Washington, USA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 University of Humboldt (Germany)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Kyrgyzstan, Bishkek, Polis Asia Research Center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USA, New School for Social Research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Academy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Bundeswehr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Pennsylvania, United States College Lafayette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/>
          </a:p>
          <a:p>
            <a:pPr marL="0" indent="0" algn="ctr">
              <a:buNone/>
            </a:pPr>
            <a:endParaRPr lang="ru-RU" sz="1600" b="1" dirty="0" smtClean="0"/>
          </a:p>
          <a:p>
            <a:pPr algn="ctr"/>
            <a:endParaRPr lang="ru-RU" sz="1600" b="1" dirty="0"/>
          </a:p>
        </p:txBody>
      </p:sp>
      <p:pic>
        <p:nvPicPr>
          <p:cNvPr id="5" name="Picture 2" descr="C:\Users\admin\Desktop\KazNU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1763"/>
            <a:ext cx="1287340" cy="12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688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                </vt:lpstr>
      <vt:lpstr> Department of Political Science  and Political Technologies</vt:lpstr>
      <vt:lpstr>Department of Political Science and  Political Technologies</vt:lpstr>
      <vt:lpstr>Department of Political Science and Political Technologies</vt:lpstr>
      <vt:lpstr>Department of Political Science  and Political Technologies </vt:lpstr>
      <vt:lpstr>Department of Political Science and Political Technologies </vt:lpstr>
      <vt:lpstr>Department of Political Science  and Political Technologies </vt:lpstr>
      <vt:lpstr>Department of Political Science  and Political Technologies </vt:lpstr>
      <vt:lpstr>Department of Political Science  and Political Technologies </vt:lpstr>
      <vt:lpstr>Презентация PowerPoint</vt:lpstr>
      <vt:lpstr>Презентация PowerPoint</vt:lpstr>
      <vt:lpstr>Department of Political Science  and Political Technologies</vt:lpstr>
      <vt:lpstr>Department of Political Science  and Political Technologies</vt:lpstr>
      <vt:lpstr>Презентация PowerPoint</vt:lpstr>
      <vt:lpstr>Department of Political Science  and Political Technologies</vt:lpstr>
      <vt:lpstr>Презентация PowerPoint</vt:lpstr>
      <vt:lpstr>Department of Political Science  and Political Technologies</vt:lpstr>
      <vt:lpstr>Department of Political Science  and Political Technologies</vt:lpstr>
      <vt:lpstr>Department of Political Science and Political Technologies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Рахимбекова Бакыт</cp:lastModifiedBy>
  <cp:revision>103</cp:revision>
  <dcterms:created xsi:type="dcterms:W3CDTF">2017-01-05T02:54:19Z</dcterms:created>
  <dcterms:modified xsi:type="dcterms:W3CDTF">2018-03-07T04:18:29Z</dcterms:modified>
</cp:coreProperties>
</file>