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Жансая Болат" initials="ЖБ" lastIdx="1" clrIdx="0">
    <p:extLst>
      <p:ext uri="{19B8F6BF-5375-455C-9EA6-DF929625EA0E}">
        <p15:presenceInfo xmlns:p15="http://schemas.microsoft.com/office/powerpoint/2012/main" userId="de657a3b5cd06d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err="1"/>
              <a:t>Әлеуметтік тәрбие жұмысы</a:t>
            </a:r>
            <a:endParaRPr lang="ru-RU" sz="2400" dirty="0"/>
          </a:p>
        </c:rich>
      </c:tx>
      <c:overlay val="0"/>
      <c:spPr>
        <a:gradFill rotWithShape="1">
          <a:gsLst>
            <a:gs pos="0">
              <a:schemeClr val="accent2">
                <a:tint val="58000"/>
                <a:satMod val="108000"/>
                <a:lumMod val="110000"/>
              </a:schemeClr>
            </a:gs>
            <a:gs pos="100000">
              <a:schemeClr val="accent2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2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тәрбие жұмысы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2EE-433C-86A6-68D3E29574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EE-433C-86A6-68D3E29574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2EE-433C-86A6-68D3E29574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EE-433C-86A6-68D3E295744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EE-433C-86A6-68D3E295744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EE-433C-86A6-68D3E295744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EE-433C-86A6-68D3E295744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EE-433C-86A6-68D3E2957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100 кітап</c:v>
                </c:pt>
                <c:pt idx="1">
                  <c:v>Айналаңды нұрландыр</c:v>
                </c:pt>
                <c:pt idx="2">
                  <c:v>Гринкампус</c:v>
                </c:pt>
                <c:pt idx="3">
                  <c:v>Рухани жаңғыру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24</c:v>
                </c:pt>
                <c:pt idx="2">
                  <c:v>6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EE-433C-86A6-68D3E2957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gradFill rotWithShape="1">
          <a:gsLst>
            <a:gs pos="0">
              <a:schemeClr val="accent6">
                <a:tint val="58000"/>
                <a:satMod val="108000"/>
                <a:lumMod val="110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6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7T10:25:01.129" idx="1">
    <p:pos x="7680" y="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8142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8279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38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172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48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4861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1486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99552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1185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1542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861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536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254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624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3394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3706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4986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B12B-2413-46FF-9D5F-0E680181194E}" type="datetimeFigureOut">
              <a:rPr lang="ru-KZ" smtClean="0"/>
              <a:t>16.02.2022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49A4-48FA-44DD-8BEA-CAD347320BCE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59381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2CF9E-C080-4D20-B5A9-5C9F97735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35" y="1"/>
            <a:ext cx="10011266" cy="904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К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АФЕДРАНЫҢ ОҚЫТУШЫЛЫҚ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ПРОФЕССОРЛЫҚ ҚҰРАМЫ</a:t>
            </a:r>
            <a:endParaRPr lang="ru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D80EB3B-0131-4D11-B545-941B9AA7A2BB}"/>
              </a:ext>
            </a:extLst>
          </p:cNvPr>
          <p:cNvSpPr/>
          <p:nvPr/>
        </p:nvSpPr>
        <p:spPr>
          <a:xfrm rot="16200000">
            <a:off x="-245098" y="3370083"/>
            <a:ext cx="4232634" cy="1234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ОПҚ жалпы саны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</a:p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Ормаша жасы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42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E10B044-2036-431E-9F9A-48936F7C0BDD}"/>
              </a:ext>
            </a:extLst>
          </p:cNvPr>
          <p:cNvSpPr/>
          <p:nvPr/>
        </p:nvSpPr>
        <p:spPr>
          <a:xfrm>
            <a:off x="3817855" y="1545995"/>
            <a:ext cx="6231117" cy="1018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докторлары, профессорлары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штат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 жұмыс істейтін</a:t>
            </a:r>
          </a:p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жасы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00D2A9-C679-4398-957E-BD8BE33EFDEF}"/>
              </a:ext>
            </a:extLst>
          </p:cNvPr>
          <p:cNvSpPr/>
          <p:nvPr/>
        </p:nvSpPr>
        <p:spPr>
          <a:xfrm>
            <a:off x="3817856" y="2969443"/>
            <a:ext cx="6231116" cy="1018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Кандидаттар, доценттер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</a:t>
            </a: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48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EAFA9D-897F-469B-86BF-DDCD3260044A}"/>
              </a:ext>
            </a:extLst>
          </p:cNvPr>
          <p:cNvSpPr/>
          <p:nvPr/>
        </p:nvSpPr>
        <p:spPr>
          <a:xfrm>
            <a:off x="3817855" y="4440025"/>
            <a:ext cx="623111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</a:t>
            </a:r>
          </a:p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39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C2055D-B111-4132-B1B2-723D7B0059A7}"/>
              </a:ext>
            </a:extLst>
          </p:cNvPr>
          <p:cNvSpPr/>
          <p:nvPr/>
        </p:nvSpPr>
        <p:spPr>
          <a:xfrm>
            <a:off x="3817856" y="5863473"/>
            <a:ext cx="6231116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</a:t>
            </a:r>
          </a:p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жасы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33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C6C41B48-3295-42B2-B2FB-E3EB59B455FC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488676" y="2055043"/>
            <a:ext cx="1329179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ABF6C70-964F-48F6-8A7D-B4DA7EE66704}"/>
              </a:ext>
            </a:extLst>
          </p:cNvPr>
          <p:cNvCxnSpPr>
            <a:cxnSpLocks/>
          </p:cNvCxnSpPr>
          <p:nvPr/>
        </p:nvCxnSpPr>
        <p:spPr>
          <a:xfrm>
            <a:off x="2488676" y="3289954"/>
            <a:ext cx="1310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D2ED7AE-9B03-47BD-AB89-93736A1F7CD7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2488676" y="4897225"/>
            <a:ext cx="13291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CA6A6CB-F8AB-4CAE-8D98-E880494678D4}"/>
              </a:ext>
            </a:extLst>
          </p:cNvPr>
          <p:cNvCxnSpPr>
            <a:cxnSpLocks/>
          </p:cNvCxnSpPr>
          <p:nvPr/>
        </p:nvCxnSpPr>
        <p:spPr>
          <a:xfrm>
            <a:off x="2488676" y="5863473"/>
            <a:ext cx="1310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437564B-4769-4A66-83E1-C036FB5EE769}"/>
              </a:ext>
            </a:extLst>
          </p:cNvPr>
          <p:cNvSpPr/>
          <p:nvPr/>
        </p:nvSpPr>
        <p:spPr>
          <a:xfrm>
            <a:off x="230957" y="1003958"/>
            <a:ext cx="2912882" cy="8201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</a:t>
            </a:r>
            <a:endParaRPr lang="ru-K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6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92FE4-50E1-41F5-88C4-56F77D6DC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KZ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49204C-483A-4105-82AF-1134FE4636E1}"/>
              </a:ext>
            </a:extLst>
          </p:cNvPr>
          <p:cNvSpPr/>
          <p:nvPr/>
        </p:nvSpPr>
        <p:spPr>
          <a:xfrm>
            <a:off x="3904268" y="526132"/>
            <a:ext cx="4383464" cy="82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мақалалар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алыс шетел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DAAEC5-4272-4BF6-A1E9-D70A130010FD}"/>
              </a:ext>
            </a:extLst>
          </p:cNvPr>
          <p:cNvSpPr/>
          <p:nvPr/>
        </p:nvSpPr>
        <p:spPr>
          <a:xfrm>
            <a:off x="1087225" y="1574276"/>
            <a:ext cx="4012676" cy="659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және оқу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оқу құралы басылымдар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- 7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34E8DB-4F6B-4153-A2DC-B5EF340F440A}"/>
              </a:ext>
            </a:extLst>
          </p:cNvPr>
          <p:cNvSpPr/>
          <p:nvPr/>
        </p:nvSpPr>
        <p:spPr>
          <a:xfrm>
            <a:off x="7092101" y="1567205"/>
            <a:ext cx="4242062" cy="6598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 дипломдық бағдарлама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1F500EE-FA7F-4C23-8C96-2068168BB50C}"/>
              </a:ext>
            </a:extLst>
          </p:cNvPr>
          <p:cNvSpPr/>
          <p:nvPr/>
        </p:nvSpPr>
        <p:spPr>
          <a:xfrm>
            <a:off x="952107" y="2564091"/>
            <a:ext cx="3223967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 білім беру технологиялары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21EDBC9-4FFA-43DF-88F8-AD1FA16F0A12}"/>
              </a:ext>
            </a:extLst>
          </p:cNvPr>
          <p:cNvSpPr/>
          <p:nvPr/>
        </p:nvSpPr>
        <p:spPr>
          <a:xfrm>
            <a:off x="4703975" y="2592372"/>
            <a:ext cx="2931736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39E181F-71F2-4FBA-9A67-3186CA07B1DC}"/>
              </a:ext>
            </a:extLst>
          </p:cNvPr>
          <p:cNvSpPr/>
          <p:nvPr/>
        </p:nvSpPr>
        <p:spPr>
          <a:xfrm>
            <a:off x="8116478" y="2575876"/>
            <a:ext cx="2950588" cy="6881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EFD132A-F28E-4C0A-8D24-018CD59FBA96}"/>
              </a:ext>
            </a:extLst>
          </p:cNvPr>
          <p:cNvSpPr/>
          <p:nvPr/>
        </p:nvSpPr>
        <p:spPr>
          <a:xfrm>
            <a:off x="952106" y="3657600"/>
            <a:ext cx="3223965" cy="6598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ҒЗЖ негізіндегі пәндер саны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CA9E648-0088-454F-AF28-50D6A41FFF6E}"/>
              </a:ext>
            </a:extLst>
          </p:cNvPr>
          <p:cNvSpPr/>
          <p:nvPr/>
        </p:nvSpPr>
        <p:spPr>
          <a:xfrm>
            <a:off x="952106" y="4477731"/>
            <a:ext cx="3223965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МООК-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CF2763A-1530-40D3-8354-6B80CBBF19DF}"/>
              </a:ext>
            </a:extLst>
          </p:cNvPr>
          <p:cNvSpPr/>
          <p:nvPr/>
        </p:nvSpPr>
        <p:spPr>
          <a:xfrm>
            <a:off x="952107" y="5366207"/>
            <a:ext cx="3223964" cy="7140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 оқу құралдар мен виртуалды кешендер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CCFDC21-9D4C-4348-A857-6A4300A98157}"/>
              </a:ext>
            </a:extLst>
          </p:cNvPr>
          <p:cNvSpPr/>
          <p:nvPr/>
        </p:nvSpPr>
        <p:spPr>
          <a:xfrm>
            <a:off x="4703975" y="3605754"/>
            <a:ext cx="2931735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Арақашықтық технологиялар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3C99E9B-825D-43BD-88F7-F4A1F97A2770}"/>
              </a:ext>
            </a:extLst>
          </p:cNvPr>
          <p:cNvSpPr/>
          <p:nvPr/>
        </p:nvSpPr>
        <p:spPr>
          <a:xfrm>
            <a:off x="4694549" y="4461236"/>
            <a:ext cx="2941160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–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әдісі бойынша оқыту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FAB73F3-F75A-498A-B274-713207C090C7}"/>
              </a:ext>
            </a:extLst>
          </p:cNvPr>
          <p:cNvSpPr/>
          <p:nvPr/>
        </p:nvSpPr>
        <p:spPr>
          <a:xfrm>
            <a:off x="4703975" y="5412164"/>
            <a:ext cx="2931734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Жобалық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ұйымдасқан әдіс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D1B7EB5-9FFE-40FA-8ACF-5F7D53BDA1C0}"/>
              </a:ext>
            </a:extLst>
          </p:cNvPr>
          <p:cNvSpPr/>
          <p:nvPr/>
        </p:nvSpPr>
        <p:spPr>
          <a:xfrm>
            <a:off x="8100768" y="3694128"/>
            <a:ext cx="3064887" cy="5750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 курстар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52EAF61-7BB8-4CA9-979E-643F161AACB3}"/>
              </a:ext>
            </a:extLst>
          </p:cNvPr>
          <p:cNvSpPr/>
          <p:nvPr/>
        </p:nvSpPr>
        <p:spPr>
          <a:xfrm>
            <a:off x="8135330" y="4477731"/>
            <a:ext cx="3044858" cy="659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 тілінде  оқытылатын курстар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6562C1A-5596-45DC-A488-3639363960B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346264"/>
            <a:ext cx="0" cy="1217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EA8A4DCF-7446-47DB-8939-6AADCA4881DD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5099901" y="1897144"/>
            <a:ext cx="1992200" cy="7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F135A7E-8F46-433A-AD3A-812980FB001B}"/>
              </a:ext>
            </a:extLst>
          </p:cNvPr>
          <p:cNvCxnSpPr>
            <a:cxnSpLocks/>
          </p:cNvCxnSpPr>
          <p:nvPr/>
        </p:nvCxnSpPr>
        <p:spPr>
          <a:xfrm>
            <a:off x="2384981" y="2370842"/>
            <a:ext cx="7158087" cy="54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1960085-CFFD-43ED-A1C8-B982E2446AAF}"/>
              </a:ext>
            </a:extLst>
          </p:cNvPr>
          <p:cNvCxnSpPr>
            <a:cxnSpLocks/>
          </p:cNvCxnSpPr>
          <p:nvPr/>
        </p:nvCxnSpPr>
        <p:spPr>
          <a:xfrm flipH="1">
            <a:off x="2281287" y="2403834"/>
            <a:ext cx="10369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69B1903A-B793-46CE-B294-2F365BA41EE5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9543068" y="2443899"/>
            <a:ext cx="48704" cy="1319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13E3AC6F-1940-493D-AA9A-387BCBE6D5B4}"/>
              </a:ext>
            </a:extLst>
          </p:cNvPr>
          <p:cNvCxnSpPr>
            <a:cxnSpLocks/>
          </p:cNvCxnSpPr>
          <p:nvPr/>
        </p:nvCxnSpPr>
        <p:spPr>
          <a:xfrm>
            <a:off x="744718" y="2941163"/>
            <a:ext cx="0" cy="2752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70FE70DD-B771-45E4-9F8D-CC679316E5D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744718" y="2894030"/>
            <a:ext cx="207389" cy="75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0827E71A-A702-4E52-8007-8142FDADA6D4}"/>
              </a:ext>
            </a:extLst>
          </p:cNvPr>
          <p:cNvCxnSpPr>
            <a:cxnSpLocks/>
          </p:cNvCxnSpPr>
          <p:nvPr/>
        </p:nvCxnSpPr>
        <p:spPr>
          <a:xfrm>
            <a:off x="744718" y="4072379"/>
            <a:ext cx="207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D719AFC6-08B9-4EAB-A321-17869A4011B7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744718" y="5693790"/>
            <a:ext cx="207389" cy="29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F1176E00-7C10-42C6-A4D8-E6234D3525BF}"/>
              </a:ext>
            </a:extLst>
          </p:cNvPr>
          <p:cNvCxnSpPr>
            <a:cxnSpLocks/>
          </p:cNvCxnSpPr>
          <p:nvPr/>
        </p:nvCxnSpPr>
        <p:spPr>
          <a:xfrm>
            <a:off x="4440024" y="3044860"/>
            <a:ext cx="0" cy="2829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D8D09447-6B7D-4DD6-BD15-3E30DF148ED3}"/>
              </a:ext>
            </a:extLst>
          </p:cNvPr>
          <p:cNvCxnSpPr>
            <a:cxnSpLocks/>
          </p:cNvCxnSpPr>
          <p:nvPr/>
        </p:nvCxnSpPr>
        <p:spPr>
          <a:xfrm>
            <a:off x="4451808" y="3086100"/>
            <a:ext cx="252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4236A6CD-2D66-4B02-B858-F16645C9B272}"/>
              </a:ext>
            </a:extLst>
          </p:cNvPr>
          <p:cNvCxnSpPr>
            <a:cxnSpLocks/>
          </p:cNvCxnSpPr>
          <p:nvPr/>
        </p:nvCxnSpPr>
        <p:spPr>
          <a:xfrm>
            <a:off x="4451808" y="4004036"/>
            <a:ext cx="221923" cy="1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7A671DF0-A671-475C-A85D-7149053C3C27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4428241" y="4791174"/>
            <a:ext cx="266308" cy="16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71D75687-6FBD-4C28-AEB5-6699CB8B9F07}"/>
              </a:ext>
            </a:extLst>
          </p:cNvPr>
          <p:cNvCxnSpPr>
            <a:cxnSpLocks/>
          </p:cNvCxnSpPr>
          <p:nvPr/>
        </p:nvCxnSpPr>
        <p:spPr>
          <a:xfrm>
            <a:off x="4451808" y="5874078"/>
            <a:ext cx="2219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7BD254BD-74A6-4E02-AEAF-CB3C8542EACC}"/>
              </a:ext>
            </a:extLst>
          </p:cNvPr>
          <p:cNvCxnSpPr>
            <a:cxnSpLocks/>
          </p:cNvCxnSpPr>
          <p:nvPr/>
        </p:nvCxnSpPr>
        <p:spPr>
          <a:xfrm flipH="1">
            <a:off x="7867062" y="2892260"/>
            <a:ext cx="20816" cy="2009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>
            <a:extLst>
              <a:ext uri="{FF2B5EF4-FFF2-40B4-BE49-F238E27FC236}">
                <a16:creationId xmlns:a16="http://schemas.microsoft.com/office/drawing/2014/main" id="{A0A32381-D0A2-4BDB-B34D-AA30AC254125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920476" y="2919955"/>
            <a:ext cx="1960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C45F91A2-7EBC-483D-8B97-18379ECE6FA2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7899660" y="3981646"/>
            <a:ext cx="20110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id="{E9EA6124-C0EF-4BDC-8F9A-D3201B447F39}"/>
              </a:ext>
            </a:extLst>
          </p:cNvPr>
          <p:cNvCxnSpPr>
            <a:cxnSpLocks/>
          </p:cNvCxnSpPr>
          <p:nvPr/>
        </p:nvCxnSpPr>
        <p:spPr>
          <a:xfrm>
            <a:off x="7867062" y="4892512"/>
            <a:ext cx="268268" cy="94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18C2579-EE06-40A4-8C5E-81A19F7F9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942176"/>
              </p:ext>
            </p:extLst>
          </p:nvPr>
        </p:nvGraphicFramePr>
        <p:xfrm>
          <a:off x="367646" y="188536"/>
          <a:ext cx="11698664" cy="587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2855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181</TotalTime>
  <Words>146</Words>
  <Application>Microsoft Office PowerPoint</Application>
  <PresentationFormat>Широкоэкранный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Контур</vt:lpstr>
      <vt:lpstr>                 КАФЕДРАНЫҢ ОҚЫТУШЫЛЫҚ - ПРОФЕССОРЛЫҚ ҚҰРАМЫ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Жансая Болат</dc:creator>
  <cp:lastModifiedBy>Жансая Болат</cp:lastModifiedBy>
  <cp:revision>41</cp:revision>
  <dcterms:created xsi:type="dcterms:W3CDTF">2022-01-29T19:18:50Z</dcterms:created>
  <dcterms:modified xsi:type="dcterms:W3CDTF">2022-02-16T04:03:54Z</dcterms:modified>
</cp:coreProperties>
</file>