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  <p:sldMasterId id="2147483719" r:id="rId3"/>
    <p:sldMasterId id="2147483736" r:id="rId4"/>
    <p:sldMasterId id="2147483748" r:id="rId5"/>
  </p:sldMasterIdLst>
  <p:notesMasterIdLst>
    <p:notesMasterId r:id="rId22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B8946D-7F1A-4F21-BBD4-98868E2EA6D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656393-694E-4F95-93F8-B4EA2C5A32AA}">
      <dgm:prSet phldrT="[Текст]"/>
      <dgm:spPr/>
      <dgm:t>
        <a:bodyPr/>
        <a:lstStyle/>
        <a:p>
          <a:r>
            <a:rPr lang="ru-RU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Қызметі</a:t>
          </a:r>
          <a:endParaRPr lang="ru-RU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789389-30A2-4382-9D07-39D6FA845B0A}" type="parTrans" cxnId="{9BA6E370-AEA7-4287-9052-4B9FDEF1450D}">
      <dgm:prSet/>
      <dgm:spPr/>
      <dgm:t>
        <a:bodyPr/>
        <a:lstStyle/>
        <a:p>
          <a:endParaRPr lang="ru-RU"/>
        </a:p>
      </dgm:t>
    </dgm:pt>
    <dgm:pt modelId="{A85789F9-5C4C-48AA-8B74-75C556E69D4D}" type="sibTrans" cxnId="{9BA6E370-AEA7-4287-9052-4B9FDEF1450D}">
      <dgm:prSet/>
      <dgm:spPr/>
      <dgm:t>
        <a:bodyPr/>
        <a:lstStyle/>
        <a:p>
          <a:endParaRPr lang="ru-RU"/>
        </a:p>
      </dgm:t>
    </dgm:pt>
    <dgm:pt modelId="{6BCA465F-6167-470E-BD00-D15F2504279D}">
      <dgm:prSet phldrT="[Текст]"/>
      <dgm:spPr/>
      <dgm:t>
        <a:bodyPr/>
        <a:lstStyle/>
        <a:p>
          <a:r>
            <a:rPr lang="ru-RU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Жаздық психологиялық</a:t>
          </a:r>
          <a:r>
            <a: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
  </a:t>
          </a:r>
          <a:r>
            <a:rPr lang="ru-RU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мектеп</a:t>
          </a:r>
          <a:endParaRPr lang="ru-RU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9A9B36-EF33-47D0-AC03-1C2866A66D0A}" type="parTrans" cxnId="{5AEA158E-C333-4CAF-8EE6-317C3F5D985D}">
      <dgm:prSet/>
      <dgm:spPr/>
      <dgm:t>
        <a:bodyPr/>
        <a:lstStyle/>
        <a:p>
          <a:endParaRPr lang="ru-RU"/>
        </a:p>
      </dgm:t>
    </dgm:pt>
    <dgm:pt modelId="{91B5C33A-369A-4420-9A8D-B60714C61495}" type="sibTrans" cxnId="{5AEA158E-C333-4CAF-8EE6-317C3F5D985D}">
      <dgm:prSet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E975FF30-0F73-4466-AFB5-6848DB0CDCCB}">
      <dgm:prSet phldrT="[Текст]"/>
      <dgm:spPr/>
      <dgm:t>
        <a:bodyPr/>
        <a:lstStyle/>
        <a:p>
          <a:r>
            <a:rPr lang="ru-RU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Қысқы психологиялық</a:t>
          </a:r>
          <a:r>
            <a: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
  </a:t>
          </a:r>
          <a:r>
            <a:rPr lang="ru-RU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мектеп</a:t>
          </a:r>
          <a:endParaRPr lang="ru-RU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83387FC-950C-4B05-8885-D87E9C87EB20}" type="parTrans" cxnId="{4B44AA79-E3A6-4E6D-ACD8-02D899990950}">
      <dgm:prSet/>
      <dgm:spPr/>
      <dgm:t>
        <a:bodyPr/>
        <a:lstStyle/>
        <a:p>
          <a:endParaRPr lang="ru-RU"/>
        </a:p>
      </dgm:t>
    </dgm:pt>
    <dgm:pt modelId="{181578AC-314C-45B8-BBE0-D2464D02C56E}" type="sibTrans" cxnId="{4B44AA79-E3A6-4E6D-ACD8-02D899990950}">
      <dgm:prSet/>
      <dgm:spPr/>
      <dgm:t>
        <a:bodyPr/>
        <a:lstStyle/>
        <a:p>
          <a:endParaRPr lang="ru-RU"/>
        </a:p>
      </dgm:t>
    </dgm:pt>
    <dgm:pt modelId="{6F7FE188-6CB1-42A7-BBAD-97285C15AC78}" type="pres">
      <dgm:prSet presAssocID="{BFB8946D-7F1A-4F21-BBD4-98868E2EA6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52E335-7B58-4542-B8A4-69FB9D9F7207}" type="pres">
      <dgm:prSet presAssocID="{67656393-694E-4F95-93F8-B4EA2C5A32AA}" presName="node" presStyleLbl="node1" presStyleIdx="0" presStyleCnt="3" custScaleX="190318" custRadScaleRad="96444" custRadScaleInc="-6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F4281-DBA3-44FD-9B94-9442DA448A11}" type="pres">
      <dgm:prSet presAssocID="{A85789F9-5C4C-48AA-8B74-75C556E69D4D}" presName="sibTrans" presStyleLbl="sibTrans2D1" presStyleIdx="0" presStyleCnt="3" custAng="15910313" custFlipHor="0" custScaleX="76338" custScaleY="378835" custLinFactNeighborX="40737" custLinFactNeighborY="-47779"/>
      <dgm:spPr>
        <a:prstGeom prst="downArrow">
          <a:avLst/>
        </a:prstGeom>
      </dgm:spPr>
      <dgm:t>
        <a:bodyPr/>
        <a:lstStyle/>
        <a:p>
          <a:endParaRPr lang="ru-RU"/>
        </a:p>
      </dgm:t>
    </dgm:pt>
    <dgm:pt modelId="{29418506-633D-4496-ADCD-F2B960D33642}" type="pres">
      <dgm:prSet presAssocID="{A85789F9-5C4C-48AA-8B74-75C556E69D4D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03BC6E69-D970-4EA0-AD25-BC99B4341293}" type="pres">
      <dgm:prSet presAssocID="{6BCA465F-6167-470E-BD00-D15F2504279D}" presName="node" presStyleLbl="node1" presStyleIdx="1" presStyleCnt="3" custScaleX="239853" custScaleY="150545" custRadScaleRad="236647" custRadScaleInc="-33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23635-7FC3-420A-970C-6B636E9BC645}" type="pres">
      <dgm:prSet presAssocID="{91B5C33A-369A-4420-9A8D-B60714C61495}" presName="sibTrans" presStyleLbl="sibTrans2D1" presStyleIdx="1" presStyleCnt="3" custAng="10317958" custScaleY="415642" custLinFactX="100000" custLinFactY="-270952" custLinFactNeighborX="172579" custLinFactNeighborY="-300000"/>
      <dgm:spPr>
        <a:prstGeom prst="smileyFace">
          <a:avLst/>
        </a:prstGeom>
      </dgm:spPr>
      <dgm:t>
        <a:bodyPr/>
        <a:lstStyle/>
        <a:p>
          <a:endParaRPr lang="ru-RU"/>
        </a:p>
      </dgm:t>
    </dgm:pt>
    <dgm:pt modelId="{192466B0-CE82-48EB-9E4B-42270AC1DADF}" type="pres">
      <dgm:prSet presAssocID="{91B5C33A-369A-4420-9A8D-B60714C61495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0D32D341-0CB2-42D6-B7E3-63C96CFD32A5}" type="pres">
      <dgm:prSet presAssocID="{E975FF30-0F73-4466-AFB5-6848DB0CDCCB}" presName="node" presStyleLbl="node1" presStyleIdx="2" presStyleCnt="3" custScaleX="225785" custScaleY="152756" custRadScaleRad="210518" custRadScaleInc="32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EF79C4-E070-4D3F-8FB7-6741918A3ADC}" type="pres">
      <dgm:prSet presAssocID="{181578AC-314C-45B8-BBE0-D2464D02C56E}" presName="sibTrans" presStyleLbl="sibTrans2D1" presStyleIdx="2" presStyleCnt="3" custAng="5481590" custScaleX="72643" custScaleY="369840" custLinFactNeighborX="-52779" custLinFactNeighborY="-40954"/>
      <dgm:spPr>
        <a:prstGeom prst="downArrow">
          <a:avLst/>
        </a:prstGeom>
      </dgm:spPr>
      <dgm:t>
        <a:bodyPr/>
        <a:lstStyle/>
        <a:p>
          <a:endParaRPr lang="ru-RU"/>
        </a:p>
      </dgm:t>
    </dgm:pt>
    <dgm:pt modelId="{A4D209C5-B10F-45D6-972D-B4F125B36416}" type="pres">
      <dgm:prSet presAssocID="{181578AC-314C-45B8-BBE0-D2464D02C56E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CDDB11A4-807C-4696-8529-A11C4008C7BB}" type="presOf" srcId="{181578AC-314C-45B8-BBE0-D2464D02C56E}" destId="{D2EF79C4-E070-4D3F-8FB7-6741918A3ADC}" srcOrd="0" destOrd="0" presId="urn:microsoft.com/office/officeart/2005/8/layout/cycle7"/>
    <dgm:cxn modelId="{92E87BFA-B4DD-4D37-A861-6386C6B975BF}" type="presOf" srcId="{E975FF30-0F73-4466-AFB5-6848DB0CDCCB}" destId="{0D32D341-0CB2-42D6-B7E3-63C96CFD32A5}" srcOrd="0" destOrd="0" presId="urn:microsoft.com/office/officeart/2005/8/layout/cycle7"/>
    <dgm:cxn modelId="{9BA6E370-AEA7-4287-9052-4B9FDEF1450D}" srcId="{BFB8946D-7F1A-4F21-BBD4-98868E2EA6D7}" destId="{67656393-694E-4F95-93F8-B4EA2C5A32AA}" srcOrd="0" destOrd="0" parTransId="{7D789389-30A2-4382-9D07-39D6FA845B0A}" sibTransId="{A85789F9-5C4C-48AA-8B74-75C556E69D4D}"/>
    <dgm:cxn modelId="{5A98851B-DC38-45A4-851B-0D420A47BFE4}" type="presOf" srcId="{181578AC-314C-45B8-BBE0-D2464D02C56E}" destId="{A4D209C5-B10F-45D6-972D-B4F125B36416}" srcOrd="1" destOrd="0" presId="urn:microsoft.com/office/officeart/2005/8/layout/cycle7"/>
    <dgm:cxn modelId="{561485AC-2A37-45CE-BAE3-FC44BFA38921}" type="presOf" srcId="{A85789F9-5C4C-48AA-8B74-75C556E69D4D}" destId="{F38F4281-DBA3-44FD-9B94-9442DA448A11}" srcOrd="0" destOrd="0" presId="urn:microsoft.com/office/officeart/2005/8/layout/cycle7"/>
    <dgm:cxn modelId="{2178578E-6F36-43D3-A849-04B7C1D958D7}" type="presOf" srcId="{91B5C33A-369A-4420-9A8D-B60714C61495}" destId="{192466B0-CE82-48EB-9E4B-42270AC1DADF}" srcOrd="1" destOrd="0" presId="urn:microsoft.com/office/officeart/2005/8/layout/cycle7"/>
    <dgm:cxn modelId="{26B84D08-C140-467B-90BD-59ABDD8939CA}" type="presOf" srcId="{BFB8946D-7F1A-4F21-BBD4-98868E2EA6D7}" destId="{6F7FE188-6CB1-42A7-BBAD-97285C15AC78}" srcOrd="0" destOrd="0" presId="urn:microsoft.com/office/officeart/2005/8/layout/cycle7"/>
    <dgm:cxn modelId="{C565AC08-A5D4-4DA6-AC4F-EC8F2558AE50}" type="presOf" srcId="{A85789F9-5C4C-48AA-8B74-75C556E69D4D}" destId="{29418506-633D-4496-ADCD-F2B960D33642}" srcOrd="1" destOrd="0" presId="urn:microsoft.com/office/officeart/2005/8/layout/cycle7"/>
    <dgm:cxn modelId="{593917C1-9489-4C9F-8154-A2C4CECC4E5A}" type="presOf" srcId="{6BCA465F-6167-470E-BD00-D15F2504279D}" destId="{03BC6E69-D970-4EA0-AD25-BC99B4341293}" srcOrd="0" destOrd="0" presId="urn:microsoft.com/office/officeart/2005/8/layout/cycle7"/>
    <dgm:cxn modelId="{4B44AA79-E3A6-4E6D-ACD8-02D899990950}" srcId="{BFB8946D-7F1A-4F21-BBD4-98868E2EA6D7}" destId="{E975FF30-0F73-4466-AFB5-6848DB0CDCCB}" srcOrd="2" destOrd="0" parTransId="{083387FC-950C-4B05-8885-D87E9C87EB20}" sibTransId="{181578AC-314C-45B8-BBE0-D2464D02C56E}"/>
    <dgm:cxn modelId="{AD9A43E7-CBF9-4DB8-9DE1-FB30F93B81C7}" type="presOf" srcId="{91B5C33A-369A-4420-9A8D-B60714C61495}" destId="{35F23635-7FC3-420A-970C-6B636E9BC645}" srcOrd="0" destOrd="0" presId="urn:microsoft.com/office/officeart/2005/8/layout/cycle7"/>
    <dgm:cxn modelId="{5AEA158E-C333-4CAF-8EE6-317C3F5D985D}" srcId="{BFB8946D-7F1A-4F21-BBD4-98868E2EA6D7}" destId="{6BCA465F-6167-470E-BD00-D15F2504279D}" srcOrd="1" destOrd="0" parTransId="{3B9A9B36-EF33-47D0-AC03-1C2866A66D0A}" sibTransId="{91B5C33A-369A-4420-9A8D-B60714C61495}"/>
    <dgm:cxn modelId="{A4CBBCE3-A0DA-4A46-B4B7-9FF01756D922}" type="presOf" srcId="{67656393-694E-4F95-93F8-B4EA2C5A32AA}" destId="{2752E335-7B58-4542-B8A4-69FB9D9F7207}" srcOrd="0" destOrd="0" presId="urn:microsoft.com/office/officeart/2005/8/layout/cycle7"/>
    <dgm:cxn modelId="{A97C1B27-E49D-4847-95C7-38CBB61EE8C6}" type="presParOf" srcId="{6F7FE188-6CB1-42A7-BBAD-97285C15AC78}" destId="{2752E335-7B58-4542-B8A4-69FB9D9F7207}" srcOrd="0" destOrd="0" presId="urn:microsoft.com/office/officeart/2005/8/layout/cycle7"/>
    <dgm:cxn modelId="{B5B49991-8278-471A-A400-1E932674A0F7}" type="presParOf" srcId="{6F7FE188-6CB1-42A7-BBAD-97285C15AC78}" destId="{F38F4281-DBA3-44FD-9B94-9442DA448A11}" srcOrd="1" destOrd="0" presId="urn:microsoft.com/office/officeart/2005/8/layout/cycle7"/>
    <dgm:cxn modelId="{AB49B063-EC5D-4A57-A276-FEC641E79405}" type="presParOf" srcId="{F38F4281-DBA3-44FD-9B94-9442DA448A11}" destId="{29418506-633D-4496-ADCD-F2B960D33642}" srcOrd="0" destOrd="0" presId="urn:microsoft.com/office/officeart/2005/8/layout/cycle7"/>
    <dgm:cxn modelId="{EEFE80A9-F1D5-41ED-ADC7-193682BF5AAD}" type="presParOf" srcId="{6F7FE188-6CB1-42A7-BBAD-97285C15AC78}" destId="{03BC6E69-D970-4EA0-AD25-BC99B4341293}" srcOrd="2" destOrd="0" presId="urn:microsoft.com/office/officeart/2005/8/layout/cycle7"/>
    <dgm:cxn modelId="{ECAC8539-B7CE-493A-9235-B89DE43F0F9F}" type="presParOf" srcId="{6F7FE188-6CB1-42A7-BBAD-97285C15AC78}" destId="{35F23635-7FC3-420A-970C-6B636E9BC645}" srcOrd="3" destOrd="0" presId="urn:microsoft.com/office/officeart/2005/8/layout/cycle7"/>
    <dgm:cxn modelId="{B7FFA542-6A10-4502-9B0D-788C65711AD0}" type="presParOf" srcId="{35F23635-7FC3-420A-970C-6B636E9BC645}" destId="{192466B0-CE82-48EB-9E4B-42270AC1DADF}" srcOrd="0" destOrd="0" presId="urn:microsoft.com/office/officeart/2005/8/layout/cycle7"/>
    <dgm:cxn modelId="{4E7FCC62-2B5D-4747-AA45-E3687F850D2E}" type="presParOf" srcId="{6F7FE188-6CB1-42A7-BBAD-97285C15AC78}" destId="{0D32D341-0CB2-42D6-B7E3-63C96CFD32A5}" srcOrd="4" destOrd="0" presId="urn:microsoft.com/office/officeart/2005/8/layout/cycle7"/>
    <dgm:cxn modelId="{590823B9-B5A4-4D29-978B-AD078E210566}" type="presParOf" srcId="{6F7FE188-6CB1-42A7-BBAD-97285C15AC78}" destId="{D2EF79C4-E070-4D3F-8FB7-6741918A3ADC}" srcOrd="5" destOrd="0" presId="urn:microsoft.com/office/officeart/2005/8/layout/cycle7"/>
    <dgm:cxn modelId="{D2295F57-54E1-4F27-9232-D67FCF07FA8E}" type="presParOf" srcId="{D2EF79C4-E070-4D3F-8FB7-6741918A3ADC}" destId="{A4D209C5-B10F-45D6-972D-B4F125B3641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6CFB35-2A11-4432-8DAB-3C6EBA12C4D1}" type="doc">
      <dgm:prSet loTypeId="urn:microsoft.com/office/officeart/2005/8/layout/l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93AB90B-6E4B-4F94-A3D4-733DE5D9F6C4}">
      <dgm:prSet phldrT="[Текст]" custT="1"/>
      <dgm:spPr/>
      <dgm:t>
        <a:bodyPr/>
        <a:lstStyle/>
        <a:p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Қазақстанда тұратын кәрістердің этникалық және діни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идентификациясын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зерттеу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Koryo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Saram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1F31A10-6217-4879-BFA1-809B740D7434}" type="parTrans" cxnId="{E2F82BBE-1E99-4CFB-80BA-D5157938F5F8}">
      <dgm:prSet/>
      <dgm:spPr/>
      <dgm:t>
        <a:bodyPr/>
        <a:lstStyle/>
        <a:p>
          <a:endParaRPr lang="ru-RU"/>
        </a:p>
      </dgm:t>
    </dgm:pt>
    <dgm:pt modelId="{55A7F6B8-9D0C-46EE-B8AA-9E89BEEBF917}" type="sibTrans" cxnId="{E2F82BBE-1E99-4CFB-80BA-D5157938F5F8}">
      <dgm:prSet/>
      <dgm:spPr/>
      <dgm:t>
        <a:bodyPr/>
        <a:lstStyle/>
        <a:p>
          <a:endParaRPr lang="ru-RU"/>
        </a:p>
      </dgm:t>
    </dgm:pt>
    <dgm:pt modelId="{7D37F960-C752-448B-B19A-4C3757EDC10B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ru-RU" sz="1400" dirty="0" err="1" smtClean="0">
              <a:solidFill>
                <a:srgbClr val="FFFF00"/>
              </a:solidFill>
            </a:rPr>
            <a:t>Аймаганбетова</a:t>
          </a:r>
          <a:r>
            <a:rPr lang="ru-RU" sz="1400" dirty="0" smtClean="0">
              <a:solidFill>
                <a:srgbClr val="FFFF00"/>
              </a:solidFill>
            </a:rPr>
            <a:t> О.Х.</a:t>
          </a:r>
        </a:p>
        <a:p>
          <a:r>
            <a:rPr lang="en-US" sz="1100" i="1" dirty="0" smtClean="0">
              <a:solidFill>
                <a:srgbClr val="FFFF00"/>
              </a:solidFill>
            </a:rPr>
            <a:t>o.aimaganbetova@gmail.com</a:t>
          </a:r>
          <a:endParaRPr lang="ru-RU" sz="1100" i="1" dirty="0">
            <a:solidFill>
              <a:srgbClr val="FFFF00"/>
            </a:solidFill>
          </a:endParaRPr>
        </a:p>
      </dgm:t>
    </dgm:pt>
    <dgm:pt modelId="{B2758B2C-C107-4795-9EA1-C442700989A7}" type="parTrans" cxnId="{3CEEC5C4-1FFB-4737-AA19-2E12753B3F74}">
      <dgm:prSet/>
      <dgm:spPr/>
      <dgm:t>
        <a:bodyPr/>
        <a:lstStyle/>
        <a:p>
          <a:endParaRPr lang="ru-RU"/>
        </a:p>
      </dgm:t>
    </dgm:pt>
    <dgm:pt modelId="{4862B14A-4FD1-4F11-82FE-4042FD97F78D}" type="sibTrans" cxnId="{3CEEC5C4-1FFB-4737-AA19-2E12753B3F74}">
      <dgm:prSet/>
      <dgm:spPr/>
      <dgm:t>
        <a:bodyPr/>
        <a:lstStyle/>
        <a:p>
          <a:endParaRPr lang="ru-RU"/>
        </a:p>
      </dgm:t>
    </dgm:pt>
    <dgm:pt modelId="{3F78E259-CF74-4238-86D6-A0EBC77F77E9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1400" dirty="0" err="1" smtClean="0">
              <a:solidFill>
                <a:srgbClr val="C00000"/>
              </a:solidFill>
            </a:rPr>
            <a:t>Альмира</a:t>
          </a:r>
          <a:r>
            <a:rPr lang="ru-RU" sz="1400" dirty="0" smtClean="0">
              <a:solidFill>
                <a:srgbClr val="C00000"/>
              </a:solidFill>
            </a:rPr>
            <a:t> </a:t>
          </a:r>
          <a:r>
            <a:rPr lang="ru-RU" sz="1400" dirty="0" err="1" smtClean="0">
              <a:solidFill>
                <a:srgbClr val="C00000"/>
              </a:solidFill>
            </a:rPr>
            <a:t>Кустубаева</a:t>
          </a:r>
          <a:endParaRPr lang="ru-RU" sz="1400" dirty="0" smtClean="0">
            <a:solidFill>
              <a:srgbClr val="C00000"/>
            </a:solidFill>
          </a:endParaRPr>
        </a:p>
        <a:p>
          <a:r>
            <a:rPr lang="en-US" sz="1200" i="1" dirty="0" smtClean="0">
              <a:solidFill>
                <a:srgbClr val="C00000"/>
              </a:solidFill>
            </a:rPr>
            <a:t>almkusto@kaznu.kz</a:t>
          </a:r>
          <a:endParaRPr lang="ru-RU" sz="1200" i="1" dirty="0">
            <a:solidFill>
              <a:srgbClr val="C00000"/>
            </a:solidFill>
          </a:endParaRPr>
        </a:p>
      </dgm:t>
    </dgm:pt>
    <dgm:pt modelId="{C3BE92B6-505D-43E6-A578-BA3AFE746FF4}" type="parTrans" cxnId="{B76F906D-1FFC-4258-B408-8E4A8D9391F2}">
      <dgm:prSet/>
      <dgm:spPr/>
      <dgm:t>
        <a:bodyPr/>
        <a:lstStyle/>
        <a:p>
          <a:endParaRPr lang="ru-RU"/>
        </a:p>
      </dgm:t>
    </dgm:pt>
    <dgm:pt modelId="{87272905-9A37-48A1-87B6-5BC3152F252D}" type="sibTrans" cxnId="{B76F906D-1FFC-4258-B408-8E4A8D9391F2}">
      <dgm:prSet/>
      <dgm:spPr/>
      <dgm:t>
        <a:bodyPr/>
        <a:lstStyle/>
        <a:p>
          <a:endParaRPr lang="ru-RU"/>
        </a:p>
      </dgm:t>
    </dgm:pt>
    <dgm:pt modelId="{96859002-3357-4A88-B6B2-2E6CA6CE4288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1400" dirty="0" err="1" smtClean="0">
              <a:solidFill>
                <a:srgbClr val="FF0000"/>
              </a:solidFill>
            </a:rPr>
            <a:t>Аймаганбетова</a:t>
          </a:r>
          <a:r>
            <a:rPr lang="ru-RU" sz="1400" dirty="0" smtClean="0">
              <a:solidFill>
                <a:srgbClr val="FF0000"/>
              </a:solidFill>
            </a:rPr>
            <a:t> О.Х.</a:t>
          </a:r>
        </a:p>
        <a:p>
          <a:r>
            <a:rPr lang="en-US" sz="1200" i="1" dirty="0" smtClean="0">
              <a:solidFill>
                <a:srgbClr val="C00000"/>
              </a:solidFill>
            </a:rPr>
            <a:t>o.aimaganbetova@gmail.com</a:t>
          </a:r>
          <a:endParaRPr lang="ru-RU" sz="1200" dirty="0">
            <a:solidFill>
              <a:srgbClr val="C00000"/>
            </a:solidFill>
          </a:endParaRPr>
        </a:p>
      </dgm:t>
    </dgm:pt>
    <dgm:pt modelId="{111E7379-28C7-4DBC-A764-127C3A91CB4D}" type="parTrans" cxnId="{82D5D037-F5B4-49DE-A9AF-6322785F1B2C}">
      <dgm:prSet/>
      <dgm:spPr/>
      <dgm:t>
        <a:bodyPr/>
        <a:lstStyle/>
        <a:p>
          <a:endParaRPr lang="ru-RU"/>
        </a:p>
      </dgm:t>
    </dgm:pt>
    <dgm:pt modelId="{B4C84218-78CF-4A35-98C3-C00CBAFE1C9C}" type="sibTrans" cxnId="{82D5D037-F5B4-49DE-A9AF-6322785F1B2C}">
      <dgm:prSet/>
      <dgm:spPr/>
      <dgm:t>
        <a:bodyPr/>
        <a:lstStyle/>
        <a:p>
          <a:endParaRPr lang="ru-RU"/>
        </a:p>
      </dgm:t>
    </dgm:pt>
    <dgm:pt modelId="{E43F9198-2888-4D88-8B6D-5EF78621DAC1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Депрессивті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күйді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диагностикалау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оңалтуды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психофизиологиялык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зерттеу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A046C7F-622D-4E23-ABB9-75D9859B35EB}" type="parTrans" cxnId="{6864C730-A3CE-4F7E-8E72-9E90C5C155FB}">
      <dgm:prSet/>
      <dgm:spPr/>
      <dgm:t>
        <a:bodyPr/>
        <a:lstStyle/>
        <a:p>
          <a:endParaRPr lang="ru-RU"/>
        </a:p>
      </dgm:t>
    </dgm:pt>
    <dgm:pt modelId="{92D0F414-C199-48AC-8005-0B46343A2527}" type="sibTrans" cxnId="{6864C730-A3CE-4F7E-8E72-9E90C5C155FB}">
      <dgm:prSet/>
      <dgm:spPr/>
      <dgm:t>
        <a:bodyPr/>
        <a:lstStyle/>
        <a:p>
          <a:endParaRPr lang="ru-RU"/>
        </a:p>
      </dgm:t>
    </dgm:pt>
    <dgm:pt modelId="{A51F80A6-7BC5-47C7-AABD-CCACE805A83B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Діни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терроризм мен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экстремизмнің өсіп келе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жатқан қатері контекстінде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қазақстандық жастардың діни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ықыласы мен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бағдарын мәдениетаралық зерттеу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A4A06B8-50CB-44CC-9572-6447603D9AEA}" type="parTrans" cxnId="{BA5D386B-CEC9-4D95-B80C-9F5602BE10CA}">
      <dgm:prSet/>
      <dgm:spPr/>
      <dgm:t>
        <a:bodyPr/>
        <a:lstStyle/>
        <a:p>
          <a:endParaRPr lang="ru-RU"/>
        </a:p>
      </dgm:t>
    </dgm:pt>
    <dgm:pt modelId="{06EC50EE-8D43-40D3-B0CA-6F53FC28371F}" type="sibTrans" cxnId="{BA5D386B-CEC9-4D95-B80C-9F5602BE10CA}">
      <dgm:prSet/>
      <dgm:spPr/>
      <dgm:t>
        <a:bodyPr/>
        <a:lstStyle/>
        <a:p>
          <a:endParaRPr lang="ru-RU"/>
        </a:p>
      </dgm:t>
    </dgm:pt>
    <dgm:pt modelId="{9C58023A-40A5-4B43-93E4-878926D2893D}" type="pres">
      <dgm:prSet presAssocID="{8B6CFB35-2A11-4432-8DAB-3C6EBA12C4D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88C3AA-9B63-4594-AFB6-61FC8A23891C}" type="pres">
      <dgm:prSet presAssocID="{E93AB90B-6E4B-4F94-A3D4-733DE5D9F6C4}" presName="horFlow" presStyleCnt="0"/>
      <dgm:spPr/>
    </dgm:pt>
    <dgm:pt modelId="{0A25DA39-D20B-486F-A2EE-ADA7EFEDF106}" type="pres">
      <dgm:prSet presAssocID="{E93AB90B-6E4B-4F94-A3D4-733DE5D9F6C4}" presName="bigChev" presStyleLbl="node1" presStyleIdx="0" presStyleCnt="3" custScaleX="169643" custScaleY="111983" custLinFactNeighborX="-385" custLinFactNeighborY="-11986"/>
      <dgm:spPr/>
      <dgm:t>
        <a:bodyPr/>
        <a:lstStyle/>
        <a:p>
          <a:endParaRPr lang="ru-RU"/>
        </a:p>
      </dgm:t>
    </dgm:pt>
    <dgm:pt modelId="{7B2CE05F-BA42-484C-9DF6-43ABD1DB8BE9}" type="pres">
      <dgm:prSet presAssocID="{B2758B2C-C107-4795-9EA1-C442700989A7}" presName="parTrans" presStyleCnt="0"/>
      <dgm:spPr/>
    </dgm:pt>
    <dgm:pt modelId="{A1059D80-1510-4701-B6ED-38F7BDA06999}" type="pres">
      <dgm:prSet presAssocID="{7D37F960-C752-448B-B19A-4C3757EDC10B}" presName="node" presStyleLbl="alignAccFollowNode1" presStyleIdx="0" presStyleCnt="3" custScaleX="107668" custScaleY="132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23F43-39DA-4739-9CC5-EF47181B3AC8}" type="pres">
      <dgm:prSet presAssocID="{E93AB90B-6E4B-4F94-A3D4-733DE5D9F6C4}" presName="vSp" presStyleCnt="0"/>
      <dgm:spPr/>
    </dgm:pt>
    <dgm:pt modelId="{B511FAA1-126C-4176-9159-0848CE8AEC6E}" type="pres">
      <dgm:prSet presAssocID="{E43F9198-2888-4D88-8B6D-5EF78621DAC1}" presName="horFlow" presStyleCnt="0"/>
      <dgm:spPr/>
    </dgm:pt>
    <dgm:pt modelId="{E1B01206-FE84-4185-8DB4-A6DF3016306E}" type="pres">
      <dgm:prSet presAssocID="{E43F9198-2888-4D88-8B6D-5EF78621DAC1}" presName="bigChev" presStyleLbl="node1" presStyleIdx="1" presStyleCnt="3" custScaleX="166549" custScaleY="96676"/>
      <dgm:spPr/>
      <dgm:t>
        <a:bodyPr/>
        <a:lstStyle/>
        <a:p>
          <a:endParaRPr lang="ru-RU"/>
        </a:p>
      </dgm:t>
    </dgm:pt>
    <dgm:pt modelId="{94B2F7DE-E227-487C-A5B0-C8A4EC1D6B30}" type="pres">
      <dgm:prSet presAssocID="{C3BE92B6-505D-43E6-A578-BA3AFE746FF4}" presName="parTrans" presStyleCnt="0"/>
      <dgm:spPr/>
    </dgm:pt>
    <dgm:pt modelId="{6909C7E7-625F-42A4-8165-C5A224EA974C}" type="pres">
      <dgm:prSet presAssocID="{3F78E259-CF74-4238-86D6-A0EBC77F77E9}" presName="node" presStyleLbl="alignAccFollowNode1" presStyleIdx="1" presStyleCnt="3" custScaleX="111732" custScaleY="111068" custLinFactNeighborX="2809" custLinFactNeighborY="5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B3F927-1BCD-4596-84A6-687327D4C604}" type="pres">
      <dgm:prSet presAssocID="{E43F9198-2888-4D88-8B6D-5EF78621DAC1}" presName="vSp" presStyleCnt="0"/>
      <dgm:spPr/>
    </dgm:pt>
    <dgm:pt modelId="{B28E5AA3-2404-431B-BF72-9C0640014F1B}" type="pres">
      <dgm:prSet presAssocID="{A51F80A6-7BC5-47C7-AABD-CCACE805A83B}" presName="horFlow" presStyleCnt="0"/>
      <dgm:spPr/>
    </dgm:pt>
    <dgm:pt modelId="{456995B2-4DA6-427F-9455-CE18AB768778}" type="pres">
      <dgm:prSet presAssocID="{A51F80A6-7BC5-47C7-AABD-CCACE805A83B}" presName="bigChev" presStyleLbl="node1" presStyleIdx="2" presStyleCnt="3" custScaleX="169020" custScaleY="102056"/>
      <dgm:spPr/>
      <dgm:t>
        <a:bodyPr/>
        <a:lstStyle/>
        <a:p>
          <a:endParaRPr lang="ru-RU"/>
        </a:p>
      </dgm:t>
    </dgm:pt>
    <dgm:pt modelId="{702E3CB5-E95B-406F-A327-2EEE93529D6A}" type="pres">
      <dgm:prSet presAssocID="{111E7379-28C7-4DBC-A764-127C3A91CB4D}" presName="parTrans" presStyleCnt="0"/>
      <dgm:spPr/>
    </dgm:pt>
    <dgm:pt modelId="{71CAAB7F-75FF-4980-9480-7BEFC9746F74}" type="pres">
      <dgm:prSet presAssocID="{96859002-3357-4A88-B6B2-2E6CA6CE4288}" presName="node" presStyleLbl="alignAccFollowNode1" presStyleIdx="2" presStyleCnt="3" custScaleX="116444" custScaleY="109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4BBEB8-801E-45A8-B324-C7CBF9E15108}" type="presOf" srcId="{3F78E259-CF74-4238-86D6-A0EBC77F77E9}" destId="{6909C7E7-625F-42A4-8165-C5A224EA974C}" srcOrd="0" destOrd="0" presId="urn:microsoft.com/office/officeart/2005/8/layout/lProcess3"/>
    <dgm:cxn modelId="{7E142335-A398-4FEE-B8FD-E5D42402D3B0}" type="presOf" srcId="{A51F80A6-7BC5-47C7-AABD-CCACE805A83B}" destId="{456995B2-4DA6-427F-9455-CE18AB768778}" srcOrd="0" destOrd="0" presId="urn:microsoft.com/office/officeart/2005/8/layout/lProcess3"/>
    <dgm:cxn modelId="{B76F906D-1FFC-4258-B408-8E4A8D9391F2}" srcId="{E43F9198-2888-4D88-8B6D-5EF78621DAC1}" destId="{3F78E259-CF74-4238-86D6-A0EBC77F77E9}" srcOrd="0" destOrd="0" parTransId="{C3BE92B6-505D-43E6-A578-BA3AFE746FF4}" sibTransId="{87272905-9A37-48A1-87B6-5BC3152F252D}"/>
    <dgm:cxn modelId="{270DAF66-8C6C-4974-8664-5260E7923619}" type="presOf" srcId="{E93AB90B-6E4B-4F94-A3D4-733DE5D9F6C4}" destId="{0A25DA39-D20B-486F-A2EE-ADA7EFEDF106}" srcOrd="0" destOrd="0" presId="urn:microsoft.com/office/officeart/2005/8/layout/lProcess3"/>
    <dgm:cxn modelId="{82D5D037-F5B4-49DE-A9AF-6322785F1B2C}" srcId="{A51F80A6-7BC5-47C7-AABD-CCACE805A83B}" destId="{96859002-3357-4A88-B6B2-2E6CA6CE4288}" srcOrd="0" destOrd="0" parTransId="{111E7379-28C7-4DBC-A764-127C3A91CB4D}" sibTransId="{B4C84218-78CF-4A35-98C3-C00CBAFE1C9C}"/>
    <dgm:cxn modelId="{3CEEC5C4-1FFB-4737-AA19-2E12753B3F74}" srcId="{E93AB90B-6E4B-4F94-A3D4-733DE5D9F6C4}" destId="{7D37F960-C752-448B-B19A-4C3757EDC10B}" srcOrd="0" destOrd="0" parTransId="{B2758B2C-C107-4795-9EA1-C442700989A7}" sibTransId="{4862B14A-4FD1-4F11-82FE-4042FD97F78D}"/>
    <dgm:cxn modelId="{E2F82BBE-1E99-4CFB-80BA-D5157938F5F8}" srcId="{8B6CFB35-2A11-4432-8DAB-3C6EBA12C4D1}" destId="{E93AB90B-6E4B-4F94-A3D4-733DE5D9F6C4}" srcOrd="0" destOrd="0" parTransId="{31F31A10-6217-4879-BFA1-809B740D7434}" sibTransId="{55A7F6B8-9D0C-46EE-B8AA-9E89BEEBF917}"/>
    <dgm:cxn modelId="{E4A6C245-697C-4424-A23C-CA4B913713EA}" type="presOf" srcId="{96859002-3357-4A88-B6B2-2E6CA6CE4288}" destId="{71CAAB7F-75FF-4980-9480-7BEFC9746F74}" srcOrd="0" destOrd="0" presId="urn:microsoft.com/office/officeart/2005/8/layout/lProcess3"/>
    <dgm:cxn modelId="{035A6B21-B6B2-483C-A9CC-EF85B709B7C3}" type="presOf" srcId="{7D37F960-C752-448B-B19A-4C3757EDC10B}" destId="{A1059D80-1510-4701-B6ED-38F7BDA06999}" srcOrd="0" destOrd="0" presId="urn:microsoft.com/office/officeart/2005/8/layout/lProcess3"/>
    <dgm:cxn modelId="{98F7ABAC-892A-4413-83D1-CBFD3C306BDF}" type="presOf" srcId="{8B6CFB35-2A11-4432-8DAB-3C6EBA12C4D1}" destId="{9C58023A-40A5-4B43-93E4-878926D2893D}" srcOrd="0" destOrd="0" presId="urn:microsoft.com/office/officeart/2005/8/layout/lProcess3"/>
    <dgm:cxn modelId="{6864C730-A3CE-4F7E-8E72-9E90C5C155FB}" srcId="{8B6CFB35-2A11-4432-8DAB-3C6EBA12C4D1}" destId="{E43F9198-2888-4D88-8B6D-5EF78621DAC1}" srcOrd="1" destOrd="0" parTransId="{1A046C7F-622D-4E23-ABB9-75D9859B35EB}" sibTransId="{92D0F414-C199-48AC-8005-0B46343A2527}"/>
    <dgm:cxn modelId="{D1CFB046-BBC5-4A84-B75A-0FF9CCF104E4}" type="presOf" srcId="{E43F9198-2888-4D88-8B6D-5EF78621DAC1}" destId="{E1B01206-FE84-4185-8DB4-A6DF3016306E}" srcOrd="0" destOrd="0" presId="urn:microsoft.com/office/officeart/2005/8/layout/lProcess3"/>
    <dgm:cxn modelId="{BA5D386B-CEC9-4D95-B80C-9F5602BE10CA}" srcId="{8B6CFB35-2A11-4432-8DAB-3C6EBA12C4D1}" destId="{A51F80A6-7BC5-47C7-AABD-CCACE805A83B}" srcOrd="2" destOrd="0" parTransId="{7A4A06B8-50CB-44CC-9572-6447603D9AEA}" sibTransId="{06EC50EE-8D43-40D3-B0CA-6F53FC28371F}"/>
    <dgm:cxn modelId="{5172342E-5F7D-4E8A-A06F-2304252C7D00}" type="presParOf" srcId="{9C58023A-40A5-4B43-93E4-878926D2893D}" destId="{4D88C3AA-9B63-4594-AFB6-61FC8A23891C}" srcOrd="0" destOrd="0" presId="urn:microsoft.com/office/officeart/2005/8/layout/lProcess3"/>
    <dgm:cxn modelId="{5A5B07A3-1EAE-4424-AAF7-E6314E8F5497}" type="presParOf" srcId="{4D88C3AA-9B63-4594-AFB6-61FC8A23891C}" destId="{0A25DA39-D20B-486F-A2EE-ADA7EFEDF106}" srcOrd="0" destOrd="0" presId="urn:microsoft.com/office/officeart/2005/8/layout/lProcess3"/>
    <dgm:cxn modelId="{83C6B4B0-31A0-4589-8CBE-BB8DD29FDEA3}" type="presParOf" srcId="{4D88C3AA-9B63-4594-AFB6-61FC8A23891C}" destId="{7B2CE05F-BA42-484C-9DF6-43ABD1DB8BE9}" srcOrd="1" destOrd="0" presId="urn:microsoft.com/office/officeart/2005/8/layout/lProcess3"/>
    <dgm:cxn modelId="{66DE5154-E476-4EDD-949B-9309D446D620}" type="presParOf" srcId="{4D88C3AA-9B63-4594-AFB6-61FC8A23891C}" destId="{A1059D80-1510-4701-B6ED-38F7BDA06999}" srcOrd="2" destOrd="0" presId="urn:microsoft.com/office/officeart/2005/8/layout/lProcess3"/>
    <dgm:cxn modelId="{D1EF3772-A3DB-465B-902F-66BFAC6D59F1}" type="presParOf" srcId="{9C58023A-40A5-4B43-93E4-878926D2893D}" destId="{F9823F43-39DA-4739-9CC5-EF47181B3AC8}" srcOrd="1" destOrd="0" presId="urn:microsoft.com/office/officeart/2005/8/layout/lProcess3"/>
    <dgm:cxn modelId="{7A9C7470-E471-4CE0-BF3A-1E024E88C8C5}" type="presParOf" srcId="{9C58023A-40A5-4B43-93E4-878926D2893D}" destId="{B511FAA1-126C-4176-9159-0848CE8AEC6E}" srcOrd="2" destOrd="0" presId="urn:microsoft.com/office/officeart/2005/8/layout/lProcess3"/>
    <dgm:cxn modelId="{ACCD77BF-74B3-4AD8-A27D-ABC4159C60F2}" type="presParOf" srcId="{B511FAA1-126C-4176-9159-0848CE8AEC6E}" destId="{E1B01206-FE84-4185-8DB4-A6DF3016306E}" srcOrd="0" destOrd="0" presId="urn:microsoft.com/office/officeart/2005/8/layout/lProcess3"/>
    <dgm:cxn modelId="{11DCB9A0-5A7B-4AAD-9098-50BC5A86DC86}" type="presParOf" srcId="{B511FAA1-126C-4176-9159-0848CE8AEC6E}" destId="{94B2F7DE-E227-487C-A5B0-C8A4EC1D6B30}" srcOrd="1" destOrd="0" presId="urn:microsoft.com/office/officeart/2005/8/layout/lProcess3"/>
    <dgm:cxn modelId="{E1812742-0036-4C9A-8D53-A182552E7A82}" type="presParOf" srcId="{B511FAA1-126C-4176-9159-0848CE8AEC6E}" destId="{6909C7E7-625F-42A4-8165-C5A224EA974C}" srcOrd="2" destOrd="0" presId="urn:microsoft.com/office/officeart/2005/8/layout/lProcess3"/>
    <dgm:cxn modelId="{60A6E293-CA5A-4F37-97E0-A620FB90E29A}" type="presParOf" srcId="{9C58023A-40A5-4B43-93E4-878926D2893D}" destId="{F9B3F927-1BCD-4596-84A6-687327D4C604}" srcOrd="3" destOrd="0" presId="urn:microsoft.com/office/officeart/2005/8/layout/lProcess3"/>
    <dgm:cxn modelId="{9FCB7438-7F49-4A56-A33D-F38C465C1EBE}" type="presParOf" srcId="{9C58023A-40A5-4B43-93E4-878926D2893D}" destId="{B28E5AA3-2404-431B-BF72-9C0640014F1B}" srcOrd="4" destOrd="0" presId="urn:microsoft.com/office/officeart/2005/8/layout/lProcess3"/>
    <dgm:cxn modelId="{BB9B3A1C-1143-4095-ABC3-C8A0703FC580}" type="presParOf" srcId="{B28E5AA3-2404-431B-BF72-9C0640014F1B}" destId="{456995B2-4DA6-427F-9455-CE18AB768778}" srcOrd="0" destOrd="0" presId="urn:microsoft.com/office/officeart/2005/8/layout/lProcess3"/>
    <dgm:cxn modelId="{F82AD1AE-B97E-4047-96D0-EB81392D67D8}" type="presParOf" srcId="{B28E5AA3-2404-431B-BF72-9C0640014F1B}" destId="{702E3CB5-E95B-406F-A327-2EEE93529D6A}" srcOrd="1" destOrd="0" presId="urn:microsoft.com/office/officeart/2005/8/layout/lProcess3"/>
    <dgm:cxn modelId="{83950379-455A-42E3-AB27-4E0A2F686EC0}" type="presParOf" srcId="{B28E5AA3-2404-431B-BF72-9C0640014F1B}" destId="{71CAAB7F-75FF-4980-9480-7BEFC9746F7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2E335-7B58-4542-B8A4-69FB9D9F7207}">
      <dsp:nvSpPr>
        <dsp:cNvPr id="0" name=""/>
        <dsp:cNvSpPr/>
      </dsp:nvSpPr>
      <dsp:spPr>
        <a:xfrm>
          <a:off x="2146324" y="-31709"/>
          <a:ext cx="2050578" cy="538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Қызметі</a:t>
          </a:r>
          <a:endParaRPr lang="ru-RU" sz="16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62103" y="-15930"/>
        <a:ext cx="2019020" cy="507166"/>
      </dsp:txXfrm>
    </dsp:sp>
    <dsp:sp modelId="{F38F4281-DBA3-44FD-9B94-9442DA448A11}">
      <dsp:nvSpPr>
        <dsp:cNvPr id="0" name=""/>
        <dsp:cNvSpPr/>
      </dsp:nvSpPr>
      <dsp:spPr>
        <a:xfrm rot="17943458">
          <a:off x="4137352" y="422173"/>
          <a:ext cx="745231" cy="71430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351644" y="565034"/>
        <a:ext cx="316647" cy="428584"/>
      </dsp:txXfrm>
    </dsp:sp>
    <dsp:sp modelId="{03BC6E69-D970-4EA0-AD25-BC99B4341293}">
      <dsp:nvSpPr>
        <dsp:cNvPr id="0" name=""/>
        <dsp:cNvSpPr/>
      </dsp:nvSpPr>
      <dsp:spPr>
        <a:xfrm>
          <a:off x="3963525" y="1231817"/>
          <a:ext cx="2584292" cy="811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Жаздық психологиялық</a:t>
          </a: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
  </a:t>
          </a:r>
          <a:r>
            <a:rPr lang="ru-RU" sz="16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мектеп</a:t>
          </a:r>
          <a:endParaRPr lang="ru-RU" sz="16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87279" y="1255571"/>
        <a:ext cx="2536784" cy="763514"/>
      </dsp:txXfrm>
    </dsp:sp>
    <dsp:sp modelId="{35F23635-7FC3-420A-970C-6B636E9BC645}">
      <dsp:nvSpPr>
        <dsp:cNvPr id="0" name=""/>
        <dsp:cNvSpPr/>
      </dsp:nvSpPr>
      <dsp:spPr>
        <a:xfrm rot="21128926">
          <a:off x="5370995" y="162360"/>
          <a:ext cx="976226" cy="783707"/>
        </a:xfrm>
        <a:prstGeom prst="smileyFace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10800000">
        <a:off x="5606107" y="319101"/>
        <a:ext cx="506002" cy="470225"/>
      </dsp:txXfrm>
    </dsp:sp>
    <dsp:sp modelId="{0D32D341-0CB2-42D6-B7E3-63C96CFD32A5}">
      <dsp:nvSpPr>
        <dsp:cNvPr id="0" name=""/>
        <dsp:cNvSpPr/>
      </dsp:nvSpPr>
      <dsp:spPr>
        <a:xfrm>
          <a:off x="0" y="1212974"/>
          <a:ext cx="2432717" cy="8229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Қысқы психологиялық</a:t>
          </a: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
  </a:t>
          </a:r>
          <a:r>
            <a:rPr lang="ru-RU" sz="16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мектеп</a:t>
          </a:r>
          <a:endParaRPr lang="ru-RU" sz="16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103" y="1237077"/>
        <a:ext cx="2384511" cy="774727"/>
      </dsp:txXfrm>
    </dsp:sp>
    <dsp:sp modelId="{D2EF79C4-E070-4D3F-8FB7-6741918A3ADC}">
      <dsp:nvSpPr>
        <dsp:cNvPr id="0" name=""/>
        <dsp:cNvSpPr/>
      </dsp:nvSpPr>
      <dsp:spPr>
        <a:xfrm rot="3360791">
          <a:off x="1424341" y="434101"/>
          <a:ext cx="709159" cy="69734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1633545" y="573570"/>
        <a:ext cx="290751" cy="4184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5DA39-D20B-486F-A2EE-ADA7EFEDF106}">
      <dsp:nvSpPr>
        <dsp:cNvPr id="0" name=""/>
        <dsp:cNvSpPr/>
      </dsp:nvSpPr>
      <dsp:spPr>
        <a:xfrm>
          <a:off x="1221" y="69054"/>
          <a:ext cx="5846020" cy="154360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Қазақстанда тұратын кәрістердің этникалық және діни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идентификациясын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зерттеу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Koryo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Saram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73024" y="69054"/>
        <a:ext cx="4302414" cy="1543606"/>
      </dsp:txXfrm>
    </dsp:sp>
    <dsp:sp modelId="{A1059D80-1510-4701-B6ED-38F7BDA06999}">
      <dsp:nvSpPr>
        <dsp:cNvPr id="0" name=""/>
        <dsp:cNvSpPr/>
      </dsp:nvSpPr>
      <dsp:spPr>
        <a:xfrm>
          <a:off x="5400977" y="249885"/>
          <a:ext cx="3079563" cy="1512380"/>
        </a:xfrm>
        <a:prstGeom prst="chevron">
          <a:avLst/>
        </a:prstGeom>
        <a:solidFill>
          <a:srgbClr val="7030A0">
            <a:alpha val="90000"/>
          </a:srgb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solidFill>
                <a:srgbClr val="FFFF00"/>
              </a:solidFill>
            </a:rPr>
            <a:t>Аймаганбетова</a:t>
          </a:r>
          <a:r>
            <a:rPr lang="ru-RU" sz="1400" kern="1200" dirty="0" smtClean="0">
              <a:solidFill>
                <a:srgbClr val="FFFF00"/>
              </a:solidFill>
            </a:rPr>
            <a:t> О.Х.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i="1" kern="1200" dirty="0" smtClean="0">
              <a:solidFill>
                <a:srgbClr val="FFFF00"/>
              </a:solidFill>
            </a:rPr>
            <a:t>o.aimaganbetova@gmail.com</a:t>
          </a:r>
          <a:endParaRPr lang="ru-RU" sz="1100" i="1" kern="1200" dirty="0">
            <a:solidFill>
              <a:srgbClr val="FFFF00"/>
            </a:solidFill>
          </a:endParaRPr>
        </a:p>
      </dsp:txBody>
      <dsp:txXfrm>
        <a:off x="6157167" y="249885"/>
        <a:ext cx="1567183" cy="1512380"/>
      </dsp:txXfrm>
    </dsp:sp>
    <dsp:sp modelId="{E1B01206-FE84-4185-8DB4-A6DF3016306E}">
      <dsp:nvSpPr>
        <dsp:cNvPr id="0" name=""/>
        <dsp:cNvSpPr/>
      </dsp:nvSpPr>
      <dsp:spPr>
        <a:xfrm>
          <a:off x="2946" y="1970859"/>
          <a:ext cx="5739399" cy="1332610"/>
        </a:xfrm>
        <a:prstGeom prst="chevron">
          <a:avLst/>
        </a:prstGeom>
        <a:solidFill>
          <a:srgbClr val="7030A0">
            <a:alpha val="90000"/>
          </a:srgb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Депрессивті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күйді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диагностикалау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оңалтуды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психофизиологиялык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зерттеу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9251" y="1970859"/>
        <a:ext cx="4406789" cy="1332610"/>
      </dsp:txXfrm>
    </dsp:sp>
    <dsp:sp modelId="{6909C7E7-625F-42A4-8165-C5A224EA974C}">
      <dsp:nvSpPr>
        <dsp:cNvPr id="0" name=""/>
        <dsp:cNvSpPr/>
      </dsp:nvSpPr>
      <dsp:spPr>
        <a:xfrm>
          <a:off x="5306940" y="2069280"/>
          <a:ext cx="3195803" cy="1270724"/>
        </a:xfrm>
        <a:prstGeom prst="chevron">
          <a:avLst/>
        </a:prstGeom>
        <a:solidFill>
          <a:srgbClr val="92D050">
            <a:alpha val="90000"/>
          </a:srgb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solidFill>
                <a:srgbClr val="C00000"/>
              </a:solidFill>
            </a:rPr>
            <a:t>Альмира</a:t>
          </a:r>
          <a:r>
            <a:rPr lang="ru-RU" sz="1400" kern="1200" dirty="0" smtClean="0">
              <a:solidFill>
                <a:srgbClr val="C00000"/>
              </a:solidFill>
            </a:rPr>
            <a:t> </a:t>
          </a:r>
          <a:r>
            <a:rPr lang="ru-RU" sz="1400" kern="1200" dirty="0" err="1" smtClean="0">
              <a:solidFill>
                <a:srgbClr val="C00000"/>
              </a:solidFill>
            </a:rPr>
            <a:t>Кустубаева</a:t>
          </a:r>
          <a:endParaRPr lang="ru-RU" sz="1400" kern="1200" dirty="0" smtClean="0">
            <a:solidFill>
              <a:srgbClr val="C0000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kern="1200" dirty="0" smtClean="0">
              <a:solidFill>
                <a:srgbClr val="C00000"/>
              </a:solidFill>
            </a:rPr>
            <a:t>almkusto@kaznu.kz</a:t>
          </a:r>
          <a:endParaRPr lang="ru-RU" sz="1200" i="1" kern="1200" dirty="0">
            <a:solidFill>
              <a:srgbClr val="C00000"/>
            </a:solidFill>
          </a:endParaRPr>
        </a:p>
      </dsp:txBody>
      <dsp:txXfrm>
        <a:off x="5942302" y="2069280"/>
        <a:ext cx="1925079" cy="1270724"/>
      </dsp:txXfrm>
    </dsp:sp>
    <dsp:sp modelId="{456995B2-4DA6-427F-9455-CE18AB768778}">
      <dsp:nvSpPr>
        <dsp:cNvPr id="0" name=""/>
        <dsp:cNvSpPr/>
      </dsp:nvSpPr>
      <dsp:spPr>
        <a:xfrm>
          <a:off x="2946" y="3496449"/>
          <a:ext cx="5824551" cy="1406769"/>
        </a:xfrm>
        <a:prstGeom prst="chevron">
          <a:avLst/>
        </a:prstGeom>
        <a:solidFill>
          <a:srgbClr val="7030A0">
            <a:alpha val="90000"/>
          </a:srgb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Діни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терроризм мен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экстремизмнің өсіп келе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жатқан қатері контекстінде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қазақстандық жастардың діни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ықыласы мен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бағдарын мәдениетаралық зерттеу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6331" y="3496449"/>
        <a:ext cx="4417782" cy="1406769"/>
      </dsp:txXfrm>
    </dsp:sp>
    <dsp:sp modelId="{71CAAB7F-75FF-4980-9480-7BEFC9746F74}">
      <dsp:nvSpPr>
        <dsp:cNvPr id="0" name=""/>
        <dsp:cNvSpPr/>
      </dsp:nvSpPr>
      <dsp:spPr>
        <a:xfrm>
          <a:off x="5379508" y="3576004"/>
          <a:ext cx="3330578" cy="1247659"/>
        </a:xfrm>
        <a:prstGeom prst="chevron">
          <a:avLst/>
        </a:prstGeom>
        <a:solidFill>
          <a:srgbClr val="92D050">
            <a:alpha val="90000"/>
          </a:srgb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solidFill>
                <a:srgbClr val="FF0000"/>
              </a:solidFill>
            </a:rPr>
            <a:t>Аймаганбетова</a:t>
          </a:r>
          <a:r>
            <a:rPr lang="ru-RU" sz="1400" kern="1200" dirty="0" smtClean="0">
              <a:solidFill>
                <a:srgbClr val="FF0000"/>
              </a:solidFill>
            </a:rPr>
            <a:t> О.Х.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kern="1200" dirty="0" smtClean="0">
              <a:solidFill>
                <a:srgbClr val="C00000"/>
              </a:solidFill>
            </a:rPr>
            <a:t>o.aimaganbetova@gmail.com</a:t>
          </a:r>
          <a:endParaRPr lang="ru-RU" sz="1200" kern="1200" dirty="0">
            <a:solidFill>
              <a:srgbClr val="C00000"/>
            </a:solidFill>
          </a:endParaRPr>
        </a:p>
      </dsp:txBody>
      <dsp:txXfrm>
        <a:off x="6003338" y="3576004"/>
        <a:ext cx="2082919" cy="1247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A8B1F-ED78-4481-AB7B-3476E38612E7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3E818-A2D7-46EB-B19F-C0107473BE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820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3E818-A2D7-46EB-B19F-C0107473BE7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710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3360263"/>
            <a:ext cx="240655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3363435"/>
            <a:ext cx="2396873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241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aznu.kz/en/1806/page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6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hyperlink" Target="Thalamus_small.gif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0919" y="1049962"/>
            <a:ext cx="707295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Әл-Фараби атындағы Қазақ ұлттық университеті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Философия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 саясаттану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факультеті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 қолданбалы 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 </a:t>
            </a:r>
            <a:r>
              <a:rPr lang="ru-RU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кафедрасы</a:t>
            </a:r>
            <a:endParaRPr lang="en-US" sz="2800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algn="ctr" defTabSz="914400"/>
            <a:endParaRPr lang="ru-RU" sz="2800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algn="ctr" defTabSz="914400"/>
            <a:endParaRPr lang="ru-RU" sz="2800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algn="ctr" defTabSz="914400"/>
            <a:endParaRPr lang="ru-RU" sz="2800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algn="ctr" defTabSz="914400"/>
            <a:endParaRPr lang="en-US" sz="2800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2018-2019 оқу жылы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1134257" cy="152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1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076" y="98313"/>
            <a:ext cx="83478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Бакалавр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бағдарламасы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5B050300-ПСИХОЛОГИЯ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1396732"/>
            <a:ext cx="83820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мерзімі</a:t>
            </a:r>
            <a: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- 4 </a:t>
            </a:r>
            <a:r>
              <a:rPr lang="ru-RU" sz="27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endParaRPr lang="ru-RU" sz="27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7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формасы</a:t>
            </a:r>
            <a: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7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күндізгі</a:t>
            </a:r>
            <a:endParaRPr lang="ru-RU" sz="27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7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Берілетін</a:t>
            </a:r>
            <a: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дәреже</a:t>
            </a:r>
            <a: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- 5В050300-Психология </a:t>
            </a:r>
            <a:r>
              <a:rPr lang="ru-RU" sz="27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мамандығы</a:t>
            </a:r>
            <a: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бакалавры</a:t>
            </a:r>
          </a:p>
          <a:p>
            <a:endParaRPr lang="ru-RU" sz="27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7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7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бағдарламасы орыс</a:t>
            </a:r>
            <a: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және қазақ тілдерінде</a:t>
            </a:r>
            <a: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жүргізіледі</a:t>
            </a:r>
            <a: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7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7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7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бағдарламасы </a:t>
            </a:r>
            <a: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Стэнфорд </a:t>
            </a:r>
            <a:r>
              <a:rPr lang="ru-RU" sz="27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Кембридж </a:t>
            </a:r>
            <a:r>
              <a:rPr lang="ru-RU" sz="27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сияқты жетекші</a:t>
            </a:r>
            <a: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шетелдік</a:t>
            </a:r>
            <a: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университеттердің бағдарламаларымен келісілген</a:t>
            </a:r>
            <a:endParaRPr lang="ru-RU" sz="27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7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7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бағдарламаның үйлестірушісі </a:t>
            </a:r>
            <a: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mmaria.876@gmail.com</a:t>
            </a:r>
            <a:endParaRPr lang="en-US" sz="27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70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1"/>
            <a:ext cx="8385941" cy="1066800"/>
          </a:xfrm>
        </p:spPr>
        <p:txBody>
          <a:bodyPr/>
          <a:lstStyle/>
          <a:p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Магистрлік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бағдарламасы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6M050300-Психология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0" y="990601"/>
            <a:ext cx="8839200" cy="5867400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формасы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Күндізгі</a:t>
            </a:r>
            <a:endParaRPr lang="ru-RU" sz="27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Берілетін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дәреже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6М050300-Психология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Магистрі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lnSpc>
                <a:spcPct val="120000"/>
              </a:lnSpc>
            </a:pPr>
            <a:r>
              <a:rPr lang="ru-RU" sz="2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Магистрлік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бағдарламасының бағыттары</a:t>
            </a:r>
            <a:endParaRPr lang="ru-RU" sz="27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FontTx/>
              <a:buChar char="-"/>
            </a:pPr>
            <a:r>
              <a:rPr lang="ru-RU" sz="2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МЕРЗІМІ - 1 ЖЫЛ</a:t>
            </a:r>
          </a:p>
          <a:p>
            <a:pPr algn="just">
              <a:lnSpc>
                <a:spcPct val="120000"/>
              </a:lnSpc>
            </a:pP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6M050305</a:t>
            </a:r>
            <a:r>
              <a:rPr lang="kk-KZ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kk-KZ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алғашқы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медициналық-санитарлық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көмек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ұйымдарындағы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Психология</a:t>
            </a:r>
            <a:endParaRPr lang="ru-RU" sz="27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6М050306 –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Әлеуметтік-маңызды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аурулар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кезіндегі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психология»</a:t>
            </a:r>
          </a:p>
          <a:p>
            <a:pPr algn="just">
              <a:lnSpc>
                <a:spcPct val="120000"/>
              </a:lnSpc>
            </a:pP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"6М050307 -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психиатриялық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наркологиялық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көмек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көрсету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ұйымдарындағы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Психология</a:t>
            </a:r>
            <a:endParaRPr lang="ru-RU" sz="27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6М050308 –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тұлға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ұйымдастыру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психологиясы</a:t>
            </a:r>
            <a:endParaRPr lang="ru-RU" sz="27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6М050309 -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әскери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психологтың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берушілік-профилактикалық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іс-әрекеті</a:t>
            </a:r>
            <a:endParaRPr lang="ru-RU" sz="27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6М050310 -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дағдарыстық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төтенше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жағдайлардағы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психологиялық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көмек</a:t>
            </a:r>
            <a:endParaRPr lang="ru-RU" sz="27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6М050311 -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психологиясы</a:t>
            </a:r>
            <a:endParaRPr lang="ru-RU" sz="27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бағдарламаның үйлестірушісі </a:t>
            </a: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sandugash04101971@gmail.com</a:t>
            </a:r>
            <a:endParaRPr lang="en-US" sz="27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06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0366" y="3191236"/>
            <a:ext cx="7343269" cy="47552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6256" y="294951"/>
            <a:ext cx="82768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Магистрлік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бағдарламасы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6M050300-Психология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1447800"/>
            <a:ext cx="8300687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формасы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күндізгі</a:t>
            </a:r>
            <a:endParaRPr lang="ru-RU" sz="2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Берілетін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дәреже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6М050300-Психология </a:t>
            </a:r>
            <a:r>
              <a:rPr lang="ru-RU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мамандығы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ғылымдар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магистрі</a:t>
            </a:r>
            <a:endParaRPr lang="ru-RU" sz="2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"ҒЫЛЫМИ-ПЕДАГОГИКАЛЫҚ ОҚЫТУ" БАҒЫТЫ ШЕБЕРІНІҢ ОҚУ БАҒДАРЛАМАЛАРЫ</a:t>
            </a:r>
          </a:p>
          <a:p>
            <a:pPr algn="ctr"/>
            <a:r>
              <a:rPr lang="ru-RU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ЗЕРТТЕУ ҰЗАҚТЫҒЫ-2 ЖЫЛ</a:t>
            </a:r>
          </a:p>
          <a:p>
            <a:pPr algn="just"/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6М050301 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Ұйымдастыру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психологиясы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тұлға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ағылшын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тілінде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))</a:t>
            </a:r>
          </a:p>
          <a:p>
            <a:pPr algn="just"/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6М050302 - </a:t>
            </a:r>
            <a:r>
              <a:rPr lang="ru-RU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беру </a:t>
            </a:r>
            <a:r>
              <a:rPr lang="ru-RU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психологиясы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ағылшын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тілінде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6М050303 - Спорт </a:t>
            </a:r>
            <a:r>
              <a:rPr lang="ru-RU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психологиясы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бағдарламаның үйлестірушісі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sandugash04101971@gmail.com</a:t>
            </a:r>
            <a:endParaRPr lang="en-US" sz="23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59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07092"/>
            <a:ext cx="8762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PHD БІЛІМ БЕРУ БАҒДАРЛАМАСЫ 6D050300-ПСИХОЛОГИЯ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1143000"/>
            <a:ext cx="914399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мерзімі</a:t>
            </a:r>
            <a:r>
              <a:rPr lang="ru-RU" sz="2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- 3 </a:t>
            </a:r>
            <a:r>
              <a:rPr lang="ru-RU" sz="23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endParaRPr lang="ru-RU" sz="23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формасы</a:t>
            </a:r>
            <a:r>
              <a:rPr lang="ru-RU" sz="2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3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күндізгі</a:t>
            </a:r>
            <a:endParaRPr lang="ru-RU" sz="23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Оқыту тілі</a:t>
            </a:r>
            <a:r>
              <a:rPr lang="ru-RU" sz="2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3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ағылшын</a:t>
            </a:r>
            <a:endParaRPr lang="ru-RU" sz="23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Берілетін</a:t>
            </a:r>
            <a:r>
              <a:rPr lang="ru-RU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дәреже</a:t>
            </a:r>
            <a:r>
              <a:rPr lang="ru-RU" sz="2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D050300-</a:t>
            </a:r>
            <a:r>
              <a:rPr lang="kk-KZ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3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сихология</a:t>
            </a:r>
            <a:r>
              <a:rPr lang="ru-RU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мамандығы</a:t>
            </a:r>
            <a:r>
              <a:rPr lang="ru-RU" sz="2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философия </a:t>
            </a:r>
            <a:r>
              <a:rPr lang="ru-RU" sz="23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докторы</a:t>
            </a:r>
            <a:r>
              <a:rPr lang="ru-RU" sz="2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PhD</a:t>
            </a:r>
            <a:r>
              <a:rPr lang="ru-RU" sz="2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3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"6D050300 - </a:t>
            </a:r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Психология" </a:t>
            </a:r>
            <a:r>
              <a:rPr lang="ru-RU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мамандығы</a:t>
            </a:r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бағдарлама</a:t>
            </a:r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шетелдік</a:t>
            </a:r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орындарының</a:t>
            </a:r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талаптарына</a:t>
            </a:r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жасалған</a:t>
            </a:r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бағдарламасы</a:t>
            </a:r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құзыреттілікке</a:t>
            </a:r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негізделген</a:t>
            </a:r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модульдік</a:t>
            </a:r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негізде</a:t>
            </a:r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құрылған</a:t>
            </a:r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3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«6D050300 </a:t>
            </a:r>
            <a:r>
              <a:rPr lang="ru-RU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Психологиясы</a:t>
            </a:r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мамандығы</a:t>
            </a:r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келесі</a:t>
            </a:r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ғылыми</a:t>
            </a:r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бағыттар</a:t>
            </a:r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ұсынылған</a:t>
            </a:r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1. 6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D050300 (01) </a:t>
            </a:r>
            <a:r>
              <a:rPr lang="ru-RU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Өзгеріс</a:t>
            </a:r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даму </a:t>
            </a:r>
            <a:r>
              <a:rPr lang="ru-RU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денсаулық</a:t>
            </a:r>
            <a:endParaRPr lang="ru-RU" sz="23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2. 6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D050300 (02) </a:t>
            </a:r>
            <a:r>
              <a:rPr lang="ru-RU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тұлғаның әлеуметтік психологиясы</a:t>
            </a:r>
            <a:endParaRPr lang="ru-RU" sz="23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3. 6</a:t>
            </a:r>
            <a:r>
              <a:rPr lang="en-US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D050300 (03) </a:t>
            </a:r>
            <a:r>
              <a:rPr lang="ru-RU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Таным</a:t>
            </a:r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ми</a:t>
            </a:r>
          </a:p>
          <a:p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бағдарлама үйлестірушісі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mmaria.876@gmail.com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07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0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Ғылыми жобалар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194387"/>
              </p:ext>
            </p:extLst>
          </p:nvPr>
        </p:nvGraphicFramePr>
        <p:xfrm>
          <a:off x="156891" y="1304144"/>
          <a:ext cx="8713033" cy="5137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6639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311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«Психология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және әлеуметтану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хабаршысы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2026134" cy="38209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609600"/>
            <a:ext cx="6934199" cy="6477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әл-Фараби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атындағы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ұлттық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университетінің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журналы Психология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леуметтану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саласындағы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іргелі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қолданбалы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зерттеулер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мәселелері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ғылыми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жұмыстарды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жариялайды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Журнал республика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ТМД-ға қатысушы мемлекеттердің аумағында таратылады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Олардың ішінде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Болгария (профессор Ирина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Колева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София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университеті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Ұлыбритания 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(профессор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Сангера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Балихар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кент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университеті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Әлеуметтік саясат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Әлеуметтану және әлеуметтік зерттеулер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факультеті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АҚШ ( профессор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Агаджанян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Виктор, Канзас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университеті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профессор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Фэй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Сун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Аризона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университетінің мемлекеттік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басқару және қоғамдық істер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колледжі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Ресей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(доцент Ольга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Эчевская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әлеуметтану факультеті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)., Новосибирск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университеті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Журналдың шығу жиілігі-жылына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Журнал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Республикасында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ТМД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елдерінде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шетелде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таратылады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ҚазҰУ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Хабаршысы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психология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әлеуметтану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сериясы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ғылыми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мақалаларын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1993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жылдың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қыркүйегінен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университеті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баспасында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жариялайды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1998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журнал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уәкілетті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комитеттің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ғылыми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нәтижелері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жариялауына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ұсынылған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журналдар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тізіміне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енгізілді.Мақалалар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ғылыми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жетекшінің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сыртқы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рецензиялауы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редакциялық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алқа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журнал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редакциясының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құрамына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кірмейтін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тәуелсіз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мамандардың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рецензиялауы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процесінен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өтеді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ұқсас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ғылыми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салада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зерттеулер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жүргізеді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Журналдың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нөмірлері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Әл-Фараби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атындағы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ҚазҰУ-дың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электронды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сайтында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орналастырылған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Жауапты</a:t>
            </a:r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хатшы</a:t>
            </a:r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Айдана</a:t>
            </a:r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Ризулла</a:t>
            </a:r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және қолданбалы </a:t>
            </a:r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психология </a:t>
            </a:r>
            <a:r>
              <a:rPr lang="ru-RU" sz="1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кафедрасының оқытушысы</a:t>
            </a:r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Казахстан.Тел</a:t>
            </a:r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.: +7 775 884 98 57</a:t>
            </a:r>
          </a:p>
          <a:p>
            <a:pPr algn="just"/>
            <a:r>
              <a:rPr lang="en-US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en-US" sz="1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arizulla@mail.ru</a:t>
            </a:r>
          </a:p>
          <a:p>
            <a:pPr algn="just"/>
            <a:r>
              <a:rPr lang="ru-RU" sz="1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Техникалық хатшы</a:t>
            </a:r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Расул </a:t>
            </a:r>
            <a:r>
              <a:rPr lang="ru-RU" sz="1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Тохниязов</a:t>
            </a:r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психология </a:t>
            </a:r>
            <a:r>
              <a:rPr lang="ru-RU" sz="1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кафедрасының </a:t>
            </a:r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аспиранты</a:t>
            </a:r>
            <a:r>
              <a:rPr lang="en-US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(«6D050300»), </a:t>
            </a:r>
            <a:r>
              <a:rPr lang="ru-RU" sz="1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Казахстан.</a:t>
            </a:r>
          </a:p>
          <a:p>
            <a:pPr algn="just"/>
            <a:r>
              <a:rPr lang="en-US" sz="1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Tel</a:t>
            </a:r>
            <a:r>
              <a:rPr lang="en-US" sz="1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.: +7 777 366 07 87</a:t>
            </a:r>
          </a:p>
          <a:p>
            <a:pPr algn="just"/>
            <a:r>
              <a:rPr lang="en-US" sz="1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E-mail: rasul_march@mail.ru</a:t>
            </a:r>
            <a:endParaRPr lang="ru-RU" sz="1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77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68808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Ынтымақтастыққа шақырамыз!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8937" y="2544550"/>
            <a:ext cx="7048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Бөлімнің мекен-жайы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Қазақстан, Алматы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Масанчи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39/47, 4-ғимарат,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бөлімнің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телефоны: 8 (727) 292-57-17 (2131)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52600" y="4343400"/>
            <a:ext cx="5574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http://www.kaznu.kz/ru/1806/page/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5181600"/>
            <a:ext cx="81544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https://web.facebook.com/psychologykaznu/?ref=ts&amp;fref=ts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0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58426" y="19756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меңгерушісі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психология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ғылымдарының докторы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профессор</a:t>
            </a:r>
          </a:p>
          <a:p>
            <a:pPr marL="342900" indent="-342900"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Мадалиева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Забира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Бекешовна</a:t>
            </a: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Zabyra.Madalyeva@kaznu.kz</a:t>
            </a:r>
            <a:endParaRPr lang="en-US" sz="20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58426" y="2209800"/>
            <a:ext cx="48853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кафедра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меңгерушісінің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орынбасары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PhD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доцент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қ.а.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 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Баймолдина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Лаура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Оразбековна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Laura.Baimoldina2@kaznu.kz</a:t>
            </a:r>
            <a:endParaRPr lang="en-US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90800" y="4572000"/>
            <a:ext cx="5257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Ғылыми-инновациялық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халықаралық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ынтымақтастық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кафедра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меңгерушісінің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орынбасары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психология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ғылымдарының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кандидаты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қ.а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Кудайбергенова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Сандугаш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Кансаровна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Sandugash.Kudaibergenova@kaznu.kz</a:t>
            </a:r>
            <a:endParaRPr lang="en-US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4" t="12994" r="13059" b="10354"/>
          <a:stretch/>
        </p:blipFill>
        <p:spPr>
          <a:xfrm>
            <a:off x="718343" y="4377097"/>
            <a:ext cx="1817963" cy="24809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8" t="15595" r="11617" b="11667"/>
          <a:stretch/>
        </p:blipFill>
        <p:spPr>
          <a:xfrm>
            <a:off x="718343" y="2042985"/>
            <a:ext cx="1817963" cy="24973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8" t="22521" r="16976" b="9727"/>
          <a:stretch/>
        </p:blipFill>
        <p:spPr>
          <a:xfrm>
            <a:off x="718342" y="0"/>
            <a:ext cx="1818629" cy="233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0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xmlns="" id="{A171A35F-CB7E-DC4C-B145-230ECD7F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Әл-Фараби атындағы Қазақ ұлттық университеті</a:t>
            </a:r>
            <a:r>
              <a:rPr lang="en-US" sz="2800" b="1" dirty="0" smtClean="0">
                <a:latin typeface="+mn-lt"/>
              </a:rPr>
              <a:t>, </a:t>
            </a:r>
            <a:r>
              <a:rPr lang="en-US" sz="2400" b="1" dirty="0" smtClean="0">
                <a:solidFill>
                  <a:schemeClr val="tx1"/>
                </a:solidFill>
              </a:rPr>
              <a:t>http://www.kaznu.kz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Философия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және саясаттану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факультеті</a:t>
            </a:r>
            <a:r>
              <a:rPr lang="kk-KZ" sz="19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және қолданбалы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психология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кафедрасы</a:t>
            </a:r>
            <a:r>
              <a:rPr lang="en-US" sz="18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61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1">
            <a:extLst>
              <a:ext uri="{FF2B5EF4-FFF2-40B4-BE49-F238E27FC236}">
                <a16:creationId xmlns:a16="http://schemas.microsoft.com/office/drawing/2014/main" xmlns="" id="{A994EF59-05C0-F445-B4D9-E3E42CBA8E3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1870"/>
            <a:ext cx="1288192" cy="2533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Изображение 9">
            <a:extLst>
              <a:ext uri="{FF2B5EF4-FFF2-40B4-BE49-F238E27FC236}">
                <a16:creationId xmlns:a16="http://schemas.microsoft.com/office/drawing/2014/main" xmlns="" id="{C726AF34-5514-C14F-8B4B-4A87E54A9DE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7406"/>
            <a:ext cx="1288192" cy="13618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7">
            <a:extLst>
              <a:ext uri="{FF2B5EF4-FFF2-40B4-BE49-F238E27FC236}">
                <a16:creationId xmlns:a16="http://schemas.microsoft.com/office/drawing/2014/main" xmlns="" id="{24012882-63E2-A041-B1FD-CE28597DAE63}"/>
              </a:ext>
            </a:extLst>
          </p:cNvPr>
          <p:cNvSpPr txBox="1">
            <a:spLocks/>
          </p:cNvSpPr>
          <p:nvPr/>
        </p:nvSpPr>
        <p:spPr>
          <a:xfrm>
            <a:off x="1612557" y="365126"/>
            <a:ext cx="5338120" cy="98702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err="1" smtClean="0">
                <a:latin typeface="Algerian" panose="020F0502020204030204" pitchFamily="34" charset="0"/>
                <a:cs typeface="Algerian" panose="020F0502020204030204" pitchFamily="34" charset="0"/>
              </a:rPr>
              <a:t>Когнитивті</a:t>
            </a:r>
            <a:r>
              <a:rPr lang="ru-RU" sz="4000" dirty="0" smtClean="0">
                <a:latin typeface="Algerian" panose="020F0502020204030204" pitchFamily="34" charset="0"/>
                <a:cs typeface="Algerian" panose="020F0502020204030204" pitchFamily="34" charset="0"/>
              </a:rPr>
              <a:t> </a:t>
            </a:r>
            <a:r>
              <a:rPr lang="ru-RU" sz="4000" dirty="0" err="1" smtClean="0">
                <a:latin typeface="Algerian" panose="020F0502020204030204" pitchFamily="34" charset="0"/>
                <a:cs typeface="Algerian" panose="020F0502020204030204" pitchFamily="34" charset="0"/>
              </a:rPr>
              <a:t>нейроғылым</a:t>
            </a:r>
            <a:r>
              <a:rPr lang="ru-RU" sz="4000" dirty="0" smtClean="0">
                <a:latin typeface="Algerian" panose="020F0502020204030204" pitchFamily="34" charset="0"/>
                <a:cs typeface="Algerian" panose="020F0502020204030204" pitchFamily="34" charset="0"/>
              </a:rPr>
              <a:t>  </a:t>
            </a:r>
            <a:r>
              <a:rPr lang="ru-RU" sz="4000" dirty="0" err="1" smtClean="0">
                <a:latin typeface="Algerian" panose="020F0502020204030204" pitchFamily="34" charset="0"/>
                <a:cs typeface="Algerian" panose="020F0502020204030204" pitchFamily="34" charset="0"/>
              </a:rPr>
              <a:t>орталығы</a:t>
            </a:r>
            <a:endParaRPr lang="en-US" sz="4000" dirty="0">
              <a:latin typeface="Gill Sans MT Ext Condensed Bold" pitchFamily="34" charset="0"/>
              <a:cs typeface="Algerian" panose="020F0502020204030204" pitchFamily="34" charset="0"/>
            </a:endParaRPr>
          </a:p>
        </p:txBody>
      </p:sp>
      <p:pic>
        <p:nvPicPr>
          <p:cNvPr id="6" name="Рисунок 1" descr="C:\Users\home 2\Desktop\Brain cogneuro2_edited.jpg">
            <a:extLst>
              <a:ext uri="{FF2B5EF4-FFF2-40B4-BE49-F238E27FC236}">
                <a16:creationId xmlns:a16="http://schemas.microsoft.com/office/drawing/2014/main" xmlns="" id="{85EA4252-FF10-944C-AD58-02B150FA78B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506" y="22264"/>
            <a:ext cx="1887494" cy="1329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hlinkClick r:id="rId6" action="ppaction://hlinkfile"/>
            <a:extLst>
              <a:ext uri="{FF2B5EF4-FFF2-40B4-BE49-F238E27FC236}">
                <a16:creationId xmlns:a16="http://schemas.microsoft.com/office/drawing/2014/main" xmlns="" id="{99837853-37D9-F74F-8D9E-B7CA504E05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4818" cy="23582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2654D6C-D662-C74A-B24E-B2A4FA28F2E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r="51409"/>
          <a:stretch/>
        </p:blipFill>
        <p:spPr>
          <a:xfrm>
            <a:off x="7324927" y="4151871"/>
            <a:ext cx="1819073" cy="2683867"/>
          </a:xfrm>
          <a:prstGeom prst="rect">
            <a:avLst/>
          </a:prstGeom>
        </p:spPr>
      </p:pic>
      <p:pic>
        <p:nvPicPr>
          <p:cNvPr id="9" name="Picture 68">
            <a:extLst>
              <a:ext uri="{FF2B5EF4-FFF2-40B4-BE49-F238E27FC236}">
                <a16:creationId xmlns:a16="http://schemas.microsoft.com/office/drawing/2014/main" xmlns="" id="{3B5C9026-7DCF-DC4F-9093-79A54D589A5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4927" y="1605064"/>
            <a:ext cx="1819072" cy="235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D6E41439-90A5-B646-A78B-DC4F8BC17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4"/>
            <a:ext cx="5715000" cy="5032376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Пәнаралық зерттеулер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нейрофизиология, психология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 инженерияны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біріктіреді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ЭЭГ,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ФМРТ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көмегімен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генетикалық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әдістерді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зерттейміз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Эмоция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 таным</a:t>
            </a:r>
            <a:endParaRPr 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Депрессия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</a:t>
            </a:r>
            <a:endParaRPr 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Когнитивті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қабілеттер және гендер</a:t>
            </a:r>
            <a:endParaRPr 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Компьютерлік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интерфейсі</a:t>
            </a:r>
            <a:endParaRPr 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Биологиялық кері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оқыту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Байланыс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ақпараты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cogneurokaznu@gmail.com</a:t>
            </a:r>
            <a:endParaRPr lang="ru-RU" sz="3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CogNeuro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директоры : 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Альмира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Кустубаева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almkusto@kaznu.kz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41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2286000"/>
            <a:ext cx="6782143" cy="3429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0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/>
            </a:r>
            <a:br>
              <a:rPr lang="ru-RU" sz="5000" dirty="0" smtClean="0">
                <a:solidFill>
                  <a:srgbClr val="002060"/>
                </a:solidFill>
                <a:latin typeface="Algerian" panose="04020705040A02060702" pitchFamily="82" charset="0"/>
              </a:rPr>
            </a:br>
            <a:r>
              <a:rPr lang="ru-RU" sz="50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/>
            </a:r>
            <a:br>
              <a:rPr lang="ru-RU" sz="5000" dirty="0" smtClean="0">
                <a:solidFill>
                  <a:srgbClr val="002060"/>
                </a:solidFill>
                <a:latin typeface="Algerian" panose="04020705040A02060702" pitchFamily="82" charset="0"/>
              </a:rPr>
            </a:br>
            <a:r>
              <a:rPr lang="ru-RU" sz="50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/>
            </a:r>
            <a:br>
              <a:rPr lang="ru-RU" sz="5000" dirty="0" smtClean="0">
                <a:solidFill>
                  <a:srgbClr val="002060"/>
                </a:solidFill>
                <a:latin typeface="Algerian" panose="04020705040A02060702" pitchFamily="82" charset="0"/>
              </a:rPr>
            </a:br>
            <a:r>
              <a:rPr lang="ru-RU" sz="50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/>
            </a:r>
            <a:br>
              <a:rPr lang="ru-RU" sz="5000" dirty="0" smtClean="0">
                <a:solidFill>
                  <a:srgbClr val="002060"/>
                </a:solidFill>
                <a:latin typeface="Algerian" panose="04020705040A02060702" pitchFamily="82" charset="0"/>
              </a:rPr>
            </a:br>
            <a:r>
              <a:rPr lang="ru-RU" sz="50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/>
            </a:r>
            <a:br>
              <a:rPr lang="ru-RU" sz="5000" dirty="0" smtClean="0">
                <a:solidFill>
                  <a:srgbClr val="002060"/>
                </a:solidFill>
                <a:latin typeface="Algerian" panose="04020705040A02060702" pitchFamily="82" charset="0"/>
              </a:rPr>
            </a:br>
            <a:r>
              <a:rPr lang="ru-RU" sz="50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/>
            </a:r>
            <a:br>
              <a:rPr lang="ru-RU" sz="5000" dirty="0" smtClean="0">
                <a:solidFill>
                  <a:srgbClr val="002060"/>
                </a:solidFill>
                <a:latin typeface="Algerian" panose="04020705040A02060702" pitchFamily="82" charset="0"/>
              </a:rPr>
            </a:br>
            <a:r>
              <a:rPr lang="ru-RU" sz="50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> </a:t>
            </a:r>
            <a:r>
              <a:rPr lang="ru-RU" sz="5000" dirty="0" err="1" smtClean="0">
                <a:solidFill>
                  <a:srgbClr val="002060"/>
                </a:solidFill>
                <a:latin typeface="Algerian" panose="04020705040A02060702" pitchFamily="82" charset="0"/>
              </a:rPr>
              <a:t>Психологиялық технологиялар</a:t>
            </a:r>
            <a:r>
              <a:rPr lang="ru-RU" sz="50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> </a:t>
            </a:r>
            <a:r>
              <a:rPr lang="ru-RU" sz="5000" dirty="0" err="1" smtClean="0">
                <a:solidFill>
                  <a:srgbClr val="002060"/>
                </a:solidFill>
                <a:latin typeface="Algerian" panose="04020705040A02060702" pitchFamily="82" charset="0"/>
              </a:rPr>
              <a:t>және инновациялар</a:t>
            </a:r>
            <a:r>
              <a:rPr lang="ru-RU" sz="50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> </a:t>
            </a:r>
            <a:r>
              <a:rPr lang="ru-RU" sz="5000" dirty="0" err="1" smtClean="0">
                <a:solidFill>
                  <a:srgbClr val="002060"/>
                </a:solidFill>
                <a:latin typeface="Algerian" panose="04020705040A02060702" pitchFamily="82" charset="0"/>
              </a:rPr>
              <a:t>орталығы.</a:t>
            </a:r>
            <a:r>
              <a:rPr lang="ru-RU" sz="50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> </a:t>
            </a:r>
            <a:r>
              <a:rPr lang="ru-RU" sz="5000" dirty="0" err="1" smtClean="0">
                <a:solidFill>
                  <a:srgbClr val="002060"/>
                </a:solidFill>
                <a:latin typeface="Algerian" panose="04020705040A02060702" pitchFamily="82" charset="0"/>
              </a:rPr>
              <a:t>Әл-Фараби атындағы Қазақ ұлттық университеті</a:t>
            </a:r>
            <a:r>
              <a:rPr lang="ru-RU" sz="50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2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096" y="623364"/>
            <a:ext cx="6709906" cy="4195481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2012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жылдың сәуір айында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университет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ректорының тапсырысы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құрылды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жаңа технологияларды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енгізетін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оқыту тәжірибесіне бағытталған Қазақстанның жетекші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докторлары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ғылым кандидаттарынан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:\Фото_геофак\20161213_1314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46458"/>
            <a:ext cx="3276600" cy="2839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Fatima\Desktop\Приветствие декана_участников ЗПШ_проф. Масалимова А.Р.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1" y="0"/>
            <a:ext cx="1905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Fatima\Desktop\Завыершение обратная связь\IMG_70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1189" y="3120862"/>
            <a:ext cx="3125611" cy="30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Fatima\Desktop\Тренера 3 Зимней\IMG_678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3200400"/>
            <a:ext cx="1753483" cy="297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91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570" y="374981"/>
            <a:ext cx="5634491" cy="17463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мақсаты-өмірдің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салаларында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жүйесінде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1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өзін-өзі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тиімділігін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арттыруды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ынталандыратын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психологиялық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технологияларды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әдістемелер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тренингтер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әзірлеу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бейімдеу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сынақтан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енгізу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Fatima\Desktop\Забира\IMG_69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910" y="2262160"/>
            <a:ext cx="2736749" cy="303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Fatima\Desktop\image-10-03-16-01-03-1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747319"/>
            <a:ext cx="2488223" cy="411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Desktop\Отчёт по клубу Творец за 12-2013уч. г\Эволюц.развитие - копия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736" y="1353011"/>
            <a:ext cx="2837825" cy="3018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dmin\Desktop\Отчёт по клубу Творец за 12-2013уч. г\IMG_937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094" y="4515001"/>
            <a:ext cx="3534906" cy="2342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691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327071"/>
              </p:ext>
            </p:extLst>
          </p:nvPr>
        </p:nvGraphicFramePr>
        <p:xfrm>
          <a:off x="614982" y="107928"/>
          <a:ext cx="6547818" cy="2081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2304" y="2189408"/>
            <a:ext cx="82644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Жаттығу бағдарламасының бағыттары: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Тимбилдинг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Шығармашылыққа оқыту;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Девиантты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жасөспірімдермен жаттығу;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Стресске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төзімділік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пен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стресстік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қарым-қатынас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Махаббатқа тәуелділікті жеңу;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Ресурстарды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жеңілдету және өзін-өзі тиімді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ету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Арт-терапия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Когнитивті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мінез-құлық терапиясының практикасы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Басшы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кадрларды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даярлау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күлкі терапиясы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тағы басқалар.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Жоғарыда көрсетілген тренингтерге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қызығушылық танытсаңыз, бізге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хабарласыңыз: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Фатима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Ташимова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психология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ғылымдарының докторы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профессор,</a:t>
            </a:r>
          </a:p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электронды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почта: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fatima_tashimova@mail.ru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arizulla@mail.ru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44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752600"/>
            <a:ext cx="7315200" cy="35127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«Психология»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мамандығы бойынша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бағдарламалары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9754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4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Тема14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2_Тема14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Тема14</Template>
  <TotalTime>322</TotalTime>
  <Words>819</Words>
  <Application>Microsoft Office PowerPoint</Application>
  <PresentationFormat>Экран (4:3)</PresentationFormat>
  <Paragraphs>127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9" baseType="lpstr">
      <vt:lpstr>Algerian</vt:lpstr>
      <vt:lpstr>Arial</vt:lpstr>
      <vt:lpstr>Calibri</vt:lpstr>
      <vt:lpstr>Gill Sans MT Ext Condensed Bold</vt:lpstr>
      <vt:lpstr>Times New Roman</vt:lpstr>
      <vt:lpstr>Trebuchet MS</vt:lpstr>
      <vt:lpstr>Wingdings</vt:lpstr>
      <vt:lpstr>Wingdings 3</vt:lpstr>
      <vt:lpstr>Тема14</vt:lpstr>
      <vt:lpstr>1_Тема14</vt:lpstr>
      <vt:lpstr>2_Тема14</vt:lpstr>
      <vt:lpstr>Тема Office</vt:lpstr>
      <vt:lpstr>1_Тема Office</vt:lpstr>
      <vt:lpstr>Презентация PowerPoint</vt:lpstr>
      <vt:lpstr>Презентация PowerPoint</vt:lpstr>
      <vt:lpstr>                 Әл-Фараби атындағы Қазақ ұлттық университеті, http://www.kaznu.kz                  Философия және саясаттану факультеті, Жалпы және қолданбалы психология кафедрасы  </vt:lpstr>
      <vt:lpstr>Презентация PowerPoint</vt:lpstr>
      <vt:lpstr>       Психологиялық технологиялар және инновациялар орталығы. Әл-Фараби атындағы Қазақ ұлттық университеті  </vt:lpstr>
      <vt:lpstr>Презентация PowerPoint</vt:lpstr>
      <vt:lpstr>Презентация PowerPoint</vt:lpstr>
      <vt:lpstr>Презентация PowerPoint</vt:lpstr>
      <vt:lpstr>«Психология» мамандығы бойынша білім беру бағдарламалары</vt:lpstr>
      <vt:lpstr>Презентация PowerPoint</vt:lpstr>
      <vt:lpstr>Презентация PowerPoint</vt:lpstr>
      <vt:lpstr>Презентация PowerPoint</vt:lpstr>
      <vt:lpstr>Презентация PowerPoint</vt:lpstr>
      <vt:lpstr>Ғылыми жобалар</vt:lpstr>
      <vt:lpstr>«Психология және әлеуметтану» хабаршысы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Ilyas</dc:creator>
  <cp:lastModifiedBy>Баймолдина Лаура</cp:lastModifiedBy>
  <cp:revision>28</cp:revision>
  <dcterms:created xsi:type="dcterms:W3CDTF">2019-02-09T07:45:31Z</dcterms:created>
  <dcterms:modified xsi:type="dcterms:W3CDTF">2019-02-11T11:03:15Z</dcterms:modified>
</cp:coreProperties>
</file>