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6.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20" r:id="rId1"/>
    <p:sldMasterId id="2147483937" r:id="rId2"/>
    <p:sldMasterId id="2147483954" r:id="rId3"/>
    <p:sldMasterId id="2147483971" r:id="rId4"/>
    <p:sldMasterId id="2147483988" r:id="rId5"/>
    <p:sldMasterId id="2147484006" r:id="rId6"/>
    <p:sldMasterId id="2147484018" r:id="rId7"/>
  </p:sldMasterIdLst>
  <p:sldIdLst>
    <p:sldId id="264" r:id="rId8"/>
    <p:sldId id="263" r:id="rId9"/>
    <p:sldId id="277" r:id="rId10"/>
    <p:sldId id="276" r:id="rId11"/>
    <p:sldId id="256" r:id="rId12"/>
    <p:sldId id="257" r:id="rId13"/>
    <p:sldId id="258" r:id="rId14"/>
    <p:sldId id="259" r:id="rId15"/>
    <p:sldId id="267" r:id="rId16"/>
    <p:sldId id="269" r:id="rId17"/>
    <p:sldId id="272" r:id="rId18"/>
    <p:sldId id="273" r:id="rId19"/>
    <p:sldId id="275" r:id="rId20"/>
    <p:sldId id="278" r:id="rId21"/>
    <p:sldId id="279" r:id="rId22"/>
    <p:sldId id="26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B8946D-7F1A-4F21-BBD4-98868E2EA6D7}"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ru-RU"/>
        </a:p>
      </dgm:t>
    </dgm:pt>
    <dgm:pt modelId="{67656393-694E-4F95-93F8-B4EA2C5A32AA}">
      <dgm:prSet phldrT="[Текст]"/>
      <dgm:spPr/>
      <dgm:t>
        <a:bodyPr/>
        <a:lstStyle/>
        <a:p>
          <a:r>
            <a:rPr lang="en-US" b="1" dirty="0" smtClean="0">
              <a:solidFill>
                <a:srgbClr val="C00000"/>
              </a:solidFill>
            </a:rPr>
            <a:t>Activity</a:t>
          </a:r>
          <a:endParaRPr lang="ru-RU" b="1" dirty="0">
            <a:solidFill>
              <a:srgbClr val="C00000"/>
            </a:solidFill>
          </a:endParaRPr>
        </a:p>
      </dgm:t>
    </dgm:pt>
    <dgm:pt modelId="{7D789389-30A2-4382-9D07-39D6FA845B0A}" type="parTrans" cxnId="{9BA6E370-AEA7-4287-9052-4B9FDEF1450D}">
      <dgm:prSet/>
      <dgm:spPr/>
      <dgm:t>
        <a:bodyPr/>
        <a:lstStyle/>
        <a:p>
          <a:endParaRPr lang="ru-RU"/>
        </a:p>
      </dgm:t>
    </dgm:pt>
    <dgm:pt modelId="{A85789F9-5C4C-48AA-8B74-75C556E69D4D}" type="sibTrans" cxnId="{9BA6E370-AEA7-4287-9052-4B9FDEF1450D}">
      <dgm:prSet/>
      <dgm:spPr/>
      <dgm:t>
        <a:bodyPr/>
        <a:lstStyle/>
        <a:p>
          <a:endParaRPr lang="ru-RU"/>
        </a:p>
      </dgm:t>
    </dgm:pt>
    <dgm:pt modelId="{6BCA465F-6167-470E-BD00-D15F2504279D}">
      <dgm:prSet phldrT="[Текст]"/>
      <dgm:spPr/>
      <dgm:t>
        <a:bodyPr/>
        <a:lstStyle/>
        <a:p>
          <a:r>
            <a:rPr lang="en-US" b="1" dirty="0" smtClean="0">
              <a:solidFill>
                <a:srgbClr val="C00000"/>
              </a:solidFill>
            </a:rPr>
            <a:t>Summer psychological school </a:t>
          </a:r>
          <a:endParaRPr lang="ru-RU" b="1" dirty="0">
            <a:solidFill>
              <a:srgbClr val="C00000"/>
            </a:solidFill>
          </a:endParaRPr>
        </a:p>
      </dgm:t>
    </dgm:pt>
    <dgm:pt modelId="{3B9A9B36-EF33-47D0-AC03-1C2866A66D0A}" type="parTrans" cxnId="{5AEA158E-C333-4CAF-8EE6-317C3F5D985D}">
      <dgm:prSet/>
      <dgm:spPr/>
      <dgm:t>
        <a:bodyPr/>
        <a:lstStyle/>
        <a:p>
          <a:endParaRPr lang="ru-RU"/>
        </a:p>
      </dgm:t>
    </dgm:pt>
    <dgm:pt modelId="{91B5C33A-369A-4420-9A8D-B60714C61495}" type="sibTrans" cxnId="{5AEA158E-C333-4CAF-8EE6-317C3F5D985D}">
      <dgm:prSet/>
      <dgm:spPr>
        <a:solidFill>
          <a:srgbClr val="FFFF00"/>
        </a:solidFill>
      </dgm:spPr>
      <dgm:t>
        <a:bodyPr/>
        <a:lstStyle/>
        <a:p>
          <a:endParaRPr lang="ru-RU" dirty="0"/>
        </a:p>
      </dgm:t>
    </dgm:pt>
    <dgm:pt modelId="{E975FF30-0F73-4466-AFB5-6848DB0CDCCB}">
      <dgm:prSet phldrT="[Текст]"/>
      <dgm:spPr/>
      <dgm:t>
        <a:bodyPr/>
        <a:lstStyle/>
        <a:p>
          <a:r>
            <a:rPr lang="en-US" b="1" dirty="0" smtClean="0">
              <a:solidFill>
                <a:srgbClr val="C00000"/>
              </a:solidFill>
            </a:rPr>
            <a:t>Winter psychological</a:t>
          </a:r>
        </a:p>
        <a:p>
          <a:r>
            <a:rPr lang="en-US" b="1" dirty="0" smtClean="0">
              <a:solidFill>
                <a:srgbClr val="C00000"/>
              </a:solidFill>
            </a:rPr>
            <a:t> school </a:t>
          </a:r>
          <a:endParaRPr lang="ru-RU" b="1" dirty="0">
            <a:solidFill>
              <a:srgbClr val="C00000"/>
            </a:solidFill>
          </a:endParaRPr>
        </a:p>
      </dgm:t>
    </dgm:pt>
    <dgm:pt modelId="{083387FC-950C-4B05-8885-D87E9C87EB20}" type="parTrans" cxnId="{4B44AA79-E3A6-4E6D-ACD8-02D899990950}">
      <dgm:prSet/>
      <dgm:spPr/>
      <dgm:t>
        <a:bodyPr/>
        <a:lstStyle/>
        <a:p>
          <a:endParaRPr lang="ru-RU"/>
        </a:p>
      </dgm:t>
    </dgm:pt>
    <dgm:pt modelId="{181578AC-314C-45B8-BBE0-D2464D02C56E}" type="sibTrans" cxnId="{4B44AA79-E3A6-4E6D-ACD8-02D899990950}">
      <dgm:prSet/>
      <dgm:spPr/>
      <dgm:t>
        <a:bodyPr/>
        <a:lstStyle/>
        <a:p>
          <a:endParaRPr lang="ru-RU"/>
        </a:p>
      </dgm:t>
    </dgm:pt>
    <dgm:pt modelId="{6F7FE188-6CB1-42A7-BBAD-97285C15AC78}" type="pres">
      <dgm:prSet presAssocID="{BFB8946D-7F1A-4F21-BBD4-98868E2EA6D7}" presName="Name0" presStyleCnt="0">
        <dgm:presLayoutVars>
          <dgm:dir/>
          <dgm:resizeHandles val="exact"/>
        </dgm:presLayoutVars>
      </dgm:prSet>
      <dgm:spPr/>
      <dgm:t>
        <a:bodyPr/>
        <a:lstStyle/>
        <a:p>
          <a:endParaRPr lang="ru-RU"/>
        </a:p>
      </dgm:t>
    </dgm:pt>
    <dgm:pt modelId="{2752E335-7B58-4542-B8A4-69FB9D9F7207}" type="pres">
      <dgm:prSet presAssocID="{67656393-694E-4F95-93F8-B4EA2C5A32AA}" presName="node" presStyleLbl="node1" presStyleIdx="0" presStyleCnt="3" custScaleX="190318" custRadScaleRad="96444" custRadScaleInc="-6210">
        <dgm:presLayoutVars>
          <dgm:bulletEnabled val="1"/>
        </dgm:presLayoutVars>
      </dgm:prSet>
      <dgm:spPr/>
      <dgm:t>
        <a:bodyPr/>
        <a:lstStyle/>
        <a:p>
          <a:endParaRPr lang="ru-RU"/>
        </a:p>
      </dgm:t>
    </dgm:pt>
    <dgm:pt modelId="{F38F4281-DBA3-44FD-9B94-9442DA448A11}" type="pres">
      <dgm:prSet presAssocID="{A85789F9-5C4C-48AA-8B74-75C556E69D4D}" presName="sibTrans" presStyleLbl="sibTrans2D1" presStyleIdx="0" presStyleCnt="3" custAng="15910313" custFlipHor="0" custScaleX="76338" custScaleY="378835" custLinFactNeighborX="40737" custLinFactNeighborY="-47779"/>
      <dgm:spPr>
        <a:prstGeom prst="downArrow">
          <a:avLst/>
        </a:prstGeom>
      </dgm:spPr>
      <dgm:t>
        <a:bodyPr/>
        <a:lstStyle/>
        <a:p>
          <a:endParaRPr lang="ru-RU"/>
        </a:p>
      </dgm:t>
    </dgm:pt>
    <dgm:pt modelId="{29418506-633D-4496-ADCD-F2B960D33642}" type="pres">
      <dgm:prSet presAssocID="{A85789F9-5C4C-48AA-8B74-75C556E69D4D}" presName="connectorText" presStyleLbl="sibTrans2D1" presStyleIdx="0" presStyleCnt="3"/>
      <dgm:spPr/>
      <dgm:t>
        <a:bodyPr/>
        <a:lstStyle/>
        <a:p>
          <a:endParaRPr lang="ru-RU"/>
        </a:p>
      </dgm:t>
    </dgm:pt>
    <dgm:pt modelId="{03BC6E69-D970-4EA0-AD25-BC99B4341293}" type="pres">
      <dgm:prSet presAssocID="{6BCA465F-6167-470E-BD00-D15F2504279D}" presName="node" presStyleLbl="node1" presStyleIdx="1" presStyleCnt="3" custScaleX="239853" custScaleY="150545" custRadScaleRad="236647" custRadScaleInc="-33792">
        <dgm:presLayoutVars>
          <dgm:bulletEnabled val="1"/>
        </dgm:presLayoutVars>
      </dgm:prSet>
      <dgm:spPr/>
      <dgm:t>
        <a:bodyPr/>
        <a:lstStyle/>
        <a:p>
          <a:endParaRPr lang="ru-RU"/>
        </a:p>
      </dgm:t>
    </dgm:pt>
    <dgm:pt modelId="{35F23635-7FC3-420A-970C-6B636E9BC645}" type="pres">
      <dgm:prSet presAssocID="{91B5C33A-369A-4420-9A8D-B60714C61495}" presName="sibTrans" presStyleLbl="sibTrans2D1" presStyleIdx="1" presStyleCnt="3" custAng="10317958" custScaleY="415642" custLinFactX="100000" custLinFactY="-270952" custLinFactNeighborX="172579" custLinFactNeighborY="-300000"/>
      <dgm:spPr>
        <a:prstGeom prst="smileyFace">
          <a:avLst/>
        </a:prstGeom>
      </dgm:spPr>
      <dgm:t>
        <a:bodyPr/>
        <a:lstStyle/>
        <a:p>
          <a:endParaRPr lang="ru-RU"/>
        </a:p>
      </dgm:t>
    </dgm:pt>
    <dgm:pt modelId="{192466B0-CE82-48EB-9E4B-42270AC1DADF}" type="pres">
      <dgm:prSet presAssocID="{91B5C33A-369A-4420-9A8D-B60714C61495}" presName="connectorText" presStyleLbl="sibTrans2D1" presStyleIdx="1" presStyleCnt="3"/>
      <dgm:spPr/>
      <dgm:t>
        <a:bodyPr/>
        <a:lstStyle/>
        <a:p>
          <a:endParaRPr lang="ru-RU"/>
        </a:p>
      </dgm:t>
    </dgm:pt>
    <dgm:pt modelId="{0D32D341-0CB2-42D6-B7E3-63C96CFD32A5}" type="pres">
      <dgm:prSet presAssocID="{E975FF30-0F73-4466-AFB5-6848DB0CDCCB}" presName="node" presStyleLbl="node1" presStyleIdx="2" presStyleCnt="3" custScaleX="225785" custScaleY="152756" custRadScaleRad="210518" custRadScaleInc="32336">
        <dgm:presLayoutVars>
          <dgm:bulletEnabled val="1"/>
        </dgm:presLayoutVars>
      </dgm:prSet>
      <dgm:spPr/>
      <dgm:t>
        <a:bodyPr/>
        <a:lstStyle/>
        <a:p>
          <a:endParaRPr lang="ru-RU"/>
        </a:p>
      </dgm:t>
    </dgm:pt>
    <dgm:pt modelId="{D2EF79C4-E070-4D3F-8FB7-6741918A3ADC}" type="pres">
      <dgm:prSet presAssocID="{181578AC-314C-45B8-BBE0-D2464D02C56E}" presName="sibTrans" presStyleLbl="sibTrans2D1" presStyleIdx="2" presStyleCnt="3" custAng="5481590" custScaleX="72643" custScaleY="369840" custLinFactNeighborX="-52779" custLinFactNeighborY="-40954"/>
      <dgm:spPr>
        <a:prstGeom prst="downArrow">
          <a:avLst/>
        </a:prstGeom>
      </dgm:spPr>
      <dgm:t>
        <a:bodyPr/>
        <a:lstStyle/>
        <a:p>
          <a:endParaRPr lang="ru-RU"/>
        </a:p>
      </dgm:t>
    </dgm:pt>
    <dgm:pt modelId="{A4D209C5-B10F-45D6-972D-B4F125B36416}" type="pres">
      <dgm:prSet presAssocID="{181578AC-314C-45B8-BBE0-D2464D02C56E}" presName="connectorText" presStyleLbl="sibTrans2D1" presStyleIdx="2" presStyleCnt="3"/>
      <dgm:spPr/>
      <dgm:t>
        <a:bodyPr/>
        <a:lstStyle/>
        <a:p>
          <a:endParaRPr lang="ru-RU"/>
        </a:p>
      </dgm:t>
    </dgm:pt>
  </dgm:ptLst>
  <dgm:cxnLst>
    <dgm:cxn modelId="{3221E6A9-03FB-48CD-90BF-E215288B8BF7}" type="presOf" srcId="{A85789F9-5C4C-48AA-8B74-75C556E69D4D}" destId="{29418506-633D-4496-ADCD-F2B960D33642}" srcOrd="1" destOrd="0" presId="urn:microsoft.com/office/officeart/2005/8/layout/cycle7"/>
    <dgm:cxn modelId="{DF6C976E-D172-4AF3-B6AB-6A3C0B5805E8}" type="presOf" srcId="{6BCA465F-6167-470E-BD00-D15F2504279D}" destId="{03BC6E69-D970-4EA0-AD25-BC99B4341293}" srcOrd="0" destOrd="0" presId="urn:microsoft.com/office/officeart/2005/8/layout/cycle7"/>
    <dgm:cxn modelId="{AE77B95D-856B-43E4-8070-FE098E9962AE}" type="presOf" srcId="{A85789F9-5C4C-48AA-8B74-75C556E69D4D}" destId="{F38F4281-DBA3-44FD-9B94-9442DA448A11}" srcOrd="0" destOrd="0" presId="urn:microsoft.com/office/officeart/2005/8/layout/cycle7"/>
    <dgm:cxn modelId="{4B44AA79-E3A6-4E6D-ACD8-02D899990950}" srcId="{BFB8946D-7F1A-4F21-BBD4-98868E2EA6D7}" destId="{E975FF30-0F73-4466-AFB5-6848DB0CDCCB}" srcOrd="2" destOrd="0" parTransId="{083387FC-950C-4B05-8885-D87E9C87EB20}" sibTransId="{181578AC-314C-45B8-BBE0-D2464D02C56E}"/>
    <dgm:cxn modelId="{5AEA158E-C333-4CAF-8EE6-317C3F5D985D}" srcId="{BFB8946D-7F1A-4F21-BBD4-98868E2EA6D7}" destId="{6BCA465F-6167-470E-BD00-D15F2504279D}" srcOrd="1" destOrd="0" parTransId="{3B9A9B36-EF33-47D0-AC03-1C2866A66D0A}" sibTransId="{91B5C33A-369A-4420-9A8D-B60714C61495}"/>
    <dgm:cxn modelId="{791C8F02-3EE0-4CC5-9BD4-61BD17BBC125}" type="presOf" srcId="{91B5C33A-369A-4420-9A8D-B60714C61495}" destId="{35F23635-7FC3-420A-970C-6B636E9BC645}" srcOrd="0" destOrd="0" presId="urn:microsoft.com/office/officeart/2005/8/layout/cycle7"/>
    <dgm:cxn modelId="{A15DDF89-4718-413C-9812-69BE031F38EE}" type="presOf" srcId="{E975FF30-0F73-4466-AFB5-6848DB0CDCCB}" destId="{0D32D341-0CB2-42D6-B7E3-63C96CFD32A5}" srcOrd="0" destOrd="0" presId="urn:microsoft.com/office/officeart/2005/8/layout/cycle7"/>
    <dgm:cxn modelId="{BC32DBAE-F8A1-4C77-9C62-71C5D2951827}" type="presOf" srcId="{181578AC-314C-45B8-BBE0-D2464D02C56E}" destId="{D2EF79C4-E070-4D3F-8FB7-6741918A3ADC}" srcOrd="0" destOrd="0" presId="urn:microsoft.com/office/officeart/2005/8/layout/cycle7"/>
    <dgm:cxn modelId="{9BA6E370-AEA7-4287-9052-4B9FDEF1450D}" srcId="{BFB8946D-7F1A-4F21-BBD4-98868E2EA6D7}" destId="{67656393-694E-4F95-93F8-B4EA2C5A32AA}" srcOrd="0" destOrd="0" parTransId="{7D789389-30A2-4382-9D07-39D6FA845B0A}" sibTransId="{A85789F9-5C4C-48AA-8B74-75C556E69D4D}"/>
    <dgm:cxn modelId="{B4EFCF1C-B407-44A2-B4EE-AEEC476F168F}" type="presOf" srcId="{BFB8946D-7F1A-4F21-BBD4-98868E2EA6D7}" destId="{6F7FE188-6CB1-42A7-BBAD-97285C15AC78}" srcOrd="0" destOrd="0" presId="urn:microsoft.com/office/officeart/2005/8/layout/cycle7"/>
    <dgm:cxn modelId="{E519ABB0-F751-48FE-AA17-468FC4A48FA2}" type="presOf" srcId="{91B5C33A-369A-4420-9A8D-B60714C61495}" destId="{192466B0-CE82-48EB-9E4B-42270AC1DADF}" srcOrd="1" destOrd="0" presId="urn:microsoft.com/office/officeart/2005/8/layout/cycle7"/>
    <dgm:cxn modelId="{22858F41-0A27-44E1-8894-45A0C9225643}" type="presOf" srcId="{67656393-694E-4F95-93F8-B4EA2C5A32AA}" destId="{2752E335-7B58-4542-B8A4-69FB9D9F7207}" srcOrd="0" destOrd="0" presId="urn:microsoft.com/office/officeart/2005/8/layout/cycle7"/>
    <dgm:cxn modelId="{3052ECDF-6727-4100-894E-667D9B426C31}" type="presOf" srcId="{181578AC-314C-45B8-BBE0-D2464D02C56E}" destId="{A4D209C5-B10F-45D6-972D-B4F125B36416}" srcOrd="1" destOrd="0" presId="urn:microsoft.com/office/officeart/2005/8/layout/cycle7"/>
    <dgm:cxn modelId="{C9518466-0F56-48EF-92E2-80B514AD1BA2}" type="presParOf" srcId="{6F7FE188-6CB1-42A7-BBAD-97285C15AC78}" destId="{2752E335-7B58-4542-B8A4-69FB9D9F7207}" srcOrd="0" destOrd="0" presId="urn:microsoft.com/office/officeart/2005/8/layout/cycle7"/>
    <dgm:cxn modelId="{A16DD364-F41B-4AF5-BD00-E8ECA7B25BBB}" type="presParOf" srcId="{6F7FE188-6CB1-42A7-BBAD-97285C15AC78}" destId="{F38F4281-DBA3-44FD-9B94-9442DA448A11}" srcOrd="1" destOrd="0" presId="urn:microsoft.com/office/officeart/2005/8/layout/cycle7"/>
    <dgm:cxn modelId="{EE613B1C-27DB-4476-BFD3-E7E656AA2790}" type="presParOf" srcId="{F38F4281-DBA3-44FD-9B94-9442DA448A11}" destId="{29418506-633D-4496-ADCD-F2B960D33642}" srcOrd="0" destOrd="0" presId="urn:microsoft.com/office/officeart/2005/8/layout/cycle7"/>
    <dgm:cxn modelId="{9206D78C-0066-4CA1-AF5F-666A3FF904B7}" type="presParOf" srcId="{6F7FE188-6CB1-42A7-BBAD-97285C15AC78}" destId="{03BC6E69-D970-4EA0-AD25-BC99B4341293}" srcOrd="2" destOrd="0" presId="urn:microsoft.com/office/officeart/2005/8/layout/cycle7"/>
    <dgm:cxn modelId="{79D96B7A-5802-4140-941A-6DEC3CBC4E81}" type="presParOf" srcId="{6F7FE188-6CB1-42A7-BBAD-97285C15AC78}" destId="{35F23635-7FC3-420A-970C-6B636E9BC645}" srcOrd="3" destOrd="0" presId="urn:microsoft.com/office/officeart/2005/8/layout/cycle7"/>
    <dgm:cxn modelId="{8BFE2A7A-DBB8-4A54-8A14-7786B85F10F0}" type="presParOf" srcId="{35F23635-7FC3-420A-970C-6B636E9BC645}" destId="{192466B0-CE82-48EB-9E4B-42270AC1DADF}" srcOrd="0" destOrd="0" presId="urn:microsoft.com/office/officeart/2005/8/layout/cycle7"/>
    <dgm:cxn modelId="{AA5535EF-9147-45E9-A8FD-20D04080E43B}" type="presParOf" srcId="{6F7FE188-6CB1-42A7-BBAD-97285C15AC78}" destId="{0D32D341-0CB2-42D6-B7E3-63C96CFD32A5}" srcOrd="4" destOrd="0" presId="urn:microsoft.com/office/officeart/2005/8/layout/cycle7"/>
    <dgm:cxn modelId="{B8D3ED98-16BF-41D0-9267-741810FF0961}" type="presParOf" srcId="{6F7FE188-6CB1-42A7-BBAD-97285C15AC78}" destId="{D2EF79C4-E070-4D3F-8FB7-6741918A3ADC}" srcOrd="5" destOrd="0" presId="urn:microsoft.com/office/officeart/2005/8/layout/cycle7"/>
    <dgm:cxn modelId="{41FFD535-A37F-4213-A4D3-A9A244FC81A0}" type="presParOf" srcId="{D2EF79C4-E070-4D3F-8FB7-6741918A3ADC}" destId="{A4D209C5-B10F-45D6-972D-B4F125B36416}"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6CFB35-2A11-4432-8DAB-3C6EBA12C4D1}" type="doc">
      <dgm:prSet loTypeId="urn:microsoft.com/office/officeart/2005/8/layout/lProcess3" loCatId="process" qsTypeId="urn:microsoft.com/office/officeart/2005/8/quickstyle/simple1" qsCatId="simple" csTypeId="urn:microsoft.com/office/officeart/2005/8/colors/accent0_3" csCatId="mainScheme" phldr="1"/>
      <dgm:spPr/>
      <dgm:t>
        <a:bodyPr/>
        <a:lstStyle/>
        <a:p>
          <a:endParaRPr lang="ru-RU"/>
        </a:p>
      </dgm:t>
    </dgm:pt>
    <dgm:pt modelId="{E93AB90B-6E4B-4F94-A3D4-733DE5D9F6C4}">
      <dgm:prSet phldrT="[Текст]" custT="1"/>
      <dgm:spPr/>
      <dgm:t>
        <a:bodyPr/>
        <a:lstStyle/>
        <a:p>
          <a:r>
            <a:rPr lang="en-US" sz="1400" dirty="0" smtClean="0"/>
            <a:t>A study of the ethnic and religious identify of Koreans (</a:t>
          </a:r>
          <a:r>
            <a:rPr lang="en-US" sz="1400" dirty="0" err="1" smtClean="0"/>
            <a:t>Koryo</a:t>
          </a:r>
          <a:r>
            <a:rPr lang="en-US" sz="1400" dirty="0" smtClean="0"/>
            <a:t> </a:t>
          </a:r>
          <a:r>
            <a:rPr lang="en-US" sz="1400" dirty="0" err="1" smtClean="0"/>
            <a:t>Saram</a:t>
          </a:r>
          <a:r>
            <a:rPr lang="en-US" sz="1400" dirty="0" smtClean="0"/>
            <a:t>) living in Kazakhstan </a:t>
          </a:r>
          <a:endParaRPr lang="ru-RU" sz="1400" dirty="0"/>
        </a:p>
      </dgm:t>
    </dgm:pt>
    <dgm:pt modelId="{31F31A10-6217-4879-BFA1-809B740D7434}" type="parTrans" cxnId="{E2F82BBE-1E99-4CFB-80BA-D5157938F5F8}">
      <dgm:prSet/>
      <dgm:spPr/>
      <dgm:t>
        <a:bodyPr/>
        <a:lstStyle/>
        <a:p>
          <a:endParaRPr lang="ru-RU"/>
        </a:p>
      </dgm:t>
    </dgm:pt>
    <dgm:pt modelId="{55A7F6B8-9D0C-46EE-B8AA-9E89BEEBF917}" type="sibTrans" cxnId="{E2F82BBE-1E99-4CFB-80BA-D5157938F5F8}">
      <dgm:prSet/>
      <dgm:spPr/>
      <dgm:t>
        <a:bodyPr/>
        <a:lstStyle/>
        <a:p>
          <a:endParaRPr lang="ru-RU"/>
        </a:p>
      </dgm:t>
    </dgm:pt>
    <dgm:pt modelId="{7D37F960-C752-448B-B19A-4C3757EDC10B}">
      <dgm:prSet phldrT="[Текст]" custT="1"/>
      <dgm:spPr>
        <a:solidFill>
          <a:srgbClr val="7030A0">
            <a:alpha val="90000"/>
          </a:srgbClr>
        </a:solidFill>
      </dgm:spPr>
      <dgm:t>
        <a:bodyPr/>
        <a:lstStyle/>
        <a:p>
          <a:r>
            <a:rPr lang="en-US" sz="1400" dirty="0" err="1" smtClean="0">
              <a:solidFill>
                <a:srgbClr val="FFFF00"/>
              </a:solidFill>
            </a:rPr>
            <a:t>Aimaganbetova</a:t>
          </a:r>
          <a:r>
            <a:rPr lang="en-US" sz="1400" dirty="0" smtClean="0">
              <a:solidFill>
                <a:srgbClr val="FFFF00"/>
              </a:solidFill>
            </a:rPr>
            <a:t> O.H.</a:t>
          </a:r>
        </a:p>
        <a:p>
          <a:r>
            <a:rPr lang="en-US" sz="1100" i="1" dirty="0" smtClean="0">
              <a:solidFill>
                <a:srgbClr val="FFFF00"/>
              </a:solidFill>
            </a:rPr>
            <a:t>o.aimaganbetova@gmail.com</a:t>
          </a:r>
          <a:endParaRPr lang="ru-RU" sz="1100" i="1" dirty="0">
            <a:solidFill>
              <a:srgbClr val="FFFF00"/>
            </a:solidFill>
          </a:endParaRPr>
        </a:p>
      </dgm:t>
    </dgm:pt>
    <dgm:pt modelId="{B2758B2C-C107-4795-9EA1-C442700989A7}" type="parTrans" cxnId="{3CEEC5C4-1FFB-4737-AA19-2E12753B3F74}">
      <dgm:prSet/>
      <dgm:spPr/>
      <dgm:t>
        <a:bodyPr/>
        <a:lstStyle/>
        <a:p>
          <a:endParaRPr lang="ru-RU"/>
        </a:p>
      </dgm:t>
    </dgm:pt>
    <dgm:pt modelId="{4862B14A-4FD1-4F11-82FE-4042FD97F78D}" type="sibTrans" cxnId="{3CEEC5C4-1FFB-4737-AA19-2E12753B3F74}">
      <dgm:prSet/>
      <dgm:spPr/>
      <dgm:t>
        <a:bodyPr/>
        <a:lstStyle/>
        <a:p>
          <a:endParaRPr lang="ru-RU"/>
        </a:p>
      </dgm:t>
    </dgm:pt>
    <dgm:pt modelId="{3F78E259-CF74-4238-86D6-A0EBC77F77E9}">
      <dgm:prSet phldrT="[Текст]" custT="1"/>
      <dgm:spPr>
        <a:solidFill>
          <a:srgbClr val="92D050">
            <a:alpha val="90000"/>
          </a:srgbClr>
        </a:solidFill>
      </dgm:spPr>
      <dgm:t>
        <a:bodyPr/>
        <a:lstStyle/>
        <a:p>
          <a:r>
            <a:rPr lang="en-US" sz="1400" dirty="0" smtClean="0">
              <a:solidFill>
                <a:srgbClr val="C00000"/>
              </a:solidFill>
            </a:rPr>
            <a:t>Almira </a:t>
          </a:r>
          <a:r>
            <a:rPr lang="en-US" sz="1400" dirty="0" err="1" smtClean="0">
              <a:solidFill>
                <a:srgbClr val="C00000"/>
              </a:solidFill>
            </a:rPr>
            <a:t>Kustubayeva</a:t>
          </a:r>
          <a:r>
            <a:rPr lang="en-US" sz="1400" dirty="0" smtClean="0">
              <a:solidFill>
                <a:srgbClr val="C00000"/>
              </a:solidFill>
            </a:rPr>
            <a:t> </a:t>
          </a:r>
          <a:r>
            <a:rPr lang="en-US" sz="1200" i="1" dirty="0" smtClean="0">
              <a:solidFill>
                <a:srgbClr val="C00000"/>
              </a:solidFill>
            </a:rPr>
            <a:t>almkusto@kaznu.kz</a:t>
          </a:r>
          <a:endParaRPr lang="ru-RU" sz="1200" i="1" dirty="0">
            <a:solidFill>
              <a:srgbClr val="C00000"/>
            </a:solidFill>
          </a:endParaRPr>
        </a:p>
      </dgm:t>
    </dgm:pt>
    <dgm:pt modelId="{C3BE92B6-505D-43E6-A578-BA3AFE746FF4}" type="parTrans" cxnId="{B76F906D-1FFC-4258-B408-8E4A8D9391F2}">
      <dgm:prSet/>
      <dgm:spPr/>
      <dgm:t>
        <a:bodyPr/>
        <a:lstStyle/>
        <a:p>
          <a:endParaRPr lang="ru-RU"/>
        </a:p>
      </dgm:t>
    </dgm:pt>
    <dgm:pt modelId="{87272905-9A37-48A1-87B6-5BC3152F252D}" type="sibTrans" cxnId="{B76F906D-1FFC-4258-B408-8E4A8D9391F2}">
      <dgm:prSet/>
      <dgm:spPr/>
      <dgm:t>
        <a:bodyPr/>
        <a:lstStyle/>
        <a:p>
          <a:endParaRPr lang="ru-RU"/>
        </a:p>
      </dgm:t>
    </dgm:pt>
    <dgm:pt modelId="{96859002-3357-4A88-B6B2-2E6CA6CE4288}">
      <dgm:prSet phldrT="[Текст]" custT="1"/>
      <dgm:spPr>
        <a:solidFill>
          <a:srgbClr val="92D050">
            <a:alpha val="90000"/>
          </a:srgbClr>
        </a:solidFill>
      </dgm:spPr>
      <dgm:t>
        <a:bodyPr/>
        <a:lstStyle/>
        <a:p>
          <a:r>
            <a:rPr lang="en-US" sz="1400" dirty="0" err="1" smtClean="0">
              <a:solidFill>
                <a:srgbClr val="C00000"/>
              </a:solidFill>
            </a:rPr>
            <a:t>Aimaganbetova</a:t>
          </a:r>
          <a:r>
            <a:rPr lang="en-US" sz="1400" dirty="0" smtClean="0">
              <a:solidFill>
                <a:srgbClr val="C00000"/>
              </a:solidFill>
            </a:rPr>
            <a:t> O.H.</a:t>
          </a:r>
        </a:p>
        <a:p>
          <a:r>
            <a:rPr lang="en-US" sz="1200" i="1" dirty="0" smtClean="0">
              <a:solidFill>
                <a:srgbClr val="C00000"/>
              </a:solidFill>
            </a:rPr>
            <a:t>o.aimaganbetova@gmail.com</a:t>
          </a:r>
          <a:endParaRPr lang="ru-RU" sz="1200" dirty="0">
            <a:solidFill>
              <a:srgbClr val="C00000"/>
            </a:solidFill>
          </a:endParaRPr>
        </a:p>
      </dgm:t>
    </dgm:pt>
    <dgm:pt modelId="{111E7379-28C7-4DBC-A764-127C3A91CB4D}" type="parTrans" cxnId="{82D5D037-F5B4-49DE-A9AF-6322785F1B2C}">
      <dgm:prSet/>
      <dgm:spPr/>
      <dgm:t>
        <a:bodyPr/>
        <a:lstStyle/>
        <a:p>
          <a:endParaRPr lang="ru-RU"/>
        </a:p>
      </dgm:t>
    </dgm:pt>
    <dgm:pt modelId="{B4C84218-78CF-4A35-98C3-C00CBAFE1C9C}" type="sibTrans" cxnId="{82D5D037-F5B4-49DE-A9AF-6322785F1B2C}">
      <dgm:prSet/>
      <dgm:spPr/>
      <dgm:t>
        <a:bodyPr/>
        <a:lstStyle/>
        <a:p>
          <a:endParaRPr lang="ru-RU"/>
        </a:p>
      </dgm:t>
    </dgm:pt>
    <dgm:pt modelId="{E43F9198-2888-4D88-8B6D-5EF78621DAC1}">
      <dgm:prSet phldrT="[Текст]" custT="1"/>
      <dgm:spPr>
        <a:solidFill>
          <a:srgbClr val="7030A0">
            <a:alpha val="90000"/>
          </a:srgbClr>
        </a:solidFill>
      </dgm:spPr>
      <dgm:t>
        <a:bodyPr/>
        <a:lstStyle/>
        <a:p>
          <a:r>
            <a:rPr lang="en-US" sz="1400" dirty="0" smtClean="0"/>
            <a:t>Psychophysiological research of the diagnosis and correction of depression </a:t>
          </a:r>
          <a:endParaRPr lang="ru-RU" sz="1400" dirty="0"/>
        </a:p>
      </dgm:t>
    </dgm:pt>
    <dgm:pt modelId="{1A046C7F-622D-4E23-ABB9-75D9859B35EB}" type="parTrans" cxnId="{6864C730-A3CE-4F7E-8E72-9E90C5C155FB}">
      <dgm:prSet/>
      <dgm:spPr/>
      <dgm:t>
        <a:bodyPr/>
        <a:lstStyle/>
        <a:p>
          <a:endParaRPr lang="ru-RU"/>
        </a:p>
      </dgm:t>
    </dgm:pt>
    <dgm:pt modelId="{92D0F414-C199-48AC-8005-0B46343A2527}" type="sibTrans" cxnId="{6864C730-A3CE-4F7E-8E72-9E90C5C155FB}">
      <dgm:prSet/>
      <dgm:spPr/>
      <dgm:t>
        <a:bodyPr/>
        <a:lstStyle/>
        <a:p>
          <a:endParaRPr lang="ru-RU"/>
        </a:p>
      </dgm:t>
    </dgm:pt>
    <dgm:pt modelId="{A51F80A6-7BC5-47C7-AABD-CCACE805A83B}">
      <dgm:prSet phldrT="[Текст]" custT="1"/>
      <dgm:spPr>
        <a:solidFill>
          <a:srgbClr val="7030A0">
            <a:alpha val="90000"/>
          </a:srgbClr>
        </a:solidFill>
      </dgm:spPr>
      <dgm:t>
        <a:bodyPr/>
        <a:lstStyle/>
        <a:p>
          <a:r>
            <a:rPr lang="en-US" sz="1400" dirty="0" smtClean="0"/>
            <a:t>Cross-cultural study of religious preferences and orientations of Kazakhstani youth in the context of the growing threat of religious terrorism and extremism</a:t>
          </a:r>
          <a:endParaRPr lang="ru-RU" sz="1400" dirty="0"/>
        </a:p>
      </dgm:t>
    </dgm:pt>
    <dgm:pt modelId="{7A4A06B8-50CB-44CC-9572-6447603D9AEA}" type="parTrans" cxnId="{BA5D386B-CEC9-4D95-B80C-9F5602BE10CA}">
      <dgm:prSet/>
      <dgm:spPr/>
      <dgm:t>
        <a:bodyPr/>
        <a:lstStyle/>
        <a:p>
          <a:endParaRPr lang="ru-RU"/>
        </a:p>
      </dgm:t>
    </dgm:pt>
    <dgm:pt modelId="{06EC50EE-8D43-40D3-B0CA-6F53FC28371F}" type="sibTrans" cxnId="{BA5D386B-CEC9-4D95-B80C-9F5602BE10CA}">
      <dgm:prSet/>
      <dgm:spPr/>
      <dgm:t>
        <a:bodyPr/>
        <a:lstStyle/>
        <a:p>
          <a:endParaRPr lang="ru-RU"/>
        </a:p>
      </dgm:t>
    </dgm:pt>
    <dgm:pt modelId="{9C58023A-40A5-4B43-93E4-878926D2893D}" type="pres">
      <dgm:prSet presAssocID="{8B6CFB35-2A11-4432-8DAB-3C6EBA12C4D1}" presName="Name0" presStyleCnt="0">
        <dgm:presLayoutVars>
          <dgm:chPref val="3"/>
          <dgm:dir/>
          <dgm:animLvl val="lvl"/>
          <dgm:resizeHandles/>
        </dgm:presLayoutVars>
      </dgm:prSet>
      <dgm:spPr/>
      <dgm:t>
        <a:bodyPr/>
        <a:lstStyle/>
        <a:p>
          <a:endParaRPr lang="ru-RU"/>
        </a:p>
      </dgm:t>
    </dgm:pt>
    <dgm:pt modelId="{4D88C3AA-9B63-4594-AFB6-61FC8A23891C}" type="pres">
      <dgm:prSet presAssocID="{E93AB90B-6E4B-4F94-A3D4-733DE5D9F6C4}" presName="horFlow" presStyleCnt="0"/>
      <dgm:spPr/>
    </dgm:pt>
    <dgm:pt modelId="{0A25DA39-D20B-486F-A2EE-ADA7EFEDF106}" type="pres">
      <dgm:prSet presAssocID="{E93AB90B-6E4B-4F94-A3D4-733DE5D9F6C4}" presName="bigChev" presStyleLbl="node1" presStyleIdx="0" presStyleCnt="3" custScaleX="169643" custScaleY="111983" custLinFactNeighborX="-385" custLinFactNeighborY="-11986"/>
      <dgm:spPr/>
      <dgm:t>
        <a:bodyPr/>
        <a:lstStyle/>
        <a:p>
          <a:endParaRPr lang="ru-RU"/>
        </a:p>
      </dgm:t>
    </dgm:pt>
    <dgm:pt modelId="{7B2CE05F-BA42-484C-9DF6-43ABD1DB8BE9}" type="pres">
      <dgm:prSet presAssocID="{B2758B2C-C107-4795-9EA1-C442700989A7}" presName="parTrans" presStyleCnt="0"/>
      <dgm:spPr/>
    </dgm:pt>
    <dgm:pt modelId="{A1059D80-1510-4701-B6ED-38F7BDA06999}" type="pres">
      <dgm:prSet presAssocID="{7D37F960-C752-448B-B19A-4C3757EDC10B}" presName="node" presStyleLbl="alignAccFollowNode1" presStyleIdx="0" presStyleCnt="3" custScaleX="107668" custScaleY="132190">
        <dgm:presLayoutVars>
          <dgm:bulletEnabled val="1"/>
        </dgm:presLayoutVars>
      </dgm:prSet>
      <dgm:spPr/>
      <dgm:t>
        <a:bodyPr/>
        <a:lstStyle/>
        <a:p>
          <a:endParaRPr lang="ru-RU"/>
        </a:p>
      </dgm:t>
    </dgm:pt>
    <dgm:pt modelId="{F9823F43-39DA-4739-9CC5-EF47181B3AC8}" type="pres">
      <dgm:prSet presAssocID="{E93AB90B-6E4B-4F94-A3D4-733DE5D9F6C4}" presName="vSp" presStyleCnt="0"/>
      <dgm:spPr/>
    </dgm:pt>
    <dgm:pt modelId="{B511FAA1-126C-4176-9159-0848CE8AEC6E}" type="pres">
      <dgm:prSet presAssocID="{E43F9198-2888-4D88-8B6D-5EF78621DAC1}" presName="horFlow" presStyleCnt="0"/>
      <dgm:spPr/>
    </dgm:pt>
    <dgm:pt modelId="{E1B01206-FE84-4185-8DB4-A6DF3016306E}" type="pres">
      <dgm:prSet presAssocID="{E43F9198-2888-4D88-8B6D-5EF78621DAC1}" presName="bigChev" presStyleLbl="node1" presStyleIdx="1" presStyleCnt="3" custScaleX="166549" custScaleY="96676"/>
      <dgm:spPr/>
      <dgm:t>
        <a:bodyPr/>
        <a:lstStyle/>
        <a:p>
          <a:endParaRPr lang="ru-RU"/>
        </a:p>
      </dgm:t>
    </dgm:pt>
    <dgm:pt modelId="{94B2F7DE-E227-487C-A5B0-C8A4EC1D6B30}" type="pres">
      <dgm:prSet presAssocID="{C3BE92B6-505D-43E6-A578-BA3AFE746FF4}" presName="parTrans" presStyleCnt="0"/>
      <dgm:spPr/>
    </dgm:pt>
    <dgm:pt modelId="{6909C7E7-625F-42A4-8165-C5A224EA974C}" type="pres">
      <dgm:prSet presAssocID="{3F78E259-CF74-4238-86D6-A0EBC77F77E9}" presName="node" presStyleLbl="alignAccFollowNode1" presStyleIdx="1" presStyleCnt="3" custScaleX="111732" custScaleY="111068" custLinFactNeighborX="2809" custLinFactNeighborY="5898">
        <dgm:presLayoutVars>
          <dgm:bulletEnabled val="1"/>
        </dgm:presLayoutVars>
      </dgm:prSet>
      <dgm:spPr/>
      <dgm:t>
        <a:bodyPr/>
        <a:lstStyle/>
        <a:p>
          <a:endParaRPr lang="ru-RU"/>
        </a:p>
      </dgm:t>
    </dgm:pt>
    <dgm:pt modelId="{F9B3F927-1BCD-4596-84A6-687327D4C604}" type="pres">
      <dgm:prSet presAssocID="{E43F9198-2888-4D88-8B6D-5EF78621DAC1}" presName="vSp" presStyleCnt="0"/>
      <dgm:spPr/>
    </dgm:pt>
    <dgm:pt modelId="{B28E5AA3-2404-431B-BF72-9C0640014F1B}" type="pres">
      <dgm:prSet presAssocID="{A51F80A6-7BC5-47C7-AABD-CCACE805A83B}" presName="horFlow" presStyleCnt="0"/>
      <dgm:spPr/>
    </dgm:pt>
    <dgm:pt modelId="{456995B2-4DA6-427F-9455-CE18AB768778}" type="pres">
      <dgm:prSet presAssocID="{A51F80A6-7BC5-47C7-AABD-CCACE805A83B}" presName="bigChev" presStyleLbl="node1" presStyleIdx="2" presStyleCnt="3" custScaleX="169020" custScaleY="102056"/>
      <dgm:spPr/>
      <dgm:t>
        <a:bodyPr/>
        <a:lstStyle/>
        <a:p>
          <a:endParaRPr lang="ru-RU"/>
        </a:p>
      </dgm:t>
    </dgm:pt>
    <dgm:pt modelId="{702E3CB5-E95B-406F-A327-2EEE93529D6A}" type="pres">
      <dgm:prSet presAssocID="{111E7379-28C7-4DBC-A764-127C3A91CB4D}" presName="parTrans" presStyleCnt="0"/>
      <dgm:spPr/>
    </dgm:pt>
    <dgm:pt modelId="{71CAAB7F-75FF-4980-9480-7BEFC9746F74}" type="pres">
      <dgm:prSet presAssocID="{96859002-3357-4A88-B6B2-2E6CA6CE4288}" presName="node" presStyleLbl="alignAccFollowNode1" presStyleIdx="2" presStyleCnt="3" custScaleX="116444" custScaleY="109052">
        <dgm:presLayoutVars>
          <dgm:bulletEnabled val="1"/>
        </dgm:presLayoutVars>
      </dgm:prSet>
      <dgm:spPr/>
      <dgm:t>
        <a:bodyPr/>
        <a:lstStyle/>
        <a:p>
          <a:endParaRPr lang="ru-RU"/>
        </a:p>
      </dgm:t>
    </dgm:pt>
  </dgm:ptLst>
  <dgm:cxnLst>
    <dgm:cxn modelId="{D25F6FE8-016B-48CB-8DC6-71620840786A}" type="presOf" srcId="{7D37F960-C752-448B-B19A-4C3757EDC10B}" destId="{A1059D80-1510-4701-B6ED-38F7BDA06999}" srcOrd="0" destOrd="0" presId="urn:microsoft.com/office/officeart/2005/8/layout/lProcess3"/>
    <dgm:cxn modelId="{B76F906D-1FFC-4258-B408-8E4A8D9391F2}" srcId="{E43F9198-2888-4D88-8B6D-5EF78621DAC1}" destId="{3F78E259-CF74-4238-86D6-A0EBC77F77E9}" srcOrd="0" destOrd="0" parTransId="{C3BE92B6-505D-43E6-A578-BA3AFE746FF4}" sibTransId="{87272905-9A37-48A1-87B6-5BC3152F252D}"/>
    <dgm:cxn modelId="{82D5D037-F5B4-49DE-A9AF-6322785F1B2C}" srcId="{A51F80A6-7BC5-47C7-AABD-CCACE805A83B}" destId="{96859002-3357-4A88-B6B2-2E6CA6CE4288}" srcOrd="0" destOrd="0" parTransId="{111E7379-28C7-4DBC-A764-127C3A91CB4D}" sibTransId="{B4C84218-78CF-4A35-98C3-C00CBAFE1C9C}"/>
    <dgm:cxn modelId="{B18FAACF-D605-4B45-B0A1-69FC79C72639}" type="presOf" srcId="{E93AB90B-6E4B-4F94-A3D4-733DE5D9F6C4}" destId="{0A25DA39-D20B-486F-A2EE-ADA7EFEDF106}" srcOrd="0" destOrd="0" presId="urn:microsoft.com/office/officeart/2005/8/layout/lProcess3"/>
    <dgm:cxn modelId="{3CEEC5C4-1FFB-4737-AA19-2E12753B3F74}" srcId="{E93AB90B-6E4B-4F94-A3D4-733DE5D9F6C4}" destId="{7D37F960-C752-448B-B19A-4C3757EDC10B}" srcOrd="0" destOrd="0" parTransId="{B2758B2C-C107-4795-9EA1-C442700989A7}" sibTransId="{4862B14A-4FD1-4F11-82FE-4042FD97F78D}"/>
    <dgm:cxn modelId="{E2F82BBE-1E99-4CFB-80BA-D5157938F5F8}" srcId="{8B6CFB35-2A11-4432-8DAB-3C6EBA12C4D1}" destId="{E93AB90B-6E4B-4F94-A3D4-733DE5D9F6C4}" srcOrd="0" destOrd="0" parTransId="{31F31A10-6217-4879-BFA1-809B740D7434}" sibTransId="{55A7F6B8-9D0C-46EE-B8AA-9E89BEEBF917}"/>
    <dgm:cxn modelId="{29CB02BA-693E-4AE1-96A6-9CC53A1669F0}" type="presOf" srcId="{96859002-3357-4A88-B6B2-2E6CA6CE4288}" destId="{71CAAB7F-75FF-4980-9480-7BEFC9746F74}" srcOrd="0" destOrd="0" presId="urn:microsoft.com/office/officeart/2005/8/layout/lProcess3"/>
    <dgm:cxn modelId="{1BEA3694-648A-4C4C-B677-8D86B6D1CA27}" type="presOf" srcId="{A51F80A6-7BC5-47C7-AABD-CCACE805A83B}" destId="{456995B2-4DA6-427F-9455-CE18AB768778}" srcOrd="0" destOrd="0" presId="urn:microsoft.com/office/officeart/2005/8/layout/lProcess3"/>
    <dgm:cxn modelId="{C73B5331-7B91-4553-AB18-B6172073D9F2}" type="presOf" srcId="{3F78E259-CF74-4238-86D6-A0EBC77F77E9}" destId="{6909C7E7-625F-42A4-8165-C5A224EA974C}" srcOrd="0" destOrd="0" presId="urn:microsoft.com/office/officeart/2005/8/layout/lProcess3"/>
    <dgm:cxn modelId="{79ACEBE1-9F2D-4A4A-B7F9-2D46753E944D}" type="presOf" srcId="{8B6CFB35-2A11-4432-8DAB-3C6EBA12C4D1}" destId="{9C58023A-40A5-4B43-93E4-878926D2893D}" srcOrd="0" destOrd="0" presId="urn:microsoft.com/office/officeart/2005/8/layout/lProcess3"/>
    <dgm:cxn modelId="{6864C730-A3CE-4F7E-8E72-9E90C5C155FB}" srcId="{8B6CFB35-2A11-4432-8DAB-3C6EBA12C4D1}" destId="{E43F9198-2888-4D88-8B6D-5EF78621DAC1}" srcOrd="1" destOrd="0" parTransId="{1A046C7F-622D-4E23-ABB9-75D9859B35EB}" sibTransId="{92D0F414-C199-48AC-8005-0B46343A2527}"/>
    <dgm:cxn modelId="{A5D14BF4-3000-47A9-9A57-741069614A23}" type="presOf" srcId="{E43F9198-2888-4D88-8B6D-5EF78621DAC1}" destId="{E1B01206-FE84-4185-8DB4-A6DF3016306E}" srcOrd="0" destOrd="0" presId="urn:microsoft.com/office/officeart/2005/8/layout/lProcess3"/>
    <dgm:cxn modelId="{BA5D386B-CEC9-4D95-B80C-9F5602BE10CA}" srcId="{8B6CFB35-2A11-4432-8DAB-3C6EBA12C4D1}" destId="{A51F80A6-7BC5-47C7-AABD-CCACE805A83B}" srcOrd="2" destOrd="0" parTransId="{7A4A06B8-50CB-44CC-9572-6447603D9AEA}" sibTransId="{06EC50EE-8D43-40D3-B0CA-6F53FC28371F}"/>
    <dgm:cxn modelId="{62E6595D-38F6-4E3D-8FF7-0FAF99017434}" type="presParOf" srcId="{9C58023A-40A5-4B43-93E4-878926D2893D}" destId="{4D88C3AA-9B63-4594-AFB6-61FC8A23891C}" srcOrd="0" destOrd="0" presId="urn:microsoft.com/office/officeart/2005/8/layout/lProcess3"/>
    <dgm:cxn modelId="{5B6485B8-A04B-478B-A9D8-1036CF61FFDC}" type="presParOf" srcId="{4D88C3AA-9B63-4594-AFB6-61FC8A23891C}" destId="{0A25DA39-D20B-486F-A2EE-ADA7EFEDF106}" srcOrd="0" destOrd="0" presId="urn:microsoft.com/office/officeart/2005/8/layout/lProcess3"/>
    <dgm:cxn modelId="{280541D1-95E2-400E-A353-09F66F81BE5B}" type="presParOf" srcId="{4D88C3AA-9B63-4594-AFB6-61FC8A23891C}" destId="{7B2CE05F-BA42-484C-9DF6-43ABD1DB8BE9}" srcOrd="1" destOrd="0" presId="urn:microsoft.com/office/officeart/2005/8/layout/lProcess3"/>
    <dgm:cxn modelId="{C2C315EA-8275-4AFF-A3CB-DA955CD0372E}" type="presParOf" srcId="{4D88C3AA-9B63-4594-AFB6-61FC8A23891C}" destId="{A1059D80-1510-4701-B6ED-38F7BDA06999}" srcOrd="2" destOrd="0" presId="urn:microsoft.com/office/officeart/2005/8/layout/lProcess3"/>
    <dgm:cxn modelId="{DE774735-0EDD-4C1A-B354-08D57BB8BDBF}" type="presParOf" srcId="{9C58023A-40A5-4B43-93E4-878926D2893D}" destId="{F9823F43-39DA-4739-9CC5-EF47181B3AC8}" srcOrd="1" destOrd="0" presId="urn:microsoft.com/office/officeart/2005/8/layout/lProcess3"/>
    <dgm:cxn modelId="{9B0D9168-F641-4BF3-98B0-6DA65E94F2B7}" type="presParOf" srcId="{9C58023A-40A5-4B43-93E4-878926D2893D}" destId="{B511FAA1-126C-4176-9159-0848CE8AEC6E}" srcOrd="2" destOrd="0" presId="urn:microsoft.com/office/officeart/2005/8/layout/lProcess3"/>
    <dgm:cxn modelId="{E637D548-094D-4FA7-B42C-7ED6533C888C}" type="presParOf" srcId="{B511FAA1-126C-4176-9159-0848CE8AEC6E}" destId="{E1B01206-FE84-4185-8DB4-A6DF3016306E}" srcOrd="0" destOrd="0" presId="urn:microsoft.com/office/officeart/2005/8/layout/lProcess3"/>
    <dgm:cxn modelId="{DBC88EBD-98BF-4B62-A718-69BB4F6AD975}" type="presParOf" srcId="{B511FAA1-126C-4176-9159-0848CE8AEC6E}" destId="{94B2F7DE-E227-487C-A5B0-C8A4EC1D6B30}" srcOrd="1" destOrd="0" presId="urn:microsoft.com/office/officeart/2005/8/layout/lProcess3"/>
    <dgm:cxn modelId="{818EFB09-C162-4C05-9169-50F87D774C29}" type="presParOf" srcId="{B511FAA1-126C-4176-9159-0848CE8AEC6E}" destId="{6909C7E7-625F-42A4-8165-C5A224EA974C}" srcOrd="2" destOrd="0" presId="urn:microsoft.com/office/officeart/2005/8/layout/lProcess3"/>
    <dgm:cxn modelId="{4765666A-04E0-457D-97A5-777A0B5F2AC9}" type="presParOf" srcId="{9C58023A-40A5-4B43-93E4-878926D2893D}" destId="{F9B3F927-1BCD-4596-84A6-687327D4C604}" srcOrd="3" destOrd="0" presId="urn:microsoft.com/office/officeart/2005/8/layout/lProcess3"/>
    <dgm:cxn modelId="{A83E4663-C77A-492C-B94B-724C26F06957}" type="presParOf" srcId="{9C58023A-40A5-4B43-93E4-878926D2893D}" destId="{B28E5AA3-2404-431B-BF72-9C0640014F1B}" srcOrd="4" destOrd="0" presId="urn:microsoft.com/office/officeart/2005/8/layout/lProcess3"/>
    <dgm:cxn modelId="{ABEDF7B0-196D-41D5-8B2E-2C64568F1A96}" type="presParOf" srcId="{B28E5AA3-2404-431B-BF72-9C0640014F1B}" destId="{456995B2-4DA6-427F-9455-CE18AB768778}" srcOrd="0" destOrd="0" presId="urn:microsoft.com/office/officeart/2005/8/layout/lProcess3"/>
    <dgm:cxn modelId="{6E138D0A-C8A5-4961-B26A-8689B5A69241}" type="presParOf" srcId="{B28E5AA3-2404-431B-BF72-9C0640014F1B}" destId="{702E3CB5-E95B-406F-A327-2EEE93529D6A}" srcOrd="1" destOrd="0" presId="urn:microsoft.com/office/officeart/2005/8/layout/lProcess3"/>
    <dgm:cxn modelId="{70D2C44B-526C-46A6-8571-26FEE3A856D5}" type="presParOf" srcId="{B28E5AA3-2404-431B-BF72-9C0640014F1B}" destId="{71CAAB7F-75FF-4980-9480-7BEFC9746F74}"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2E335-7B58-4542-B8A4-69FB9D9F7207}">
      <dsp:nvSpPr>
        <dsp:cNvPr id="0" name=""/>
        <dsp:cNvSpPr/>
      </dsp:nvSpPr>
      <dsp:spPr>
        <a:xfrm>
          <a:off x="2705275" y="-31932"/>
          <a:ext cx="2052008" cy="53909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C00000"/>
              </a:solidFill>
            </a:rPr>
            <a:t>Activity</a:t>
          </a:r>
          <a:endParaRPr lang="ru-RU" sz="1800" b="1" kern="1200" dirty="0">
            <a:solidFill>
              <a:srgbClr val="C00000"/>
            </a:solidFill>
          </a:endParaRPr>
        </a:p>
      </dsp:txBody>
      <dsp:txXfrm>
        <a:off x="2721065" y="-16142"/>
        <a:ext cx="2020428" cy="507519"/>
      </dsp:txXfrm>
    </dsp:sp>
    <dsp:sp modelId="{F38F4281-DBA3-44FD-9B94-9442DA448A11}">
      <dsp:nvSpPr>
        <dsp:cNvPr id="0" name=""/>
        <dsp:cNvSpPr/>
      </dsp:nvSpPr>
      <dsp:spPr>
        <a:xfrm rot="17687949">
          <a:off x="4868014" y="421765"/>
          <a:ext cx="771960" cy="714804"/>
        </a:xfrm>
        <a:prstGeom prst="down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ru-RU" sz="1500" kern="1200"/>
        </a:p>
      </dsp:txBody>
      <dsp:txXfrm>
        <a:off x="5082455" y="564726"/>
        <a:ext cx="343078" cy="428882"/>
      </dsp:txXfrm>
    </dsp:sp>
    <dsp:sp modelId="{03BC6E69-D970-4EA0-AD25-BC99B4341293}">
      <dsp:nvSpPr>
        <dsp:cNvPr id="0" name=""/>
        <dsp:cNvSpPr/>
      </dsp:nvSpPr>
      <dsp:spPr>
        <a:xfrm>
          <a:off x="4899331" y="1231472"/>
          <a:ext cx="2586095" cy="81158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C00000"/>
              </a:solidFill>
            </a:rPr>
            <a:t>Summer psychological school </a:t>
          </a:r>
          <a:endParaRPr lang="ru-RU" sz="1800" b="1" kern="1200" dirty="0">
            <a:solidFill>
              <a:srgbClr val="C00000"/>
            </a:solidFill>
          </a:endParaRPr>
        </a:p>
      </dsp:txBody>
      <dsp:txXfrm>
        <a:off x="4923102" y="1255243"/>
        <a:ext cx="2538553" cy="764046"/>
      </dsp:txXfrm>
    </dsp:sp>
    <dsp:sp modelId="{35F23635-7FC3-420A-970C-6B636E9BC645}">
      <dsp:nvSpPr>
        <dsp:cNvPr id="0" name=""/>
        <dsp:cNvSpPr/>
      </dsp:nvSpPr>
      <dsp:spPr>
        <a:xfrm rot="21127753">
          <a:off x="6143792" y="161286"/>
          <a:ext cx="1011240" cy="784254"/>
        </a:xfrm>
        <a:prstGeom prst="smileyFace">
          <a:avLst/>
        </a:prstGeom>
        <a:solidFill>
          <a:srgbClr val="FFFF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ru-RU" sz="1500" kern="1200" dirty="0"/>
        </a:p>
      </dsp:txBody>
      <dsp:txXfrm rot="10800000">
        <a:off x="6379068" y="318137"/>
        <a:ext cx="540688" cy="470552"/>
      </dsp:txXfrm>
    </dsp:sp>
    <dsp:sp modelId="{0D32D341-0CB2-42D6-B7E3-63C96CFD32A5}">
      <dsp:nvSpPr>
        <dsp:cNvPr id="0" name=""/>
        <dsp:cNvSpPr/>
      </dsp:nvSpPr>
      <dsp:spPr>
        <a:xfrm>
          <a:off x="452219" y="1212625"/>
          <a:ext cx="2434413" cy="82350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C00000"/>
              </a:solidFill>
            </a:rPr>
            <a:t>Winter psychological</a:t>
          </a:r>
        </a:p>
        <a:p>
          <a:pPr lvl="0" algn="ctr" defTabSz="800100">
            <a:lnSpc>
              <a:spcPct val="90000"/>
            </a:lnSpc>
            <a:spcBef>
              <a:spcPct val="0"/>
            </a:spcBef>
            <a:spcAft>
              <a:spcPct val="35000"/>
            </a:spcAft>
          </a:pPr>
          <a:r>
            <a:rPr lang="en-US" sz="1800" b="1" kern="1200" dirty="0" smtClean="0">
              <a:solidFill>
                <a:srgbClr val="C00000"/>
              </a:solidFill>
            </a:rPr>
            <a:t> school </a:t>
          </a:r>
          <a:endParaRPr lang="ru-RU" sz="1800" b="1" kern="1200" dirty="0">
            <a:solidFill>
              <a:srgbClr val="C00000"/>
            </a:solidFill>
          </a:endParaRPr>
        </a:p>
      </dsp:txBody>
      <dsp:txXfrm>
        <a:off x="476339" y="1236745"/>
        <a:ext cx="2386173" cy="775267"/>
      </dsp:txXfrm>
    </dsp:sp>
    <dsp:sp modelId="{D2EF79C4-E070-4D3F-8FB7-6741918A3ADC}">
      <dsp:nvSpPr>
        <dsp:cNvPr id="0" name=""/>
        <dsp:cNvSpPr/>
      </dsp:nvSpPr>
      <dsp:spPr>
        <a:xfrm rot="3446150">
          <a:off x="1905047" y="433706"/>
          <a:ext cx="734595" cy="697832"/>
        </a:xfrm>
        <a:prstGeom prst="down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ru-RU" sz="1500" kern="1200"/>
        </a:p>
      </dsp:txBody>
      <dsp:txXfrm>
        <a:off x="2114397" y="573272"/>
        <a:ext cx="315895" cy="418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5DA39-D20B-486F-A2EE-ADA7EFEDF106}">
      <dsp:nvSpPr>
        <dsp:cNvPr id="0" name=""/>
        <dsp:cNvSpPr/>
      </dsp:nvSpPr>
      <dsp:spPr>
        <a:xfrm>
          <a:off x="1019656" y="0"/>
          <a:ext cx="6428217" cy="1697331"/>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kern="1200" dirty="0" smtClean="0"/>
            <a:t>A study of the ethnic and religious identify of Koreans (</a:t>
          </a:r>
          <a:r>
            <a:rPr lang="en-US" sz="1400" kern="1200" dirty="0" err="1" smtClean="0"/>
            <a:t>Koryo</a:t>
          </a:r>
          <a:r>
            <a:rPr lang="en-US" sz="1400" kern="1200" dirty="0" smtClean="0"/>
            <a:t> </a:t>
          </a:r>
          <a:r>
            <a:rPr lang="en-US" sz="1400" kern="1200" dirty="0" err="1" smtClean="0"/>
            <a:t>Saram</a:t>
          </a:r>
          <a:r>
            <a:rPr lang="en-US" sz="1400" kern="1200" dirty="0" smtClean="0"/>
            <a:t>) living in Kazakhstan </a:t>
          </a:r>
          <a:endParaRPr lang="ru-RU" sz="1400" kern="1200" dirty="0"/>
        </a:p>
      </dsp:txBody>
      <dsp:txXfrm>
        <a:off x="1868322" y="0"/>
        <a:ext cx="4730886" cy="1697331"/>
      </dsp:txXfrm>
    </dsp:sp>
    <dsp:sp modelId="{A1059D80-1510-4701-B6ED-38F7BDA06999}">
      <dsp:nvSpPr>
        <dsp:cNvPr id="0" name=""/>
        <dsp:cNvSpPr/>
      </dsp:nvSpPr>
      <dsp:spPr>
        <a:xfrm>
          <a:off x="6957165" y="18954"/>
          <a:ext cx="3386252" cy="1662996"/>
        </a:xfrm>
        <a:prstGeom prst="chevron">
          <a:avLst/>
        </a:prstGeom>
        <a:solidFill>
          <a:srgbClr val="7030A0">
            <a:alpha val="90000"/>
          </a:srgb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kern="1200" dirty="0" err="1" smtClean="0">
              <a:solidFill>
                <a:srgbClr val="FFFF00"/>
              </a:solidFill>
            </a:rPr>
            <a:t>Aimaganbetova</a:t>
          </a:r>
          <a:r>
            <a:rPr lang="en-US" sz="1400" kern="1200" dirty="0" smtClean="0">
              <a:solidFill>
                <a:srgbClr val="FFFF00"/>
              </a:solidFill>
            </a:rPr>
            <a:t> O.H.</a:t>
          </a:r>
        </a:p>
        <a:p>
          <a:pPr lvl="0" algn="ctr" defTabSz="622300">
            <a:lnSpc>
              <a:spcPct val="90000"/>
            </a:lnSpc>
            <a:spcBef>
              <a:spcPct val="0"/>
            </a:spcBef>
            <a:spcAft>
              <a:spcPct val="35000"/>
            </a:spcAft>
          </a:pPr>
          <a:r>
            <a:rPr lang="en-US" sz="1100" i="1" kern="1200" dirty="0" smtClean="0">
              <a:solidFill>
                <a:srgbClr val="FFFF00"/>
              </a:solidFill>
            </a:rPr>
            <a:t>o.aimaganbetova@gmail.com</a:t>
          </a:r>
          <a:endParaRPr lang="ru-RU" sz="1100" i="1" kern="1200" dirty="0">
            <a:solidFill>
              <a:srgbClr val="FFFF00"/>
            </a:solidFill>
          </a:endParaRPr>
        </a:p>
      </dsp:txBody>
      <dsp:txXfrm>
        <a:off x="7788663" y="18954"/>
        <a:ext cx="1723256" cy="1662996"/>
      </dsp:txXfrm>
    </dsp:sp>
    <dsp:sp modelId="{E1B01206-FE84-4185-8DB4-A6DF3016306E}">
      <dsp:nvSpPr>
        <dsp:cNvPr id="0" name=""/>
        <dsp:cNvSpPr/>
      </dsp:nvSpPr>
      <dsp:spPr>
        <a:xfrm>
          <a:off x="1021552" y="1911316"/>
          <a:ext cx="6310977" cy="1465322"/>
        </a:xfrm>
        <a:prstGeom prst="chevron">
          <a:avLst/>
        </a:prstGeom>
        <a:solidFill>
          <a:srgbClr val="7030A0">
            <a:alpha val="90000"/>
          </a:srgb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kern="1200" dirty="0" smtClean="0"/>
            <a:t>Psychophysiological research of the diagnosis and correction of depression </a:t>
          </a:r>
          <a:endParaRPr lang="ru-RU" sz="1400" kern="1200" dirty="0"/>
        </a:p>
      </dsp:txBody>
      <dsp:txXfrm>
        <a:off x="1754213" y="1911316"/>
        <a:ext cx="4845655" cy="1465322"/>
      </dsp:txXfrm>
    </dsp:sp>
    <dsp:sp modelId="{6909C7E7-625F-42A4-8165-C5A224EA974C}">
      <dsp:nvSpPr>
        <dsp:cNvPr id="0" name=""/>
        <dsp:cNvSpPr/>
      </dsp:nvSpPr>
      <dsp:spPr>
        <a:xfrm>
          <a:off x="6853763" y="2019539"/>
          <a:ext cx="3514068" cy="1397274"/>
        </a:xfrm>
        <a:prstGeom prst="chevron">
          <a:avLst/>
        </a:prstGeom>
        <a:solidFill>
          <a:srgbClr val="92D050">
            <a:alpha val="90000"/>
          </a:srgb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kern="1200" dirty="0" smtClean="0">
              <a:solidFill>
                <a:srgbClr val="C00000"/>
              </a:solidFill>
            </a:rPr>
            <a:t>Almira </a:t>
          </a:r>
          <a:r>
            <a:rPr lang="en-US" sz="1400" kern="1200" dirty="0" err="1" smtClean="0">
              <a:solidFill>
                <a:srgbClr val="C00000"/>
              </a:solidFill>
            </a:rPr>
            <a:t>Kustubayeva</a:t>
          </a:r>
          <a:r>
            <a:rPr lang="en-US" sz="1400" kern="1200" dirty="0" smtClean="0">
              <a:solidFill>
                <a:srgbClr val="C00000"/>
              </a:solidFill>
            </a:rPr>
            <a:t> </a:t>
          </a:r>
          <a:r>
            <a:rPr lang="en-US" sz="1200" i="1" kern="1200" dirty="0" smtClean="0">
              <a:solidFill>
                <a:srgbClr val="C00000"/>
              </a:solidFill>
            </a:rPr>
            <a:t>almkusto@kaznu.kz</a:t>
          </a:r>
          <a:endParaRPr lang="ru-RU" sz="1200" i="1" kern="1200" dirty="0">
            <a:solidFill>
              <a:srgbClr val="C00000"/>
            </a:solidFill>
          </a:endParaRPr>
        </a:p>
      </dsp:txBody>
      <dsp:txXfrm>
        <a:off x="7552400" y="2019539"/>
        <a:ext cx="2116794" cy="1397274"/>
      </dsp:txXfrm>
    </dsp:sp>
    <dsp:sp modelId="{456995B2-4DA6-427F-9455-CE18AB768778}">
      <dsp:nvSpPr>
        <dsp:cNvPr id="0" name=""/>
        <dsp:cNvSpPr/>
      </dsp:nvSpPr>
      <dsp:spPr>
        <a:xfrm>
          <a:off x="1021552" y="3588837"/>
          <a:ext cx="6404610" cy="1546867"/>
        </a:xfrm>
        <a:prstGeom prst="chevron">
          <a:avLst/>
        </a:prstGeom>
        <a:solidFill>
          <a:srgbClr val="7030A0">
            <a:alpha val="90000"/>
          </a:srgb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kern="1200" dirty="0" smtClean="0"/>
            <a:t>Cross-cultural study of religious preferences and orientations of Kazakhstani youth in the context of the growing threat of religious terrorism and extremism</a:t>
          </a:r>
          <a:endParaRPr lang="ru-RU" sz="1400" kern="1200" dirty="0"/>
        </a:p>
      </dsp:txBody>
      <dsp:txXfrm>
        <a:off x="1794986" y="3588837"/>
        <a:ext cx="4857743" cy="1546867"/>
      </dsp:txXfrm>
    </dsp:sp>
    <dsp:sp modelId="{71CAAB7F-75FF-4980-9480-7BEFC9746F74}">
      <dsp:nvSpPr>
        <dsp:cNvPr id="0" name=""/>
        <dsp:cNvSpPr/>
      </dsp:nvSpPr>
      <dsp:spPr>
        <a:xfrm>
          <a:off x="6933558" y="3676315"/>
          <a:ext cx="3662265" cy="1371912"/>
        </a:xfrm>
        <a:prstGeom prst="chevron">
          <a:avLst/>
        </a:prstGeom>
        <a:solidFill>
          <a:srgbClr val="92D050">
            <a:alpha val="90000"/>
          </a:srgb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kern="1200" dirty="0" err="1" smtClean="0">
              <a:solidFill>
                <a:srgbClr val="C00000"/>
              </a:solidFill>
            </a:rPr>
            <a:t>Aimaganbetova</a:t>
          </a:r>
          <a:r>
            <a:rPr lang="en-US" sz="1400" kern="1200" dirty="0" smtClean="0">
              <a:solidFill>
                <a:srgbClr val="C00000"/>
              </a:solidFill>
            </a:rPr>
            <a:t> O.H.</a:t>
          </a:r>
        </a:p>
        <a:p>
          <a:pPr lvl="0" algn="ctr" defTabSz="622300">
            <a:lnSpc>
              <a:spcPct val="90000"/>
            </a:lnSpc>
            <a:spcBef>
              <a:spcPct val="0"/>
            </a:spcBef>
            <a:spcAft>
              <a:spcPct val="35000"/>
            </a:spcAft>
          </a:pPr>
          <a:r>
            <a:rPr lang="en-US" sz="1200" i="1" kern="1200" dirty="0" smtClean="0">
              <a:solidFill>
                <a:srgbClr val="C00000"/>
              </a:solidFill>
            </a:rPr>
            <a:t>o.aimaganbetova@gmail.com</a:t>
          </a:r>
          <a:endParaRPr lang="ru-RU" sz="1200" kern="1200" dirty="0">
            <a:solidFill>
              <a:srgbClr val="C00000"/>
            </a:solidFill>
          </a:endParaRPr>
        </a:p>
      </dsp:txBody>
      <dsp:txXfrm>
        <a:off x="7619514" y="3676315"/>
        <a:ext cx="2290353" cy="1371912"/>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80059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6DFF08F-DC6B-4601-B491-B0F83F6DD2DA}" type="datetimeFigureOut">
              <a:rPr lang="en-US" smtClean="0"/>
              <a:pPr/>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102570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8EE93CF-1BD3-4C99-9E5D-63298C7B3A04}" type="datetimeFigureOut">
              <a:rPr lang="ru-RU" smtClean="0">
                <a:solidFill>
                  <a:prstClr val="black">
                    <a:tint val="75000"/>
                  </a:prstClr>
                </a:solidFill>
              </a:rPr>
              <a:pPr/>
              <a:t>27.11.2018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24018B98-D507-48AB-ADEE-29554A8F45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9958612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8EE93CF-1BD3-4C99-9E5D-63298C7B3A04}" type="datetimeFigureOut">
              <a:rPr lang="ru-RU" smtClean="0">
                <a:solidFill>
                  <a:prstClr val="black">
                    <a:tint val="75000"/>
                  </a:prstClr>
                </a:solidFill>
              </a:rPr>
              <a:pPr/>
              <a:t>27.11.2018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24018B98-D507-48AB-ADEE-29554A8F45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770862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8EE93CF-1BD3-4C99-9E5D-63298C7B3A04}" type="datetimeFigureOut">
              <a:rPr lang="ru-RU" smtClean="0">
                <a:solidFill>
                  <a:prstClr val="black">
                    <a:tint val="75000"/>
                  </a:prstClr>
                </a:solidFill>
              </a:rPr>
              <a:pPr/>
              <a:t>27.11.2018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4018B98-D507-48AB-ADEE-29554A8F45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5444445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8EE93CF-1BD3-4C99-9E5D-63298C7B3A04}" type="datetimeFigureOut">
              <a:rPr lang="ru-RU" smtClean="0">
                <a:solidFill>
                  <a:prstClr val="black">
                    <a:tint val="75000"/>
                  </a:prstClr>
                </a:solidFill>
              </a:rPr>
              <a:pPr/>
              <a:t>27.11.2018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4018B98-D507-48AB-ADEE-29554A8F45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64954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6DFF08F-DC6B-4601-B491-B0F83F6DD2DA}" type="datetimeFigureOut">
              <a:rPr lang="en-US" smtClean="0"/>
              <a:pPr/>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032305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6DFF08F-DC6B-4601-B491-B0F83F6DD2DA}" type="datetimeFigureOut">
              <a:rPr lang="en-US" smtClean="0"/>
              <a:pPr/>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5793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6DFF08F-DC6B-4601-B491-B0F83F6DD2DA}" type="datetimeFigureOut">
              <a:rPr lang="en-US" smtClean="0"/>
              <a:pPr/>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05496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6DFF08F-DC6B-4601-B491-B0F83F6DD2DA}" type="datetimeFigureOut">
              <a:rPr lang="en-US" smtClean="0"/>
              <a:pPr/>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30942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88486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77646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1937EDA-9D44-4395-BE2E-E616645843FC}" type="datetimeFigureOut">
              <a:rPr lang="ru-RU" smtClean="0">
                <a:solidFill>
                  <a:prstClr val="black">
                    <a:tint val="75000"/>
                  </a:prstClr>
                </a:solidFill>
              </a:rPr>
              <a:pPr/>
              <a:t>27.11.2018</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B2AC162F-21B9-4575-87C3-C79B1564A493}"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2146140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1937EDA-9D44-4395-BE2E-E616645843FC}" type="datetimeFigureOut">
              <a:rPr lang="ru-RU" smtClean="0">
                <a:solidFill>
                  <a:prstClr val="black">
                    <a:tint val="75000"/>
                  </a:prstClr>
                </a:solidFill>
              </a:rPr>
              <a:pPr/>
              <a:t>27.11.2018</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B2AC162F-21B9-4575-87C3-C79B1564A493}"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4205724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1937EDA-9D44-4395-BE2E-E616645843FC}" type="datetimeFigureOut">
              <a:rPr lang="ru-RU" smtClean="0">
                <a:solidFill>
                  <a:prstClr val="black">
                    <a:tint val="75000"/>
                  </a:prstClr>
                </a:solidFill>
              </a:rPr>
              <a:pPr/>
              <a:t>27.11.2018</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B2AC162F-21B9-4575-87C3-C79B1564A493}"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3584476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9133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1937EDA-9D44-4395-BE2E-E616645843FC}" type="datetimeFigureOut">
              <a:rPr lang="ru-RU" smtClean="0">
                <a:solidFill>
                  <a:prstClr val="black">
                    <a:tint val="75000"/>
                  </a:prstClr>
                </a:solidFill>
              </a:rPr>
              <a:pPr/>
              <a:t>27.11.2018</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B2AC162F-21B9-4575-87C3-C79B1564A493}"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714770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1937EDA-9D44-4395-BE2E-E616645843FC}" type="datetimeFigureOut">
              <a:rPr lang="ru-RU" smtClean="0">
                <a:solidFill>
                  <a:prstClr val="black">
                    <a:tint val="75000"/>
                  </a:prstClr>
                </a:solidFill>
              </a:rPr>
              <a:pPr/>
              <a:t>27.11.2018</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B2AC162F-21B9-4575-87C3-C79B1564A493}"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3644296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1937EDA-9D44-4395-BE2E-E616645843FC}" type="datetimeFigureOut">
              <a:rPr lang="ru-RU" smtClean="0">
                <a:solidFill>
                  <a:prstClr val="black">
                    <a:tint val="75000"/>
                  </a:prstClr>
                </a:solidFill>
              </a:rPr>
              <a:pPr/>
              <a:t>27.11.2018</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B2AC162F-21B9-4575-87C3-C79B1564A493}"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12952422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937EDA-9D44-4395-BE2E-E616645843FC}" type="datetimeFigureOut">
              <a:rPr lang="ru-RU" smtClean="0">
                <a:solidFill>
                  <a:prstClr val="black">
                    <a:tint val="75000"/>
                  </a:prstClr>
                </a:solidFill>
              </a:rPr>
              <a:pPr/>
              <a:t>27.11.2018</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B2AC162F-21B9-4575-87C3-C79B1564A493}"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19443659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1937EDA-9D44-4395-BE2E-E616645843FC}" type="datetimeFigureOut">
              <a:rPr lang="ru-RU" smtClean="0">
                <a:solidFill>
                  <a:prstClr val="black">
                    <a:tint val="75000"/>
                  </a:prstClr>
                </a:solidFill>
              </a:rPr>
              <a:pPr/>
              <a:t>27.11.2018</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B2AC162F-21B9-4575-87C3-C79B1564A493}"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3240002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1937EDA-9D44-4395-BE2E-E616645843FC}" type="datetimeFigureOut">
              <a:rPr lang="ru-RU" smtClean="0">
                <a:solidFill>
                  <a:prstClr val="black">
                    <a:tint val="75000"/>
                  </a:prstClr>
                </a:solidFill>
              </a:rPr>
              <a:pPr/>
              <a:t>27.11.2018</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B2AC162F-21B9-4575-87C3-C79B1564A493}"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2996862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1937EDA-9D44-4395-BE2E-E616645843FC}" type="datetimeFigureOut">
              <a:rPr lang="ru-RU" smtClean="0">
                <a:solidFill>
                  <a:prstClr val="black">
                    <a:tint val="75000"/>
                  </a:prstClr>
                </a:solidFill>
              </a:rPr>
              <a:pPr/>
              <a:t>27.11.2018</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B2AC162F-21B9-4575-87C3-C79B1564A493}"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4247574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1937EDA-9D44-4395-BE2E-E616645843FC}" type="datetimeFigureOut">
              <a:rPr lang="ru-RU" smtClean="0">
                <a:solidFill>
                  <a:prstClr val="black">
                    <a:tint val="75000"/>
                  </a:prstClr>
                </a:solidFill>
              </a:rPr>
              <a:pPr/>
              <a:t>27.11.2018</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B2AC162F-21B9-4575-87C3-C79B1564A493}" type="slidenum">
              <a:rPr lang="ru-RU" smtClean="0">
                <a:solidFill>
                  <a:srgbClr val="90C226"/>
                </a:solidFill>
              </a:rPr>
              <a:pPr/>
              <a:t>‹#›</a:t>
            </a:fld>
            <a:endParaRPr lang="ru-RU">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9144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9144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26813625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1937EDA-9D44-4395-BE2E-E616645843FC}" type="datetimeFigureOut">
              <a:rPr lang="ru-RU" smtClean="0">
                <a:solidFill>
                  <a:prstClr val="black">
                    <a:tint val="75000"/>
                  </a:prstClr>
                </a:solidFill>
              </a:rPr>
              <a:pPr/>
              <a:t>27.11.2018</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B2AC162F-21B9-4575-87C3-C79B1564A493}"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33883412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1937EDA-9D44-4395-BE2E-E616645843FC}" type="datetimeFigureOut">
              <a:rPr lang="ru-RU" smtClean="0">
                <a:solidFill>
                  <a:prstClr val="black">
                    <a:tint val="75000"/>
                  </a:prstClr>
                </a:solidFill>
              </a:rPr>
              <a:pPr/>
              <a:t>27.11.2018</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B2AC162F-21B9-4575-87C3-C79B1564A493}" type="slidenum">
              <a:rPr lang="ru-RU" smtClean="0">
                <a:solidFill>
                  <a:srgbClr val="90C226"/>
                </a:solidFill>
              </a:rPr>
              <a:pPr/>
              <a:t>‹#›</a:t>
            </a:fld>
            <a:endParaRPr lang="ru-RU">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9144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9144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4042179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6DFF08F-DC6B-4601-B491-B0F83F6DD2DA}" type="datetimeFigureOut">
              <a:rPr lang="en-US" smtClean="0"/>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576046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1937EDA-9D44-4395-BE2E-E616645843FC}" type="datetimeFigureOut">
              <a:rPr lang="ru-RU" smtClean="0">
                <a:solidFill>
                  <a:prstClr val="black">
                    <a:tint val="75000"/>
                  </a:prstClr>
                </a:solidFill>
              </a:rPr>
              <a:pPr/>
              <a:t>27.11.2018</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B2AC162F-21B9-4575-87C3-C79B1564A493}"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36003125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1937EDA-9D44-4395-BE2E-E616645843FC}" type="datetimeFigureOut">
              <a:rPr lang="ru-RU" smtClean="0">
                <a:solidFill>
                  <a:prstClr val="black">
                    <a:tint val="75000"/>
                  </a:prstClr>
                </a:solidFill>
              </a:rPr>
              <a:pPr/>
              <a:t>27.11.2018</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B2AC162F-21B9-4575-87C3-C79B1564A493}"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37527470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1937EDA-9D44-4395-BE2E-E616645843FC}" type="datetimeFigureOut">
              <a:rPr lang="ru-RU" smtClean="0">
                <a:solidFill>
                  <a:prstClr val="black">
                    <a:tint val="75000"/>
                  </a:prstClr>
                </a:solidFill>
              </a:rPr>
              <a:pPr/>
              <a:t>27.11.2018</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B2AC162F-21B9-4575-87C3-C79B1564A493}"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7634876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1937EDA-9D44-4395-BE2E-E616645843FC}" type="datetimeFigureOut">
              <a:rPr lang="ru-RU" smtClean="0">
                <a:solidFill>
                  <a:prstClr val="black">
                    <a:tint val="75000"/>
                  </a:prstClr>
                </a:solidFill>
              </a:rPr>
              <a:pPr/>
              <a:t>27.11.2018</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B2AC162F-21B9-4575-87C3-C79B1564A493}"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33233997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1937EDA-9D44-4395-BE2E-E616645843FC}" type="datetimeFigureOut">
              <a:rPr lang="ru-RU" smtClean="0">
                <a:solidFill>
                  <a:prstClr val="black">
                    <a:tint val="75000"/>
                  </a:prstClr>
                </a:solidFill>
              </a:rPr>
              <a:pPr/>
              <a:t>27.11.2018</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B2AC162F-21B9-4575-87C3-C79B1564A493}"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39895910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1937EDA-9D44-4395-BE2E-E616645843FC}" type="datetimeFigureOut">
              <a:rPr lang="ru-RU" smtClean="0">
                <a:solidFill>
                  <a:prstClr val="black">
                    <a:tint val="75000"/>
                  </a:prstClr>
                </a:solidFill>
              </a:rPr>
              <a:pPr/>
              <a:t>27.11.2018</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B2AC162F-21B9-4575-87C3-C79B1564A493}"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40717639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1937EDA-9D44-4395-BE2E-E616645843FC}" type="datetimeFigureOut">
              <a:rPr lang="ru-RU" smtClean="0">
                <a:solidFill>
                  <a:prstClr val="black">
                    <a:tint val="75000"/>
                  </a:prstClr>
                </a:solidFill>
              </a:rPr>
              <a:pPr/>
              <a:t>27.11.2018</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B2AC162F-21B9-4575-87C3-C79B1564A493}"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19886213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1937EDA-9D44-4395-BE2E-E616645843FC}" type="datetimeFigureOut">
              <a:rPr lang="ru-RU" smtClean="0">
                <a:solidFill>
                  <a:prstClr val="black">
                    <a:tint val="75000"/>
                  </a:prstClr>
                </a:solidFill>
              </a:rPr>
              <a:pPr/>
              <a:t>27.11.2018</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B2AC162F-21B9-4575-87C3-C79B1564A493}"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13292334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1937EDA-9D44-4395-BE2E-E616645843FC}" type="datetimeFigureOut">
              <a:rPr lang="ru-RU" smtClean="0">
                <a:solidFill>
                  <a:prstClr val="black">
                    <a:tint val="75000"/>
                  </a:prstClr>
                </a:solidFill>
              </a:rPr>
              <a:pPr/>
              <a:t>27.11.2018</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B2AC162F-21B9-4575-87C3-C79B1564A493}"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18553985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937EDA-9D44-4395-BE2E-E616645843FC}" type="datetimeFigureOut">
              <a:rPr lang="ru-RU" smtClean="0">
                <a:solidFill>
                  <a:prstClr val="black">
                    <a:tint val="75000"/>
                  </a:prstClr>
                </a:solidFill>
              </a:rPr>
              <a:pPr/>
              <a:t>27.11.2018</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B2AC162F-21B9-4575-87C3-C79B1564A493}"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3489918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119702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1937EDA-9D44-4395-BE2E-E616645843FC}" type="datetimeFigureOut">
              <a:rPr lang="ru-RU" smtClean="0">
                <a:solidFill>
                  <a:prstClr val="black">
                    <a:tint val="75000"/>
                  </a:prstClr>
                </a:solidFill>
              </a:rPr>
              <a:pPr/>
              <a:t>27.11.2018</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B2AC162F-21B9-4575-87C3-C79B1564A493}"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899858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1937EDA-9D44-4395-BE2E-E616645843FC}" type="datetimeFigureOut">
              <a:rPr lang="ru-RU" smtClean="0">
                <a:solidFill>
                  <a:prstClr val="black">
                    <a:tint val="75000"/>
                  </a:prstClr>
                </a:solidFill>
              </a:rPr>
              <a:pPr/>
              <a:t>27.11.2018</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B2AC162F-21B9-4575-87C3-C79B1564A493}"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14378997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1937EDA-9D44-4395-BE2E-E616645843FC}" type="datetimeFigureOut">
              <a:rPr lang="ru-RU" smtClean="0">
                <a:solidFill>
                  <a:prstClr val="black">
                    <a:tint val="75000"/>
                  </a:prstClr>
                </a:solidFill>
              </a:rPr>
              <a:pPr/>
              <a:t>27.11.2018</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B2AC162F-21B9-4575-87C3-C79B1564A493}"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42625051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1937EDA-9D44-4395-BE2E-E616645843FC}" type="datetimeFigureOut">
              <a:rPr lang="ru-RU" smtClean="0">
                <a:solidFill>
                  <a:prstClr val="black">
                    <a:tint val="75000"/>
                  </a:prstClr>
                </a:solidFill>
              </a:rPr>
              <a:pPr/>
              <a:t>27.11.2018</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B2AC162F-21B9-4575-87C3-C79B1564A493}" type="slidenum">
              <a:rPr lang="ru-RU" smtClean="0">
                <a:solidFill>
                  <a:srgbClr val="90C226"/>
                </a:solidFill>
              </a:rPr>
              <a:pPr/>
              <a:t>‹#›</a:t>
            </a:fld>
            <a:endParaRPr lang="ru-RU">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9144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9144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39664015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1937EDA-9D44-4395-BE2E-E616645843FC}" type="datetimeFigureOut">
              <a:rPr lang="ru-RU" smtClean="0">
                <a:solidFill>
                  <a:prstClr val="black">
                    <a:tint val="75000"/>
                  </a:prstClr>
                </a:solidFill>
              </a:rPr>
              <a:pPr/>
              <a:t>27.11.2018</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B2AC162F-21B9-4575-87C3-C79B1564A493}"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5580403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1937EDA-9D44-4395-BE2E-E616645843FC}" type="datetimeFigureOut">
              <a:rPr lang="ru-RU" smtClean="0">
                <a:solidFill>
                  <a:prstClr val="black">
                    <a:tint val="75000"/>
                  </a:prstClr>
                </a:solidFill>
              </a:rPr>
              <a:pPr/>
              <a:t>27.11.2018</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B2AC162F-21B9-4575-87C3-C79B1564A493}" type="slidenum">
              <a:rPr lang="ru-RU" smtClean="0">
                <a:solidFill>
                  <a:srgbClr val="90C226"/>
                </a:solidFill>
              </a:rPr>
              <a:pPr/>
              <a:t>‹#›</a:t>
            </a:fld>
            <a:endParaRPr lang="ru-RU">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9144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9144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15214320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1937EDA-9D44-4395-BE2E-E616645843FC}" type="datetimeFigureOut">
              <a:rPr lang="ru-RU" smtClean="0">
                <a:solidFill>
                  <a:prstClr val="black">
                    <a:tint val="75000"/>
                  </a:prstClr>
                </a:solidFill>
              </a:rPr>
              <a:pPr/>
              <a:t>27.11.2018</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B2AC162F-21B9-4575-87C3-C79B1564A493}"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12496995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1937EDA-9D44-4395-BE2E-E616645843FC}" type="datetimeFigureOut">
              <a:rPr lang="ru-RU" smtClean="0">
                <a:solidFill>
                  <a:prstClr val="black">
                    <a:tint val="75000"/>
                  </a:prstClr>
                </a:solidFill>
              </a:rPr>
              <a:pPr/>
              <a:t>27.11.2018</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B2AC162F-21B9-4575-87C3-C79B1564A493}"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42791421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1937EDA-9D44-4395-BE2E-E616645843FC}" type="datetimeFigureOut">
              <a:rPr lang="ru-RU" smtClean="0">
                <a:solidFill>
                  <a:prstClr val="black">
                    <a:tint val="75000"/>
                  </a:prstClr>
                </a:solidFill>
              </a:rPr>
              <a:pPr/>
              <a:t>27.11.2018</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B2AC162F-21B9-4575-87C3-C79B1564A493}"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11285899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1937EDA-9D44-4395-BE2E-E616645843FC}" type="datetimeFigureOut">
              <a:rPr lang="ru-RU" smtClean="0">
                <a:solidFill>
                  <a:prstClr val="black">
                    <a:tint val="75000"/>
                  </a:prstClr>
                </a:solidFill>
              </a:rPr>
              <a:pPr/>
              <a:t>27.11.2018</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B2AC162F-21B9-4575-87C3-C79B1564A493}"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2392583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11/27/2018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512623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1937EDA-9D44-4395-BE2E-E616645843FC}" type="datetimeFigureOut">
              <a:rPr lang="ru-RU" smtClean="0">
                <a:solidFill>
                  <a:prstClr val="black">
                    <a:tint val="75000"/>
                  </a:prstClr>
                </a:solidFill>
              </a:rPr>
              <a:pPr/>
              <a:t>27.11.2018</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B2AC162F-21B9-4575-87C3-C79B1564A493}"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16354963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1937EDA-9D44-4395-BE2E-E616645843FC}" type="datetimeFigureOut">
              <a:rPr lang="ru-RU" smtClean="0">
                <a:solidFill>
                  <a:prstClr val="black">
                    <a:tint val="75000"/>
                  </a:prstClr>
                </a:solidFill>
              </a:rPr>
              <a:pPr/>
              <a:t>27.11.2018</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B2AC162F-21B9-4575-87C3-C79B1564A493}"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21842014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1937EDA-9D44-4395-BE2E-E616645843FC}" type="datetimeFigureOut">
              <a:rPr lang="ru-RU" smtClean="0">
                <a:solidFill>
                  <a:prstClr val="black">
                    <a:tint val="75000"/>
                  </a:prstClr>
                </a:solidFill>
              </a:rPr>
              <a:pPr/>
              <a:t>27.11.2018</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B2AC162F-21B9-4575-87C3-C79B1564A493}"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29590687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1937EDA-9D44-4395-BE2E-E616645843FC}" type="datetimeFigureOut">
              <a:rPr lang="ru-RU" smtClean="0">
                <a:solidFill>
                  <a:prstClr val="black">
                    <a:tint val="75000"/>
                  </a:prstClr>
                </a:solidFill>
              </a:rPr>
              <a:pPr/>
              <a:t>27.11.2018</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B2AC162F-21B9-4575-87C3-C79B1564A493}"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18567249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1937EDA-9D44-4395-BE2E-E616645843FC}" type="datetimeFigureOut">
              <a:rPr lang="ru-RU" smtClean="0">
                <a:solidFill>
                  <a:prstClr val="black">
                    <a:tint val="75000"/>
                  </a:prstClr>
                </a:solidFill>
              </a:rPr>
              <a:pPr/>
              <a:t>27.11.2018</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B2AC162F-21B9-4575-87C3-C79B1564A493}"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28609731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937EDA-9D44-4395-BE2E-E616645843FC}" type="datetimeFigureOut">
              <a:rPr lang="ru-RU" smtClean="0">
                <a:solidFill>
                  <a:prstClr val="black">
                    <a:tint val="75000"/>
                  </a:prstClr>
                </a:solidFill>
              </a:rPr>
              <a:pPr/>
              <a:t>27.11.2018</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B2AC162F-21B9-4575-87C3-C79B1564A493}"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35684999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1937EDA-9D44-4395-BE2E-E616645843FC}" type="datetimeFigureOut">
              <a:rPr lang="ru-RU" smtClean="0">
                <a:solidFill>
                  <a:prstClr val="black">
                    <a:tint val="75000"/>
                  </a:prstClr>
                </a:solidFill>
              </a:rPr>
              <a:pPr/>
              <a:t>27.11.2018</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B2AC162F-21B9-4575-87C3-C79B1564A493}"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7451212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1937EDA-9D44-4395-BE2E-E616645843FC}" type="datetimeFigureOut">
              <a:rPr lang="ru-RU" smtClean="0">
                <a:solidFill>
                  <a:prstClr val="black">
                    <a:tint val="75000"/>
                  </a:prstClr>
                </a:solidFill>
              </a:rPr>
              <a:pPr/>
              <a:t>27.11.2018</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B2AC162F-21B9-4575-87C3-C79B1564A493}"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15559087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1937EDA-9D44-4395-BE2E-E616645843FC}" type="datetimeFigureOut">
              <a:rPr lang="ru-RU" smtClean="0">
                <a:solidFill>
                  <a:prstClr val="black">
                    <a:tint val="75000"/>
                  </a:prstClr>
                </a:solidFill>
              </a:rPr>
              <a:pPr/>
              <a:t>27.11.2018</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B2AC162F-21B9-4575-87C3-C79B1564A493}"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40433224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1937EDA-9D44-4395-BE2E-E616645843FC}" type="datetimeFigureOut">
              <a:rPr lang="ru-RU" smtClean="0">
                <a:solidFill>
                  <a:prstClr val="black">
                    <a:tint val="75000"/>
                  </a:prstClr>
                </a:solidFill>
              </a:rPr>
              <a:pPr/>
              <a:t>27.11.2018</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B2AC162F-21B9-4575-87C3-C79B1564A493}" type="slidenum">
              <a:rPr lang="ru-RU" smtClean="0">
                <a:solidFill>
                  <a:srgbClr val="90C226"/>
                </a:solidFill>
              </a:rPr>
              <a:pPr/>
              <a:t>‹#›</a:t>
            </a:fld>
            <a:endParaRPr lang="ru-RU">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9144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9144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34023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11/27/2018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357877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1937EDA-9D44-4395-BE2E-E616645843FC}" type="datetimeFigureOut">
              <a:rPr lang="ru-RU" smtClean="0">
                <a:solidFill>
                  <a:prstClr val="black">
                    <a:tint val="75000"/>
                  </a:prstClr>
                </a:solidFill>
              </a:rPr>
              <a:pPr/>
              <a:t>27.11.2018</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B2AC162F-21B9-4575-87C3-C79B1564A493}"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32496957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1937EDA-9D44-4395-BE2E-E616645843FC}" type="datetimeFigureOut">
              <a:rPr lang="ru-RU" smtClean="0">
                <a:solidFill>
                  <a:prstClr val="black">
                    <a:tint val="75000"/>
                  </a:prstClr>
                </a:solidFill>
              </a:rPr>
              <a:pPr/>
              <a:t>27.11.2018</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B2AC162F-21B9-4575-87C3-C79B1564A493}" type="slidenum">
              <a:rPr lang="ru-RU" smtClean="0">
                <a:solidFill>
                  <a:srgbClr val="90C226"/>
                </a:solidFill>
              </a:rPr>
              <a:pPr/>
              <a:t>‹#›</a:t>
            </a:fld>
            <a:endParaRPr lang="ru-RU">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9144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9144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24912738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1937EDA-9D44-4395-BE2E-E616645843FC}" type="datetimeFigureOut">
              <a:rPr lang="ru-RU" smtClean="0">
                <a:solidFill>
                  <a:prstClr val="black">
                    <a:tint val="75000"/>
                  </a:prstClr>
                </a:solidFill>
              </a:rPr>
              <a:pPr/>
              <a:t>27.11.2018</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B2AC162F-21B9-4575-87C3-C79B1564A493}"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25631596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1937EDA-9D44-4395-BE2E-E616645843FC}" type="datetimeFigureOut">
              <a:rPr lang="ru-RU" smtClean="0">
                <a:solidFill>
                  <a:prstClr val="black">
                    <a:tint val="75000"/>
                  </a:prstClr>
                </a:solidFill>
              </a:rPr>
              <a:pPr/>
              <a:t>27.11.2018</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B2AC162F-21B9-4575-87C3-C79B1564A493}"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7393834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1937EDA-9D44-4395-BE2E-E616645843FC}" type="datetimeFigureOut">
              <a:rPr lang="ru-RU" smtClean="0">
                <a:solidFill>
                  <a:prstClr val="black">
                    <a:tint val="75000"/>
                  </a:prstClr>
                </a:solidFill>
              </a:rPr>
              <a:pPr/>
              <a:t>27.11.2018</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B2AC162F-21B9-4575-87C3-C79B1564A493}" type="slidenum">
              <a:rPr lang="ru-RU" smtClean="0">
                <a:solidFill>
                  <a:srgbClr val="90C226"/>
                </a:solidFill>
              </a:rPr>
              <a:pPr/>
              <a:t>‹#›</a:t>
            </a:fld>
            <a:endParaRPr lang="ru-RU">
              <a:solidFill>
                <a:srgbClr val="90C226"/>
              </a:solidFill>
            </a:endParaRPr>
          </a:p>
        </p:txBody>
      </p:sp>
    </p:spTree>
    <p:extLst>
      <p:ext uri="{BB962C8B-B14F-4D97-AF65-F5344CB8AC3E}">
        <p14:creationId xmlns:p14="http://schemas.microsoft.com/office/powerpoint/2010/main" val="38492928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tint val="75000"/>
                  </a:prstClr>
                </a:solidFill>
              </a:rPr>
              <a:pPr/>
              <a:t>11/27/2018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4542276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tint val="75000"/>
                  </a:prstClr>
                </a:solidFill>
              </a:rPr>
              <a:pPr/>
              <a:t>11/27/2018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6611472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tint val="75000"/>
                  </a:prstClr>
                </a:solidFill>
              </a:rPr>
              <a:pPr/>
              <a:t>11/27/2018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5175373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black">
                    <a:tint val="75000"/>
                  </a:prstClr>
                </a:solidFill>
              </a:rPr>
              <a:pPr/>
              <a:t>11/27/2018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8335958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solidFill>
                  <a:prstClr val="black">
                    <a:tint val="75000"/>
                  </a:prstClr>
                </a:solidFill>
              </a:rPr>
              <a:pPr/>
              <a:t>11/27/2018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786412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11/27/2018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986879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solidFill>
                  <a:prstClr val="black">
                    <a:tint val="75000"/>
                  </a:prstClr>
                </a:solidFill>
              </a:rPr>
              <a:pPr/>
              <a:t>11/27/2018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1484256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solidFill>
                  <a:prstClr val="black">
                    <a:tint val="75000"/>
                  </a:prstClr>
                </a:solidFill>
              </a:rPr>
              <a:pPr/>
              <a:t>11/27/2018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659633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black">
                    <a:tint val="75000"/>
                  </a:prstClr>
                </a:solidFill>
              </a:rPr>
              <a:pPr/>
              <a:t>11/27/2018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1203661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black">
                    <a:tint val="75000"/>
                  </a:prstClr>
                </a:solidFill>
              </a:rPr>
              <a:pPr/>
              <a:t>11/27/2018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396463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tint val="75000"/>
                  </a:prstClr>
                </a:solidFill>
              </a:rPr>
              <a:pPr/>
              <a:t>11/27/2018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777125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tint val="75000"/>
                  </a:prstClr>
                </a:solidFill>
              </a:rPr>
              <a:pPr/>
              <a:t>11/27/2018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34892094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tint val="75000"/>
                  </a:prstClr>
                </a:solidFill>
              </a:rPr>
              <a:pPr/>
              <a:t>11/27/2018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5832396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tint val="75000"/>
                  </a:prstClr>
                </a:solidFill>
              </a:rPr>
              <a:pPr/>
              <a:t>11/27/2018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25777618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tint val="75000"/>
                  </a:prstClr>
                </a:solidFill>
              </a:rPr>
              <a:pPr/>
              <a:t>11/27/2018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1641888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tint val="75000"/>
                  </a:prstClr>
                </a:solidFill>
              </a:rPr>
              <a:pPr/>
              <a:t>11/27/2018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672581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6DFF08F-DC6B-4601-B491-B0F83F6DD2DA}" type="datetimeFigureOut">
              <a:rPr lang="en-US" smtClean="0"/>
              <a:t>11/27/2018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306073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tint val="75000"/>
                  </a:prstClr>
                </a:solidFill>
              </a:rPr>
              <a:pPr/>
              <a:t>11/27/2018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4381255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11/27/2018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8824241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B5F111-71F7-594E-BE60-1733031B18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D59D789F-F400-E24D-ABF2-D445E9445F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893CBAFA-382B-B04B-8B20-19BD38283026}"/>
              </a:ext>
            </a:extLst>
          </p:cNvPr>
          <p:cNvSpPr>
            <a:spLocks noGrp="1"/>
          </p:cNvSpPr>
          <p:nvPr>
            <p:ph type="dt" sz="half" idx="10"/>
          </p:nvPr>
        </p:nvSpPr>
        <p:spPr/>
        <p:txBody>
          <a:bodyPr/>
          <a:lstStyle/>
          <a:p>
            <a:fld id="{3C158244-F16C-FD45-A276-21670D0BEDA1}" type="datetimeFigureOut">
              <a:rPr lang="en-US" smtClean="0">
                <a:solidFill>
                  <a:prstClr val="black">
                    <a:tint val="75000"/>
                  </a:prstClr>
                </a:solidFill>
              </a:rPr>
              <a:pPr/>
              <a:t>11/27/2018</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8B2F440-B790-7E49-AA0C-693FF0FC3F5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D3FC0268-70D1-4445-B97D-B694A9FC1AD0}"/>
              </a:ext>
            </a:extLst>
          </p:cNvPr>
          <p:cNvSpPr>
            <a:spLocks noGrp="1"/>
          </p:cNvSpPr>
          <p:nvPr>
            <p:ph type="sldNum" sz="quarter" idx="12"/>
          </p:nvPr>
        </p:nvSpPr>
        <p:spPr/>
        <p:txBody>
          <a:bodyPr/>
          <a:lstStyle/>
          <a:p>
            <a:fld id="{75E9A0CE-E694-744B-AB25-38F17DF959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34111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ADD993-3545-534C-B0C1-842916AB37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55EADA2-B408-0045-AC75-D02A2CDB652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CDD9C62-2FC2-9249-B451-87FDE8633836}"/>
              </a:ext>
            </a:extLst>
          </p:cNvPr>
          <p:cNvSpPr>
            <a:spLocks noGrp="1"/>
          </p:cNvSpPr>
          <p:nvPr>
            <p:ph type="dt" sz="half" idx="10"/>
          </p:nvPr>
        </p:nvSpPr>
        <p:spPr/>
        <p:txBody>
          <a:bodyPr/>
          <a:lstStyle/>
          <a:p>
            <a:fld id="{3C158244-F16C-FD45-A276-21670D0BEDA1}" type="datetimeFigureOut">
              <a:rPr lang="en-US" smtClean="0">
                <a:solidFill>
                  <a:prstClr val="black">
                    <a:tint val="75000"/>
                  </a:prstClr>
                </a:solidFill>
              </a:rPr>
              <a:pPr/>
              <a:t>11/27/2018</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1C87E1F-E980-4F4E-AD50-0B77BE92213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6D6DCC52-1EAA-F54F-AA75-51FC05D14CE6}"/>
              </a:ext>
            </a:extLst>
          </p:cNvPr>
          <p:cNvSpPr>
            <a:spLocks noGrp="1"/>
          </p:cNvSpPr>
          <p:nvPr>
            <p:ph type="sldNum" sz="quarter" idx="12"/>
          </p:nvPr>
        </p:nvSpPr>
        <p:spPr/>
        <p:txBody>
          <a:bodyPr/>
          <a:lstStyle/>
          <a:p>
            <a:fld id="{75E9A0CE-E694-744B-AB25-38F17DF959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2921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107823-F438-694B-AB5B-F78FEE75F1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29A10990-F8CD-744C-A354-A90E505B98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D6BB9C6F-338E-424A-8352-53E095884088}"/>
              </a:ext>
            </a:extLst>
          </p:cNvPr>
          <p:cNvSpPr>
            <a:spLocks noGrp="1"/>
          </p:cNvSpPr>
          <p:nvPr>
            <p:ph type="dt" sz="half" idx="10"/>
          </p:nvPr>
        </p:nvSpPr>
        <p:spPr/>
        <p:txBody>
          <a:bodyPr/>
          <a:lstStyle/>
          <a:p>
            <a:fld id="{3C158244-F16C-FD45-A276-21670D0BEDA1}" type="datetimeFigureOut">
              <a:rPr lang="en-US" smtClean="0">
                <a:solidFill>
                  <a:prstClr val="black">
                    <a:tint val="75000"/>
                  </a:prstClr>
                </a:solidFill>
              </a:rPr>
              <a:pPr/>
              <a:t>11/27/2018</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CDF0D1A-6EB3-2740-8554-F33A74A02CC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32F6E1D-0A9A-3443-8EBD-721592F2CAB5}"/>
              </a:ext>
            </a:extLst>
          </p:cNvPr>
          <p:cNvSpPr>
            <a:spLocks noGrp="1"/>
          </p:cNvSpPr>
          <p:nvPr>
            <p:ph type="sldNum" sz="quarter" idx="12"/>
          </p:nvPr>
        </p:nvSpPr>
        <p:spPr/>
        <p:txBody>
          <a:bodyPr/>
          <a:lstStyle/>
          <a:p>
            <a:fld id="{75E9A0CE-E694-744B-AB25-38F17DF959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86570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16DF6C-C539-224B-9821-2E7B0FD070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B74669F-9FDA-6B44-ACAC-3349AC3FEF9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CC0101EE-DF75-2142-9784-A16616A9799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C13D041-A00C-0147-8D71-52631647EAEA}"/>
              </a:ext>
            </a:extLst>
          </p:cNvPr>
          <p:cNvSpPr>
            <a:spLocks noGrp="1"/>
          </p:cNvSpPr>
          <p:nvPr>
            <p:ph type="dt" sz="half" idx="10"/>
          </p:nvPr>
        </p:nvSpPr>
        <p:spPr/>
        <p:txBody>
          <a:bodyPr/>
          <a:lstStyle/>
          <a:p>
            <a:fld id="{3C158244-F16C-FD45-A276-21670D0BEDA1}" type="datetimeFigureOut">
              <a:rPr lang="en-US" smtClean="0">
                <a:solidFill>
                  <a:prstClr val="black">
                    <a:tint val="75000"/>
                  </a:prstClr>
                </a:solidFill>
              </a:rPr>
              <a:pPr/>
              <a:t>11/27/2018</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7E478527-CEDE-9741-A395-5E4124AEBE8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00BB334-2B99-604B-8266-F0A397DCA7BC}"/>
              </a:ext>
            </a:extLst>
          </p:cNvPr>
          <p:cNvSpPr>
            <a:spLocks noGrp="1"/>
          </p:cNvSpPr>
          <p:nvPr>
            <p:ph type="sldNum" sz="quarter" idx="12"/>
          </p:nvPr>
        </p:nvSpPr>
        <p:spPr/>
        <p:txBody>
          <a:bodyPr/>
          <a:lstStyle/>
          <a:p>
            <a:fld id="{75E9A0CE-E694-744B-AB25-38F17DF959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6046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009F9B-8F1B-7645-AEF2-353113F8F5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D4DD7660-4CC6-994D-B5D3-3A824666A4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AB1DD575-F8CA-6249-ADB2-FA0D45D1EC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6AC6E355-923E-1C4E-9460-0FBE4682A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4A790B25-0510-EF40-8F2B-EE6EF3BD899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C0FCB3B9-5861-0E47-8822-E6478819659B}"/>
              </a:ext>
            </a:extLst>
          </p:cNvPr>
          <p:cNvSpPr>
            <a:spLocks noGrp="1"/>
          </p:cNvSpPr>
          <p:nvPr>
            <p:ph type="dt" sz="half" idx="10"/>
          </p:nvPr>
        </p:nvSpPr>
        <p:spPr/>
        <p:txBody>
          <a:bodyPr/>
          <a:lstStyle/>
          <a:p>
            <a:fld id="{3C158244-F16C-FD45-A276-21670D0BEDA1}" type="datetimeFigureOut">
              <a:rPr lang="en-US" smtClean="0">
                <a:solidFill>
                  <a:prstClr val="black">
                    <a:tint val="75000"/>
                  </a:prstClr>
                </a:solidFill>
              </a:rPr>
              <a:pPr/>
              <a:t>11/27/2018</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597395EF-8FC5-1743-8390-2FCC9DDA886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FE8F4EEA-FBFA-4842-B83D-A698957479EA}"/>
              </a:ext>
            </a:extLst>
          </p:cNvPr>
          <p:cNvSpPr>
            <a:spLocks noGrp="1"/>
          </p:cNvSpPr>
          <p:nvPr>
            <p:ph type="sldNum" sz="quarter" idx="12"/>
          </p:nvPr>
        </p:nvSpPr>
        <p:spPr/>
        <p:txBody>
          <a:bodyPr/>
          <a:lstStyle/>
          <a:p>
            <a:fld id="{75E9A0CE-E694-744B-AB25-38F17DF959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74221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F527E4-1A0E-5F4E-8EE0-F1842213C6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B05F5FB5-B893-5440-B209-2F72331D0F05}"/>
              </a:ext>
            </a:extLst>
          </p:cNvPr>
          <p:cNvSpPr>
            <a:spLocks noGrp="1"/>
          </p:cNvSpPr>
          <p:nvPr>
            <p:ph type="dt" sz="half" idx="10"/>
          </p:nvPr>
        </p:nvSpPr>
        <p:spPr/>
        <p:txBody>
          <a:bodyPr/>
          <a:lstStyle/>
          <a:p>
            <a:fld id="{3C158244-F16C-FD45-A276-21670D0BEDA1}" type="datetimeFigureOut">
              <a:rPr lang="en-US" smtClean="0">
                <a:solidFill>
                  <a:prstClr val="black">
                    <a:tint val="75000"/>
                  </a:prstClr>
                </a:solidFill>
              </a:rPr>
              <a:pPr/>
              <a:t>11/27/2018</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083B88AA-B2C3-B742-BCE3-1CD2139ACBC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21793546-E0C2-DD4B-A2C5-DFC4B6B5265C}"/>
              </a:ext>
            </a:extLst>
          </p:cNvPr>
          <p:cNvSpPr>
            <a:spLocks noGrp="1"/>
          </p:cNvSpPr>
          <p:nvPr>
            <p:ph type="sldNum" sz="quarter" idx="12"/>
          </p:nvPr>
        </p:nvSpPr>
        <p:spPr/>
        <p:txBody>
          <a:bodyPr/>
          <a:lstStyle/>
          <a:p>
            <a:fld id="{75E9A0CE-E694-744B-AB25-38F17DF959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35351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D7A34B7-67F6-154C-8B45-1EE0D869197B}"/>
              </a:ext>
            </a:extLst>
          </p:cNvPr>
          <p:cNvSpPr>
            <a:spLocks noGrp="1"/>
          </p:cNvSpPr>
          <p:nvPr>
            <p:ph type="dt" sz="half" idx="10"/>
          </p:nvPr>
        </p:nvSpPr>
        <p:spPr/>
        <p:txBody>
          <a:bodyPr/>
          <a:lstStyle/>
          <a:p>
            <a:fld id="{3C158244-F16C-FD45-A276-21670D0BEDA1}" type="datetimeFigureOut">
              <a:rPr lang="en-US" smtClean="0">
                <a:solidFill>
                  <a:prstClr val="black">
                    <a:tint val="75000"/>
                  </a:prstClr>
                </a:solidFill>
              </a:rPr>
              <a:pPr/>
              <a:t>11/27/2018</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13F164F8-B26D-CF41-8E3A-BFBDC347413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67D09599-9FDC-9E47-A2FA-FACF4F4D83FE}"/>
              </a:ext>
            </a:extLst>
          </p:cNvPr>
          <p:cNvSpPr>
            <a:spLocks noGrp="1"/>
          </p:cNvSpPr>
          <p:nvPr>
            <p:ph type="sldNum" sz="quarter" idx="12"/>
          </p:nvPr>
        </p:nvSpPr>
        <p:spPr/>
        <p:txBody>
          <a:bodyPr/>
          <a:lstStyle/>
          <a:p>
            <a:fld id="{75E9A0CE-E694-744B-AB25-38F17DF959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8047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85C352-BF53-C341-86AB-33A573FDEE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E8BB50F7-5687-C443-863D-0CF69AEA7D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385FA458-00EE-E647-8181-15903BC949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7FC34038-A4B0-0948-95C5-E68151A7D0E0}"/>
              </a:ext>
            </a:extLst>
          </p:cNvPr>
          <p:cNvSpPr>
            <a:spLocks noGrp="1"/>
          </p:cNvSpPr>
          <p:nvPr>
            <p:ph type="dt" sz="half" idx="10"/>
          </p:nvPr>
        </p:nvSpPr>
        <p:spPr/>
        <p:txBody>
          <a:bodyPr/>
          <a:lstStyle/>
          <a:p>
            <a:fld id="{3C158244-F16C-FD45-A276-21670D0BEDA1}" type="datetimeFigureOut">
              <a:rPr lang="en-US" smtClean="0">
                <a:solidFill>
                  <a:prstClr val="black">
                    <a:tint val="75000"/>
                  </a:prstClr>
                </a:solidFill>
              </a:rPr>
              <a:pPr/>
              <a:t>11/27/2018</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C01C0782-DBF2-1E49-AD6D-E62F5176935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39C9481-5372-0E40-973F-F8890A2584AE}"/>
              </a:ext>
            </a:extLst>
          </p:cNvPr>
          <p:cNvSpPr>
            <a:spLocks noGrp="1"/>
          </p:cNvSpPr>
          <p:nvPr>
            <p:ph type="sldNum" sz="quarter" idx="12"/>
          </p:nvPr>
        </p:nvSpPr>
        <p:spPr/>
        <p:txBody>
          <a:bodyPr/>
          <a:lstStyle/>
          <a:p>
            <a:fld id="{75E9A0CE-E694-744B-AB25-38F17DF959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137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6DFF08F-DC6B-4601-B491-B0F83F6DD2DA}" type="datetimeFigureOut">
              <a:rPr lang="en-US" smtClean="0"/>
              <a:t>11/27/2018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631650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7526B9-2BB5-D948-8919-66F4F70B7D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E5995933-E589-5D43-87F6-BAE4A13DDA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0D23FACA-4DA3-9940-8904-32AABEB4C1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868E6CF6-7DB3-6F42-9FEB-CB14956105B6}"/>
              </a:ext>
            </a:extLst>
          </p:cNvPr>
          <p:cNvSpPr>
            <a:spLocks noGrp="1"/>
          </p:cNvSpPr>
          <p:nvPr>
            <p:ph type="dt" sz="half" idx="10"/>
          </p:nvPr>
        </p:nvSpPr>
        <p:spPr/>
        <p:txBody>
          <a:bodyPr/>
          <a:lstStyle/>
          <a:p>
            <a:fld id="{3C158244-F16C-FD45-A276-21670D0BEDA1}" type="datetimeFigureOut">
              <a:rPr lang="en-US" smtClean="0">
                <a:solidFill>
                  <a:prstClr val="black">
                    <a:tint val="75000"/>
                  </a:prstClr>
                </a:solidFill>
              </a:rPr>
              <a:pPr/>
              <a:t>11/27/2018</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41851519-4787-6A42-9F82-6FBE3ACD2B3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354A9A55-8AC1-2148-A94F-37F14790DE38}"/>
              </a:ext>
            </a:extLst>
          </p:cNvPr>
          <p:cNvSpPr>
            <a:spLocks noGrp="1"/>
          </p:cNvSpPr>
          <p:nvPr>
            <p:ph type="sldNum" sz="quarter" idx="12"/>
          </p:nvPr>
        </p:nvSpPr>
        <p:spPr/>
        <p:txBody>
          <a:bodyPr/>
          <a:lstStyle/>
          <a:p>
            <a:fld id="{75E9A0CE-E694-744B-AB25-38F17DF959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320118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2A88B9-09AE-6D4F-BFEE-D03A7B5439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C40BF144-1F23-6148-87FC-AA5D25A54E1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8E4D97D-6FE4-A441-97AA-5621DD812D25}"/>
              </a:ext>
            </a:extLst>
          </p:cNvPr>
          <p:cNvSpPr>
            <a:spLocks noGrp="1"/>
          </p:cNvSpPr>
          <p:nvPr>
            <p:ph type="dt" sz="half" idx="10"/>
          </p:nvPr>
        </p:nvSpPr>
        <p:spPr/>
        <p:txBody>
          <a:bodyPr/>
          <a:lstStyle/>
          <a:p>
            <a:fld id="{3C158244-F16C-FD45-A276-21670D0BEDA1}" type="datetimeFigureOut">
              <a:rPr lang="en-US" smtClean="0">
                <a:solidFill>
                  <a:prstClr val="black">
                    <a:tint val="75000"/>
                  </a:prstClr>
                </a:solidFill>
              </a:rPr>
              <a:pPr/>
              <a:t>11/27/2018</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7B4260D0-3567-494C-98FC-D057B207A4D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3161921-FD35-AB49-820F-DC4B7C00CFC6}"/>
              </a:ext>
            </a:extLst>
          </p:cNvPr>
          <p:cNvSpPr>
            <a:spLocks noGrp="1"/>
          </p:cNvSpPr>
          <p:nvPr>
            <p:ph type="sldNum" sz="quarter" idx="12"/>
          </p:nvPr>
        </p:nvSpPr>
        <p:spPr/>
        <p:txBody>
          <a:bodyPr/>
          <a:lstStyle/>
          <a:p>
            <a:fld id="{75E9A0CE-E694-744B-AB25-38F17DF959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7431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009F25F-E7B2-C544-8379-214B9502C8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C09BFF8C-4332-7641-8DF3-1E02A25BA08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CAC9ED8-E397-9948-8E1A-8DA96F36CC43}"/>
              </a:ext>
            </a:extLst>
          </p:cNvPr>
          <p:cNvSpPr>
            <a:spLocks noGrp="1"/>
          </p:cNvSpPr>
          <p:nvPr>
            <p:ph type="dt" sz="half" idx="10"/>
          </p:nvPr>
        </p:nvSpPr>
        <p:spPr/>
        <p:txBody>
          <a:bodyPr/>
          <a:lstStyle/>
          <a:p>
            <a:fld id="{3C158244-F16C-FD45-A276-21670D0BEDA1}" type="datetimeFigureOut">
              <a:rPr lang="en-US" smtClean="0">
                <a:solidFill>
                  <a:prstClr val="black">
                    <a:tint val="75000"/>
                  </a:prstClr>
                </a:solidFill>
              </a:rPr>
              <a:pPr/>
              <a:t>11/27/2018</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6275EF1-F123-F245-8E1D-AB6AF98871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D789C449-D894-DE41-9ED0-FF4CC71DD0D4}"/>
              </a:ext>
            </a:extLst>
          </p:cNvPr>
          <p:cNvSpPr>
            <a:spLocks noGrp="1"/>
          </p:cNvSpPr>
          <p:nvPr>
            <p:ph type="sldNum" sz="quarter" idx="12"/>
          </p:nvPr>
        </p:nvSpPr>
        <p:spPr/>
        <p:txBody>
          <a:bodyPr/>
          <a:lstStyle/>
          <a:p>
            <a:fld id="{75E9A0CE-E694-744B-AB25-38F17DF959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455076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8EE93CF-1BD3-4C99-9E5D-63298C7B3A04}" type="datetimeFigureOut">
              <a:rPr lang="ru-RU" smtClean="0">
                <a:solidFill>
                  <a:prstClr val="black">
                    <a:tint val="75000"/>
                  </a:prstClr>
                </a:solidFill>
              </a:rPr>
              <a:pPr/>
              <a:t>27.11.2018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4018B98-D507-48AB-ADEE-29554A8F45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805671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8EE93CF-1BD3-4C99-9E5D-63298C7B3A04}" type="datetimeFigureOut">
              <a:rPr lang="ru-RU" smtClean="0">
                <a:solidFill>
                  <a:prstClr val="black">
                    <a:tint val="75000"/>
                  </a:prstClr>
                </a:solidFill>
              </a:rPr>
              <a:pPr/>
              <a:t>27.11.2018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4018B98-D507-48AB-ADEE-29554A8F45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383398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8EE93CF-1BD3-4C99-9E5D-63298C7B3A04}" type="datetimeFigureOut">
              <a:rPr lang="ru-RU" smtClean="0">
                <a:solidFill>
                  <a:prstClr val="black">
                    <a:tint val="75000"/>
                  </a:prstClr>
                </a:solidFill>
              </a:rPr>
              <a:pPr/>
              <a:t>27.11.2018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4018B98-D507-48AB-ADEE-29554A8F45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447386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8EE93CF-1BD3-4C99-9E5D-63298C7B3A04}" type="datetimeFigureOut">
              <a:rPr lang="ru-RU" smtClean="0">
                <a:solidFill>
                  <a:prstClr val="black">
                    <a:tint val="75000"/>
                  </a:prstClr>
                </a:solidFill>
              </a:rPr>
              <a:pPr/>
              <a:t>27.11.2018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24018B98-D507-48AB-ADEE-29554A8F45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741572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8EE93CF-1BD3-4C99-9E5D-63298C7B3A04}" type="datetimeFigureOut">
              <a:rPr lang="ru-RU" smtClean="0">
                <a:solidFill>
                  <a:prstClr val="black">
                    <a:tint val="75000"/>
                  </a:prstClr>
                </a:solidFill>
              </a:rPr>
              <a:pPr/>
              <a:t>27.11.2018</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24018B98-D507-48AB-ADEE-29554A8F45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955880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8EE93CF-1BD3-4C99-9E5D-63298C7B3A04}" type="datetimeFigureOut">
              <a:rPr lang="ru-RU" smtClean="0">
                <a:solidFill>
                  <a:prstClr val="black">
                    <a:tint val="75000"/>
                  </a:prstClr>
                </a:solidFill>
              </a:rPr>
              <a:pPr/>
              <a:t>27.11.2018</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24018B98-D507-48AB-ADEE-29554A8F45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081722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8EE93CF-1BD3-4C99-9E5D-63298C7B3A04}" type="datetimeFigureOut">
              <a:rPr lang="ru-RU" smtClean="0">
                <a:solidFill>
                  <a:prstClr val="black">
                    <a:tint val="75000"/>
                  </a:prstClr>
                </a:solidFill>
              </a:rPr>
              <a:pPr/>
              <a:t>27.11.2018</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24018B98-D507-48AB-ADEE-29554A8F45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88838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theme" Target="../theme/theme5.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6.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7.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DFF08F-DC6B-4601-B491-B0F83F6DD2DA}" type="datetimeFigureOut">
              <a:rPr lang="en-US" smtClean="0"/>
              <a:pPr/>
              <a:t>11/27/2018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58102835"/>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 id="2147483935" r:id="rId15"/>
    <p:sldLayoutId id="214748393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F1937EDA-9D44-4395-BE2E-E616645843FC}" type="datetimeFigureOut">
              <a:rPr lang="ru-RU" smtClean="0">
                <a:solidFill>
                  <a:prstClr val="black">
                    <a:tint val="75000"/>
                  </a:prstClr>
                </a:solidFill>
              </a:rPr>
              <a:pPr defTabSz="914400"/>
              <a:t>27.11.2018</a:t>
            </a:fld>
            <a:endParaRPr lang="ru-RU">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endParaRPr lang="ru-RU">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914400"/>
            <a:fld id="{B2AC162F-21B9-4575-87C3-C79B1564A493}" type="slidenum">
              <a:rPr lang="ru-RU" smtClean="0">
                <a:solidFill>
                  <a:srgbClr val="90C226"/>
                </a:solidFill>
              </a:rPr>
              <a:pPr defTabSz="914400"/>
              <a:t>‹#›</a:t>
            </a:fld>
            <a:endParaRPr lang="ru-RU">
              <a:solidFill>
                <a:srgbClr val="90C226"/>
              </a:solidFill>
            </a:endParaRPr>
          </a:p>
        </p:txBody>
      </p:sp>
    </p:spTree>
    <p:extLst>
      <p:ext uri="{BB962C8B-B14F-4D97-AF65-F5344CB8AC3E}">
        <p14:creationId xmlns:p14="http://schemas.microsoft.com/office/powerpoint/2010/main" val="3485617636"/>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 id="2147483952" r:id="rId15"/>
    <p:sldLayoutId id="214748395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F1937EDA-9D44-4395-BE2E-E616645843FC}" type="datetimeFigureOut">
              <a:rPr lang="ru-RU" smtClean="0">
                <a:solidFill>
                  <a:prstClr val="black">
                    <a:tint val="75000"/>
                  </a:prstClr>
                </a:solidFill>
              </a:rPr>
              <a:pPr defTabSz="914400"/>
              <a:t>27.11.2018</a:t>
            </a:fld>
            <a:endParaRPr lang="ru-RU">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endParaRPr lang="ru-RU">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914400"/>
            <a:fld id="{B2AC162F-21B9-4575-87C3-C79B1564A493}" type="slidenum">
              <a:rPr lang="ru-RU" smtClean="0">
                <a:solidFill>
                  <a:srgbClr val="90C226"/>
                </a:solidFill>
              </a:rPr>
              <a:pPr defTabSz="914400"/>
              <a:t>‹#›</a:t>
            </a:fld>
            <a:endParaRPr lang="ru-RU">
              <a:solidFill>
                <a:srgbClr val="90C226"/>
              </a:solidFill>
            </a:endParaRPr>
          </a:p>
        </p:txBody>
      </p:sp>
    </p:spTree>
    <p:extLst>
      <p:ext uri="{BB962C8B-B14F-4D97-AF65-F5344CB8AC3E}">
        <p14:creationId xmlns:p14="http://schemas.microsoft.com/office/powerpoint/2010/main" val="1088720826"/>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 id="2147483968" r:id="rId14"/>
    <p:sldLayoutId id="2147483969" r:id="rId15"/>
    <p:sldLayoutId id="214748397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F1937EDA-9D44-4395-BE2E-E616645843FC}" type="datetimeFigureOut">
              <a:rPr lang="ru-RU" smtClean="0">
                <a:solidFill>
                  <a:prstClr val="black">
                    <a:tint val="75000"/>
                  </a:prstClr>
                </a:solidFill>
              </a:rPr>
              <a:pPr defTabSz="914400"/>
              <a:t>27.11.2018</a:t>
            </a:fld>
            <a:endParaRPr lang="ru-RU">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endParaRPr lang="ru-RU">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914400"/>
            <a:fld id="{B2AC162F-21B9-4575-87C3-C79B1564A493}" type="slidenum">
              <a:rPr lang="ru-RU" smtClean="0">
                <a:solidFill>
                  <a:srgbClr val="90C226"/>
                </a:solidFill>
              </a:rPr>
              <a:pPr defTabSz="914400"/>
              <a:t>‹#›</a:t>
            </a:fld>
            <a:endParaRPr lang="ru-RU">
              <a:solidFill>
                <a:srgbClr val="90C226"/>
              </a:solidFill>
            </a:endParaRPr>
          </a:p>
        </p:txBody>
      </p:sp>
    </p:spTree>
    <p:extLst>
      <p:ext uri="{BB962C8B-B14F-4D97-AF65-F5344CB8AC3E}">
        <p14:creationId xmlns:p14="http://schemas.microsoft.com/office/powerpoint/2010/main" val="3903120782"/>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solidFill>
                  <a:prstClr val="black">
                    <a:tint val="75000"/>
                  </a:prstClr>
                </a:solidFill>
              </a:rPr>
              <a:pPr/>
              <a:t>11/27/2018</a:t>
            </a:fld>
            <a:endParaRPr lang="en-US" dirty="0">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950144514"/>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01" r:id="rId13"/>
    <p:sldLayoutId id="2147484002" r:id="rId14"/>
    <p:sldLayoutId id="2147484003" r:id="rId15"/>
    <p:sldLayoutId id="2147484004" r:id="rId16"/>
    <p:sldLayoutId id="2147484005"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89A37D6-4C68-CE47-A183-2B600D2929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0768B631-B9FD-544C-8B1E-92FB2363AC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29C8146-EED4-4948-8766-DC7E557213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3C158244-F16C-FD45-A276-21670D0BEDA1}" type="datetimeFigureOut">
              <a:rPr lang="en-US" smtClean="0">
                <a:solidFill>
                  <a:prstClr val="black">
                    <a:tint val="75000"/>
                  </a:prstClr>
                </a:solidFill>
              </a:rPr>
              <a:pPr defTabSz="914400"/>
              <a:t>11/27/2018</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4EE2DE4-CBB0-7A4B-9BA1-7BEACBC97D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AF9A130-4ED7-A14C-8C44-812ADF1F35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5E9A0CE-E694-744B-AB25-38F17DF9599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6400892"/>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08EE93CF-1BD3-4C99-9E5D-63298C7B3A04}" type="datetimeFigureOut">
              <a:rPr lang="ru-RU" smtClean="0">
                <a:solidFill>
                  <a:prstClr val="black">
                    <a:tint val="75000"/>
                  </a:prstClr>
                </a:solidFill>
              </a:rPr>
              <a:pPr defTabSz="914400"/>
              <a:t>27.11.2018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4018B98-D507-48AB-ADEE-29554A8F4518}" type="slidenum">
              <a:rPr lang="ru-RU" smtClean="0">
                <a:solidFill>
                  <a:prstClr val="black">
                    <a:tint val="75000"/>
                  </a:prstClr>
                </a:solidFill>
              </a:rPr>
              <a:pPr defTabSz="914400"/>
              <a:t>‹#›</a:t>
            </a:fld>
            <a:endParaRPr lang="ru-RU">
              <a:solidFill>
                <a:prstClr val="black">
                  <a:tint val="75000"/>
                </a:prstClr>
              </a:solidFill>
            </a:endParaRPr>
          </a:p>
        </p:txBody>
      </p:sp>
    </p:spTree>
    <p:extLst>
      <p:ext uri="{BB962C8B-B14F-4D97-AF65-F5344CB8AC3E}">
        <p14:creationId xmlns:p14="http://schemas.microsoft.com/office/powerpoint/2010/main" val="2572643671"/>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kaznu.kz/en/1806/page/" TargetMode="Externa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hyperlink" Target="mailto:mmaria.876@gmail.com"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mailto:sandugash04101971@gmail.com" TargetMode="External"/><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3" Type="http://schemas.openxmlformats.org/officeDocument/2006/relationships/hyperlink" Target="mailto:sandugash04101971@gmail.com"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mailto:mmaria.876@gmail.com"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hyperlink" Target="http://www.kaznu.kz/en/355/page/" TargetMode="External"/><Relationship Id="rId2" Type="http://schemas.openxmlformats.org/officeDocument/2006/relationships/image" Target="../media/image5.emf"/><Relationship Id="rId1" Type="http://schemas.openxmlformats.org/officeDocument/2006/relationships/slideLayout" Target="../slideLayouts/slideLayout87.xml"/><Relationship Id="rId4" Type="http://schemas.openxmlformats.org/officeDocument/2006/relationships/hyperlink" Target="http://www.kaznu.kz/en/1806/page/"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emf"/><Relationship Id="rId2"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image" Target="../media/image9.gif"/><Relationship Id="rId5" Type="http://schemas.openxmlformats.org/officeDocument/2006/relationships/hyperlink" Target="Thalamus_small.gif" TargetMode="External"/><Relationship Id="rId10" Type="http://schemas.openxmlformats.org/officeDocument/2006/relationships/hyperlink" Target="mailto:almkusto@kaznu.kz" TargetMode="External"/><Relationship Id="rId4" Type="http://schemas.openxmlformats.org/officeDocument/2006/relationships/image" Target="../media/image8.jpeg"/><Relationship Id="rId9" Type="http://schemas.openxmlformats.org/officeDocument/2006/relationships/hyperlink" Target="mailto:cogneurokaznu@gmail.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01225" y="1049962"/>
            <a:ext cx="9430603" cy="5201424"/>
          </a:xfrm>
          <a:prstGeom prst="rect">
            <a:avLst/>
          </a:prstGeom>
        </p:spPr>
        <p:txBody>
          <a:bodyPr wrap="square">
            <a:spAutoFit/>
          </a:bodyPr>
          <a:lstStyle/>
          <a:p>
            <a:pPr algn="ctr" defTabSz="914400"/>
            <a:r>
              <a:rPr lang="en-US" sz="2800" b="1" dirty="0">
                <a:solidFill>
                  <a:srgbClr val="002060"/>
                </a:solidFill>
                <a:latin typeface="Times New Roman" panose="02020603050405020304" pitchFamily="18" charset="0"/>
                <a:cs typeface="Times New Roman" panose="02020603050405020304" pitchFamily="18" charset="0"/>
              </a:rPr>
              <a:t>Al-</a:t>
            </a:r>
            <a:r>
              <a:rPr lang="en-US" sz="2800" b="1" dirty="0" err="1">
                <a:solidFill>
                  <a:srgbClr val="002060"/>
                </a:solidFill>
                <a:latin typeface="Times New Roman" panose="02020603050405020304" pitchFamily="18" charset="0"/>
                <a:cs typeface="Times New Roman" panose="02020603050405020304" pitchFamily="18" charset="0"/>
              </a:rPr>
              <a:t>Farabi</a:t>
            </a:r>
            <a:r>
              <a:rPr lang="en-US" sz="2800" b="1" dirty="0">
                <a:solidFill>
                  <a:srgbClr val="002060"/>
                </a:solidFill>
                <a:latin typeface="Times New Roman" panose="02020603050405020304" pitchFamily="18" charset="0"/>
                <a:cs typeface="Times New Roman" panose="02020603050405020304" pitchFamily="18" charset="0"/>
              </a:rPr>
              <a:t> Kazakh National </a:t>
            </a:r>
            <a:r>
              <a:rPr lang="en-US" sz="2800" b="1" dirty="0" smtClean="0">
                <a:solidFill>
                  <a:srgbClr val="002060"/>
                </a:solidFill>
                <a:latin typeface="Times New Roman" panose="02020603050405020304" pitchFamily="18" charset="0"/>
                <a:cs typeface="Times New Roman" panose="02020603050405020304" pitchFamily="18" charset="0"/>
              </a:rPr>
              <a:t>Universit</a:t>
            </a:r>
            <a:r>
              <a:rPr lang="en-US" sz="2800" b="1" dirty="0">
                <a:solidFill>
                  <a:srgbClr val="002060"/>
                </a:solidFill>
                <a:latin typeface="Times New Roman" panose="02020603050405020304" pitchFamily="18" charset="0"/>
                <a:cs typeface="Times New Roman" panose="02020603050405020304" pitchFamily="18" charset="0"/>
              </a:rPr>
              <a:t>y</a:t>
            </a:r>
            <a:r>
              <a:rPr lang="en-US" sz="2800" b="1" dirty="0" smtClean="0">
                <a:solidFill>
                  <a:srgbClr val="002060"/>
                </a:solidFill>
                <a:latin typeface="Times New Roman" panose="02020603050405020304" pitchFamily="18" charset="0"/>
                <a:cs typeface="Times New Roman" panose="02020603050405020304" pitchFamily="18" charset="0"/>
              </a:rPr>
              <a:t> </a:t>
            </a:r>
          </a:p>
          <a:p>
            <a:pPr algn="ctr" defTabSz="914400"/>
            <a:r>
              <a:rPr lang="en-US" sz="2800" b="1" dirty="0" smtClean="0">
                <a:solidFill>
                  <a:srgbClr val="002060"/>
                </a:solidFill>
                <a:latin typeface="Times New Roman" panose="02020603050405020304" pitchFamily="18" charset="0"/>
                <a:cs typeface="Times New Roman" panose="02020603050405020304" pitchFamily="18" charset="0"/>
              </a:rPr>
              <a:t>Faculty </a:t>
            </a:r>
            <a:r>
              <a:rPr lang="en-US" sz="2800" b="1" dirty="0">
                <a:solidFill>
                  <a:srgbClr val="002060"/>
                </a:solidFill>
                <a:latin typeface="Times New Roman" panose="02020603050405020304" pitchFamily="18" charset="0"/>
                <a:cs typeface="Times New Roman" panose="02020603050405020304" pitchFamily="18" charset="0"/>
              </a:rPr>
              <a:t>of Philosophy and </a:t>
            </a:r>
            <a:r>
              <a:rPr lang="en-US" sz="2800" b="1" dirty="0" smtClean="0">
                <a:solidFill>
                  <a:srgbClr val="002060"/>
                </a:solidFill>
                <a:latin typeface="Times New Roman" panose="02020603050405020304" pitchFamily="18" charset="0"/>
                <a:cs typeface="Times New Roman" panose="02020603050405020304" pitchFamily="18" charset="0"/>
              </a:rPr>
              <a:t>Political Science</a:t>
            </a:r>
          </a:p>
          <a:p>
            <a:pPr algn="ctr" defTabSz="914400"/>
            <a:endParaRPr lang="en-US" sz="4800" b="1" dirty="0" smtClean="0">
              <a:solidFill>
                <a:prstClr val="black"/>
              </a:solidFill>
              <a:latin typeface="Times New Roman" panose="02020603050405020304" pitchFamily="18" charset="0"/>
              <a:cs typeface="Times New Roman" panose="02020603050405020304" pitchFamily="18" charset="0"/>
            </a:endParaRPr>
          </a:p>
          <a:p>
            <a:pPr algn="ctr" defTabSz="914400"/>
            <a:r>
              <a:rPr lang="en-US" sz="4800" b="1" dirty="0" smtClean="0">
                <a:solidFill>
                  <a:srgbClr val="C00000"/>
                </a:solidFill>
                <a:latin typeface="Times New Roman" panose="02020603050405020304" pitchFamily="18" charset="0"/>
                <a:cs typeface="Times New Roman" panose="02020603050405020304" pitchFamily="18" charset="0"/>
              </a:rPr>
              <a:t>Department of general and applied psychology </a:t>
            </a:r>
          </a:p>
          <a:p>
            <a:pPr algn="ctr" defTabSz="914400"/>
            <a:endParaRPr lang="en-US" sz="4800" u="sng" dirty="0" smtClean="0">
              <a:solidFill>
                <a:srgbClr val="C00000"/>
              </a:solidFill>
              <a:latin typeface="Times New Roman" panose="02020603050405020304" pitchFamily="18" charset="0"/>
              <a:cs typeface="Times New Roman" panose="02020603050405020304" pitchFamily="18" charset="0"/>
              <a:hlinkClick r:id="rId2"/>
            </a:endParaRPr>
          </a:p>
          <a:p>
            <a:pPr algn="ctr" defTabSz="914400"/>
            <a:endParaRPr lang="en-US" sz="2800" u="sng" dirty="0" smtClean="0">
              <a:solidFill>
                <a:prstClr val="black"/>
              </a:solidFill>
              <a:latin typeface="Times New Roman" panose="02020603050405020304" pitchFamily="18" charset="0"/>
              <a:cs typeface="Times New Roman" panose="02020603050405020304" pitchFamily="18" charset="0"/>
              <a:hlinkClick r:id="rId2"/>
            </a:endParaRPr>
          </a:p>
          <a:p>
            <a:pPr algn="ctr" defTabSz="914400"/>
            <a:endParaRPr lang="en-US" sz="2800" u="sng" dirty="0" smtClean="0">
              <a:solidFill>
                <a:prstClr val="black"/>
              </a:solidFill>
              <a:latin typeface="Times New Roman" panose="02020603050405020304" pitchFamily="18" charset="0"/>
              <a:cs typeface="Times New Roman" panose="02020603050405020304" pitchFamily="18" charset="0"/>
              <a:hlinkClick r:id="rId2"/>
            </a:endParaRPr>
          </a:p>
          <a:p>
            <a:pPr algn="ctr" defTabSz="914400"/>
            <a:r>
              <a:rPr lang="kk-KZ" sz="2800" b="1" dirty="0" smtClean="0">
                <a:solidFill>
                  <a:srgbClr val="002060"/>
                </a:solidFill>
                <a:latin typeface="Times New Roman" panose="02020603050405020304" pitchFamily="18" charset="0"/>
                <a:cs typeface="Times New Roman" panose="02020603050405020304" pitchFamily="18" charset="0"/>
              </a:rPr>
              <a:t>201</a:t>
            </a:r>
            <a:r>
              <a:rPr lang="en-US" sz="2800" b="1" dirty="0">
                <a:solidFill>
                  <a:srgbClr val="002060"/>
                </a:solidFill>
                <a:latin typeface="Times New Roman" panose="02020603050405020304" pitchFamily="18" charset="0"/>
                <a:cs typeface="Times New Roman" panose="02020603050405020304" pitchFamily="18" charset="0"/>
              </a:rPr>
              <a:t>8</a:t>
            </a:r>
            <a:r>
              <a:rPr lang="kk-KZ" sz="2800" b="1" dirty="0" smtClean="0">
                <a:solidFill>
                  <a:srgbClr val="002060"/>
                </a:solidFill>
                <a:latin typeface="Times New Roman" panose="02020603050405020304" pitchFamily="18" charset="0"/>
                <a:cs typeface="Times New Roman" panose="02020603050405020304" pitchFamily="18" charset="0"/>
              </a:rPr>
              <a:t>-201</a:t>
            </a:r>
            <a:r>
              <a:rPr lang="en-US" sz="2800" b="1" dirty="0" smtClean="0">
                <a:solidFill>
                  <a:srgbClr val="002060"/>
                </a:solidFill>
                <a:latin typeface="Times New Roman" panose="02020603050405020304" pitchFamily="18" charset="0"/>
                <a:cs typeface="Times New Roman" panose="02020603050405020304" pitchFamily="18" charset="0"/>
              </a:rPr>
              <a:t>9 </a:t>
            </a:r>
            <a:r>
              <a:rPr lang="en-US" sz="2800" b="1" dirty="0">
                <a:solidFill>
                  <a:srgbClr val="002060"/>
                </a:solidFill>
                <a:latin typeface="Times New Roman" panose="02020603050405020304" pitchFamily="18" charset="0"/>
                <a:cs typeface="Times New Roman" panose="02020603050405020304" pitchFamily="18" charset="0"/>
              </a:rPr>
              <a:t>academic year</a:t>
            </a:r>
            <a:endParaRPr lang="ru-RU" sz="2800" b="1" dirty="0">
              <a:solidFill>
                <a:srgbClr val="00206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stretch>
            <a:fillRect/>
          </a:stretch>
        </p:blipFill>
        <p:spPr>
          <a:xfrm>
            <a:off x="651806" y="374523"/>
            <a:ext cx="1512343" cy="1520180"/>
          </a:xfrm>
          <a:prstGeom prst="rect">
            <a:avLst/>
          </a:prstGeom>
        </p:spPr>
      </p:pic>
    </p:spTree>
    <p:extLst>
      <p:ext uri="{BB962C8B-B14F-4D97-AF65-F5344CB8AC3E}">
        <p14:creationId xmlns:p14="http://schemas.microsoft.com/office/powerpoint/2010/main" val="1531010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1434" y="98313"/>
            <a:ext cx="11130456" cy="1077218"/>
          </a:xfrm>
          <a:prstGeom prst="rect">
            <a:avLst/>
          </a:prstGeom>
        </p:spPr>
        <p:txBody>
          <a:bodyPr wrap="square">
            <a:spAutoFit/>
          </a:bodyPr>
          <a:lstStyle/>
          <a:p>
            <a:r>
              <a:rPr lang="en-US" sz="3200" dirty="0" smtClean="0">
                <a:solidFill>
                  <a:srgbClr val="C00000"/>
                </a:solidFill>
              </a:rPr>
              <a:t>BACHELOR EDUCATIONAL PROGRAM 5B050300 - PSYCHOLOGY</a:t>
            </a:r>
            <a:endParaRPr lang="en-US" sz="3200" dirty="0">
              <a:solidFill>
                <a:srgbClr val="C00000"/>
              </a:solidFill>
            </a:endParaRPr>
          </a:p>
        </p:txBody>
      </p:sp>
      <p:sp>
        <p:nvSpPr>
          <p:cNvPr id="3" name="Прямоугольник 2"/>
          <p:cNvSpPr/>
          <p:nvPr/>
        </p:nvSpPr>
        <p:spPr>
          <a:xfrm>
            <a:off x="441434" y="1396731"/>
            <a:ext cx="10258096" cy="5139869"/>
          </a:xfrm>
          <a:prstGeom prst="rect">
            <a:avLst/>
          </a:prstGeom>
        </p:spPr>
        <p:txBody>
          <a:bodyPr wrap="square">
            <a:spAutoFit/>
          </a:bodyPr>
          <a:lstStyle/>
          <a:p>
            <a:r>
              <a:rPr lang="en-US" sz="2800" dirty="0">
                <a:solidFill>
                  <a:srgbClr val="00B050"/>
                </a:solidFill>
              </a:rPr>
              <a:t>Duration of study – 4 years</a:t>
            </a:r>
          </a:p>
          <a:p>
            <a:r>
              <a:rPr lang="en-US" sz="2800" dirty="0">
                <a:solidFill>
                  <a:srgbClr val="00B050"/>
                </a:solidFill>
              </a:rPr>
              <a:t>Mode of education – full-time</a:t>
            </a:r>
          </a:p>
          <a:p>
            <a:r>
              <a:rPr lang="en-US" sz="2800" dirty="0">
                <a:solidFill>
                  <a:srgbClr val="00B050"/>
                </a:solidFill>
              </a:rPr>
              <a:t>Degree to award – Bachelor of Social Sciences in specialty Psychology </a:t>
            </a:r>
            <a:endParaRPr lang="en-US" sz="2800" dirty="0" smtClean="0">
              <a:solidFill>
                <a:srgbClr val="00B050"/>
              </a:solidFill>
            </a:endParaRPr>
          </a:p>
          <a:p>
            <a:endParaRPr lang="en-US" sz="2800" dirty="0" smtClean="0">
              <a:solidFill>
                <a:srgbClr val="00B050"/>
              </a:solidFill>
            </a:endParaRPr>
          </a:p>
          <a:p>
            <a:r>
              <a:rPr lang="en-US" sz="2800" dirty="0" smtClean="0">
                <a:solidFill>
                  <a:srgbClr val="7030A0"/>
                </a:solidFill>
              </a:rPr>
              <a:t>Educational program is </a:t>
            </a:r>
            <a:r>
              <a:rPr lang="en-US" sz="2800" dirty="0">
                <a:solidFill>
                  <a:srgbClr val="7030A0"/>
                </a:solidFill>
              </a:rPr>
              <a:t>conducted in Russian and Kazakh languages</a:t>
            </a:r>
          </a:p>
          <a:p>
            <a:endParaRPr lang="en-US" sz="2800" dirty="0" smtClean="0">
              <a:solidFill>
                <a:srgbClr val="00B050"/>
              </a:solidFill>
            </a:endParaRPr>
          </a:p>
          <a:p>
            <a:r>
              <a:rPr lang="en-US" sz="2800" dirty="0" smtClean="0">
                <a:solidFill>
                  <a:srgbClr val="00B050"/>
                </a:solidFill>
              </a:rPr>
              <a:t>Educational program </a:t>
            </a:r>
            <a:r>
              <a:rPr lang="en-US" sz="2800" dirty="0">
                <a:solidFill>
                  <a:srgbClr val="00B050"/>
                </a:solidFill>
              </a:rPr>
              <a:t>is coordinated with the programs of leading foreign universities, such as </a:t>
            </a:r>
            <a:r>
              <a:rPr lang="en-US" sz="2800" dirty="0" smtClean="0">
                <a:solidFill>
                  <a:srgbClr val="00B050"/>
                </a:solidFill>
              </a:rPr>
              <a:t>Stanford and Cambridge</a:t>
            </a:r>
          </a:p>
          <a:p>
            <a:endParaRPr lang="en-US" sz="2800" dirty="0">
              <a:solidFill>
                <a:srgbClr val="00B050"/>
              </a:solidFill>
            </a:endParaRPr>
          </a:p>
          <a:p>
            <a:r>
              <a:rPr lang="en-US" sz="2000" dirty="0">
                <a:solidFill>
                  <a:srgbClr val="00B050"/>
                </a:solidFill>
              </a:rPr>
              <a:t>program </a:t>
            </a:r>
            <a:r>
              <a:rPr lang="en-US" sz="2000" dirty="0" smtClean="0">
                <a:solidFill>
                  <a:srgbClr val="00B050"/>
                </a:solidFill>
              </a:rPr>
              <a:t>coordinator – </a:t>
            </a:r>
            <a:r>
              <a:rPr lang="en-US" sz="2000" dirty="0" smtClean="0">
                <a:solidFill>
                  <a:srgbClr val="00B050"/>
                </a:solidFill>
                <a:hlinkClick r:id="rId2"/>
              </a:rPr>
              <a:t>mmaria.876@gmail.com</a:t>
            </a:r>
            <a:r>
              <a:rPr lang="en-US" sz="2000" dirty="0" smtClean="0">
                <a:solidFill>
                  <a:srgbClr val="00B050"/>
                </a:solidFill>
              </a:rPr>
              <a:t> </a:t>
            </a:r>
            <a:endParaRPr lang="en-US" sz="2000" dirty="0">
              <a:solidFill>
                <a:srgbClr val="00B050"/>
              </a:solidFill>
            </a:endParaRPr>
          </a:p>
        </p:txBody>
      </p:sp>
    </p:spTree>
    <p:extLst>
      <p:ext uri="{BB962C8B-B14F-4D97-AF65-F5344CB8AC3E}">
        <p14:creationId xmlns:p14="http://schemas.microsoft.com/office/powerpoint/2010/main" val="2768706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299545" y="536588"/>
            <a:ext cx="10105697" cy="1383975"/>
          </a:xfrm>
        </p:spPr>
        <p:txBody>
          <a:bodyPr/>
          <a:lstStyle/>
          <a:p>
            <a:r>
              <a:rPr lang="en-US" sz="2800" b="1" dirty="0">
                <a:solidFill>
                  <a:srgbClr val="C00000"/>
                </a:solidFill>
              </a:rPr>
              <a:t>Master's educational </a:t>
            </a:r>
            <a:r>
              <a:rPr lang="en-US" sz="2800" b="1" dirty="0" smtClean="0">
                <a:solidFill>
                  <a:srgbClr val="C00000"/>
                </a:solidFill>
              </a:rPr>
              <a:t>program 6M050300 </a:t>
            </a:r>
            <a:r>
              <a:rPr lang="en-US" sz="2800" b="1" dirty="0">
                <a:solidFill>
                  <a:srgbClr val="C00000"/>
                </a:solidFill>
              </a:rPr>
              <a:t>– </a:t>
            </a:r>
            <a:r>
              <a:rPr lang="en-US" sz="2800" b="1" dirty="0" smtClean="0">
                <a:solidFill>
                  <a:srgbClr val="C00000"/>
                </a:solidFill>
              </a:rPr>
              <a:t>Psychology</a:t>
            </a:r>
          </a:p>
          <a:p>
            <a:endParaRPr lang="en-US" dirty="0"/>
          </a:p>
          <a:p>
            <a:endParaRPr lang="ru-RU" dirty="0"/>
          </a:p>
        </p:txBody>
      </p:sp>
      <p:sp>
        <p:nvSpPr>
          <p:cNvPr id="6" name="Текст 5"/>
          <p:cNvSpPr>
            <a:spLocks noGrp="1"/>
          </p:cNvSpPr>
          <p:nvPr>
            <p:ph type="body" sz="quarter" idx="13"/>
          </p:nvPr>
        </p:nvSpPr>
        <p:spPr>
          <a:xfrm>
            <a:off x="299545" y="1081432"/>
            <a:ext cx="11892455" cy="5785943"/>
          </a:xfrm>
        </p:spPr>
        <p:txBody>
          <a:bodyPr>
            <a:normAutofit fontScale="92500" lnSpcReduction="10000"/>
          </a:bodyPr>
          <a:lstStyle/>
          <a:p>
            <a:endParaRPr lang="en-US" sz="2200" dirty="0" smtClean="0">
              <a:solidFill>
                <a:srgbClr val="002060"/>
              </a:solidFill>
            </a:endParaRPr>
          </a:p>
          <a:p>
            <a:r>
              <a:rPr lang="en-US" sz="2200" dirty="0" smtClean="0">
                <a:solidFill>
                  <a:srgbClr val="002060"/>
                </a:solidFill>
              </a:rPr>
              <a:t>Mode </a:t>
            </a:r>
            <a:r>
              <a:rPr lang="en-US" sz="2200" dirty="0">
                <a:solidFill>
                  <a:srgbClr val="002060"/>
                </a:solidFill>
              </a:rPr>
              <a:t>of education – full-time</a:t>
            </a:r>
          </a:p>
          <a:p>
            <a:r>
              <a:rPr lang="en-US" sz="2200" dirty="0">
                <a:solidFill>
                  <a:srgbClr val="002060"/>
                </a:solidFill>
              </a:rPr>
              <a:t>Degree to award – </a:t>
            </a:r>
            <a:r>
              <a:rPr lang="en-US" sz="2200" dirty="0" smtClean="0">
                <a:solidFill>
                  <a:srgbClr val="002060"/>
                </a:solidFill>
              </a:rPr>
              <a:t>Master </a:t>
            </a:r>
            <a:r>
              <a:rPr lang="en-US" sz="2200" dirty="0">
                <a:solidFill>
                  <a:srgbClr val="002060"/>
                </a:solidFill>
              </a:rPr>
              <a:t>of Social Sciences in specialty </a:t>
            </a:r>
            <a:r>
              <a:rPr lang="en-US" sz="2200" dirty="0" smtClean="0">
                <a:solidFill>
                  <a:srgbClr val="002060"/>
                </a:solidFill>
              </a:rPr>
              <a:t>Psychology</a:t>
            </a:r>
          </a:p>
          <a:p>
            <a:r>
              <a:rPr lang="en-US" sz="2200" dirty="0" smtClean="0">
                <a:solidFill>
                  <a:srgbClr val="002060"/>
                </a:solidFill>
              </a:rPr>
              <a:t> </a:t>
            </a:r>
          </a:p>
          <a:p>
            <a:pPr algn="ctr"/>
            <a:r>
              <a:rPr lang="en-US" sz="2600" dirty="0" smtClean="0">
                <a:solidFill>
                  <a:srgbClr val="C00000"/>
                </a:solidFill>
              </a:rPr>
              <a:t>MASTER’S EDUCATIONAL PROGRAMS OF PROFILE DIRECTION </a:t>
            </a:r>
          </a:p>
          <a:p>
            <a:pPr algn="ctr"/>
            <a:r>
              <a:rPr lang="en-US" sz="2600" dirty="0" smtClean="0">
                <a:solidFill>
                  <a:srgbClr val="C00000"/>
                </a:solidFill>
              </a:rPr>
              <a:t>- DURATION OF STUDY – 1YEAR</a:t>
            </a:r>
          </a:p>
          <a:p>
            <a:pPr algn="just"/>
            <a:r>
              <a:rPr lang="en-US" sz="2400" dirty="0">
                <a:solidFill>
                  <a:srgbClr val="002060"/>
                </a:solidFill>
              </a:rPr>
              <a:t>«6M050305-Psychology in Primary Health Care Organizations»</a:t>
            </a:r>
          </a:p>
          <a:p>
            <a:pPr algn="just"/>
            <a:r>
              <a:rPr lang="en-US" sz="2400" dirty="0">
                <a:solidFill>
                  <a:srgbClr val="002060"/>
                </a:solidFill>
              </a:rPr>
              <a:t>«6М050306- Psychology in Socially Significant Diseases»</a:t>
            </a:r>
          </a:p>
          <a:p>
            <a:pPr algn="just"/>
            <a:r>
              <a:rPr lang="en-US" sz="2400" dirty="0">
                <a:solidFill>
                  <a:srgbClr val="002060"/>
                </a:solidFill>
              </a:rPr>
              <a:t>«6М050307- Psychology in Organizations Providing Psychiatric and </a:t>
            </a:r>
            <a:r>
              <a:rPr lang="en-US" sz="2400" dirty="0" err="1">
                <a:solidFill>
                  <a:srgbClr val="002060"/>
                </a:solidFill>
              </a:rPr>
              <a:t>Narcological</a:t>
            </a:r>
            <a:r>
              <a:rPr lang="en-US" sz="2400" dirty="0">
                <a:solidFill>
                  <a:srgbClr val="002060"/>
                </a:solidFill>
              </a:rPr>
              <a:t> Assistance»</a:t>
            </a:r>
          </a:p>
          <a:p>
            <a:r>
              <a:rPr lang="en-US" sz="2400" dirty="0" smtClean="0">
                <a:solidFill>
                  <a:srgbClr val="002060"/>
                </a:solidFill>
              </a:rPr>
              <a:t>«6М050308 </a:t>
            </a:r>
            <a:r>
              <a:rPr lang="en-US" sz="2400" dirty="0">
                <a:solidFill>
                  <a:srgbClr val="002060"/>
                </a:solidFill>
              </a:rPr>
              <a:t>- Personality and Organizational Psychology» </a:t>
            </a:r>
            <a:endParaRPr lang="en-US" sz="2400" dirty="0" smtClean="0">
              <a:solidFill>
                <a:srgbClr val="002060"/>
              </a:solidFill>
            </a:endParaRPr>
          </a:p>
          <a:p>
            <a:r>
              <a:rPr lang="en-US" sz="2400" dirty="0" smtClean="0">
                <a:solidFill>
                  <a:srgbClr val="002060"/>
                </a:solidFill>
              </a:rPr>
              <a:t>«6М050309 </a:t>
            </a:r>
            <a:r>
              <a:rPr lang="en-US" sz="2400" dirty="0">
                <a:solidFill>
                  <a:srgbClr val="002060"/>
                </a:solidFill>
              </a:rPr>
              <a:t>– Consultative and Preventive Activities of Military Psychologist» </a:t>
            </a:r>
          </a:p>
          <a:p>
            <a:r>
              <a:rPr lang="en-US" sz="2400" dirty="0">
                <a:solidFill>
                  <a:srgbClr val="002060"/>
                </a:solidFill>
              </a:rPr>
              <a:t>«6М050310 - Psychological aid in times of crisis and emergency» </a:t>
            </a:r>
          </a:p>
          <a:p>
            <a:r>
              <a:rPr lang="en-US" sz="2400" dirty="0">
                <a:solidFill>
                  <a:srgbClr val="002060"/>
                </a:solidFill>
              </a:rPr>
              <a:t>«6М050311 - Child psychology» </a:t>
            </a:r>
          </a:p>
          <a:p>
            <a:r>
              <a:rPr lang="en-US" sz="2000" dirty="0" smtClean="0">
                <a:solidFill>
                  <a:srgbClr val="002060"/>
                </a:solidFill>
                <a:hlinkClick r:id="rId2"/>
              </a:rPr>
              <a:t>program </a:t>
            </a:r>
            <a:r>
              <a:rPr lang="en-US" sz="2000" dirty="0">
                <a:solidFill>
                  <a:srgbClr val="002060"/>
                </a:solidFill>
                <a:hlinkClick r:id="rId2"/>
              </a:rPr>
              <a:t>coordinator – sandugash04101971@gmail.com</a:t>
            </a:r>
            <a:r>
              <a:rPr lang="en-US" sz="2000" dirty="0" smtClean="0">
                <a:solidFill>
                  <a:srgbClr val="002060"/>
                </a:solidFill>
              </a:rPr>
              <a:t> </a:t>
            </a:r>
            <a:endParaRPr lang="en-US" sz="2000" dirty="0">
              <a:solidFill>
                <a:srgbClr val="002060"/>
              </a:solidFill>
            </a:endParaRPr>
          </a:p>
          <a:p>
            <a:endParaRPr lang="ru-RU" sz="2000" dirty="0">
              <a:solidFill>
                <a:srgbClr val="002060"/>
              </a:solidFill>
            </a:endParaRPr>
          </a:p>
        </p:txBody>
      </p:sp>
    </p:spTree>
    <p:extLst>
      <p:ext uri="{BB962C8B-B14F-4D97-AF65-F5344CB8AC3E}">
        <p14:creationId xmlns:p14="http://schemas.microsoft.com/office/powerpoint/2010/main" val="3019069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200487" y="3191235"/>
            <a:ext cx="9791025" cy="475529"/>
          </a:xfrm>
          <a:prstGeom prst="rect">
            <a:avLst/>
          </a:prstGeom>
        </p:spPr>
      </p:pic>
      <p:sp>
        <p:nvSpPr>
          <p:cNvPr id="3" name="Прямоугольник 2"/>
          <p:cNvSpPr/>
          <p:nvPr/>
        </p:nvSpPr>
        <p:spPr>
          <a:xfrm>
            <a:off x="408341" y="294951"/>
            <a:ext cx="11035862" cy="1077218"/>
          </a:xfrm>
          <a:prstGeom prst="rect">
            <a:avLst/>
          </a:prstGeom>
        </p:spPr>
        <p:txBody>
          <a:bodyPr wrap="square">
            <a:spAutoFit/>
          </a:bodyPr>
          <a:lstStyle/>
          <a:p>
            <a:r>
              <a:rPr lang="en-US" sz="3200" b="1" dirty="0" smtClean="0">
                <a:solidFill>
                  <a:srgbClr val="C00000"/>
                </a:solidFill>
              </a:rPr>
              <a:t>MASTER’S EDUCATIONAL PROGRAM 6M050300 - PSYCHOLOGY</a:t>
            </a:r>
            <a:endParaRPr lang="en-US" sz="3200" b="1" dirty="0">
              <a:solidFill>
                <a:srgbClr val="C00000"/>
              </a:solidFill>
            </a:endParaRPr>
          </a:p>
        </p:txBody>
      </p:sp>
      <p:sp>
        <p:nvSpPr>
          <p:cNvPr id="4" name="Прямоугольник 3"/>
          <p:cNvSpPr/>
          <p:nvPr/>
        </p:nvSpPr>
        <p:spPr>
          <a:xfrm>
            <a:off x="408341" y="1804062"/>
            <a:ext cx="10862441" cy="4770537"/>
          </a:xfrm>
          <a:prstGeom prst="rect">
            <a:avLst/>
          </a:prstGeom>
        </p:spPr>
        <p:txBody>
          <a:bodyPr wrap="square">
            <a:spAutoFit/>
          </a:bodyPr>
          <a:lstStyle/>
          <a:p>
            <a:r>
              <a:rPr lang="en-US" sz="2000" dirty="0">
                <a:solidFill>
                  <a:srgbClr val="002060"/>
                </a:solidFill>
              </a:rPr>
              <a:t>Mode of education – full-time</a:t>
            </a:r>
          </a:p>
          <a:p>
            <a:r>
              <a:rPr lang="en-US" sz="2000" dirty="0">
                <a:solidFill>
                  <a:srgbClr val="002060"/>
                </a:solidFill>
              </a:rPr>
              <a:t>Degree to award – Master of Social Sciences in specialty Psychology</a:t>
            </a:r>
            <a:endParaRPr lang="en-US" sz="2000" dirty="0" smtClean="0">
              <a:solidFill>
                <a:srgbClr val="002060"/>
              </a:solidFill>
            </a:endParaRPr>
          </a:p>
          <a:p>
            <a:endParaRPr lang="en-US" dirty="0">
              <a:solidFill>
                <a:srgbClr val="002060"/>
              </a:solidFill>
            </a:endParaRPr>
          </a:p>
          <a:p>
            <a:pPr algn="ctr"/>
            <a:r>
              <a:rPr lang="en-US" sz="2400" dirty="0" smtClean="0">
                <a:solidFill>
                  <a:srgbClr val="C00000"/>
                </a:solidFill>
              </a:rPr>
              <a:t>MASTER’S EDUCATIONAL PROGRAMS OF “SCIENTIFIC AND PEDAGOGICAL TRAINING” DIRECTION - DURATION OF STUDY – 2 YEAR</a:t>
            </a:r>
          </a:p>
          <a:p>
            <a:endParaRPr lang="en-US" dirty="0" smtClean="0">
              <a:solidFill>
                <a:srgbClr val="002060"/>
              </a:solidFill>
            </a:endParaRPr>
          </a:p>
          <a:p>
            <a:r>
              <a:rPr lang="en-US" sz="2400" dirty="0" smtClean="0">
                <a:solidFill>
                  <a:srgbClr val="002060"/>
                </a:solidFill>
              </a:rPr>
              <a:t>«</a:t>
            </a:r>
            <a:r>
              <a:rPr lang="en-US" sz="2400" dirty="0">
                <a:solidFill>
                  <a:srgbClr val="002060"/>
                </a:solidFill>
              </a:rPr>
              <a:t>6М050301 - Personality and Organizational Psychology» (in English language) </a:t>
            </a:r>
          </a:p>
          <a:p>
            <a:r>
              <a:rPr lang="en-US" sz="2400" dirty="0">
                <a:solidFill>
                  <a:srgbClr val="002060"/>
                </a:solidFill>
              </a:rPr>
              <a:t>«6М050302 - Counselling Psychology» (in English language)</a:t>
            </a:r>
          </a:p>
          <a:p>
            <a:r>
              <a:rPr lang="en-US" sz="2400" dirty="0">
                <a:solidFill>
                  <a:srgbClr val="002060"/>
                </a:solidFill>
              </a:rPr>
              <a:t>«6М050303 – Sport Psychology» </a:t>
            </a:r>
            <a:endParaRPr lang="en-US" sz="2400" dirty="0" smtClean="0">
              <a:solidFill>
                <a:srgbClr val="002060"/>
              </a:solidFill>
            </a:endParaRPr>
          </a:p>
          <a:p>
            <a:endParaRPr lang="en-US" dirty="0">
              <a:solidFill>
                <a:srgbClr val="002060"/>
              </a:solidFill>
            </a:endParaRPr>
          </a:p>
          <a:p>
            <a:r>
              <a:rPr lang="en-US" sz="2000" dirty="0">
                <a:solidFill>
                  <a:srgbClr val="002060"/>
                </a:solidFill>
              </a:rPr>
              <a:t>program coordinator – </a:t>
            </a:r>
            <a:r>
              <a:rPr lang="en-US" sz="2000" dirty="0" smtClean="0">
                <a:solidFill>
                  <a:prstClr val="black"/>
                </a:solidFill>
                <a:hlinkClick r:id="rId3"/>
              </a:rPr>
              <a:t>sandugash04101971@gmail.com</a:t>
            </a:r>
            <a:r>
              <a:rPr lang="en-US" sz="2000" dirty="0" smtClean="0">
                <a:solidFill>
                  <a:prstClr val="black"/>
                </a:solidFill>
              </a:rPr>
              <a:t>  </a:t>
            </a:r>
            <a:endParaRPr lang="en-US" sz="2000" dirty="0">
              <a:solidFill>
                <a:prstClr val="black"/>
              </a:solidFill>
            </a:endParaRPr>
          </a:p>
          <a:p>
            <a:endParaRPr lang="en-US" dirty="0">
              <a:solidFill>
                <a:prstClr val="black"/>
              </a:solidFill>
            </a:endParaRPr>
          </a:p>
          <a:p>
            <a:endParaRPr lang="en-US" dirty="0">
              <a:solidFill>
                <a:prstClr val="black"/>
              </a:solidFill>
            </a:endParaRPr>
          </a:p>
          <a:p>
            <a:endParaRPr lang="en-US" dirty="0" smtClean="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15835948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6022" y="107092"/>
            <a:ext cx="10510344" cy="1077218"/>
          </a:xfrm>
          <a:prstGeom prst="rect">
            <a:avLst/>
          </a:prstGeom>
        </p:spPr>
        <p:txBody>
          <a:bodyPr wrap="square">
            <a:spAutoFit/>
          </a:bodyPr>
          <a:lstStyle/>
          <a:p>
            <a:r>
              <a:rPr lang="en-US" sz="3200" b="1" dirty="0" smtClean="0">
                <a:solidFill>
                  <a:srgbClr val="C00000"/>
                </a:solidFill>
              </a:rPr>
              <a:t>PHD EDUCATIONAL PROGRAM 6D050300 – PSYCHOLOGY</a:t>
            </a:r>
            <a:endParaRPr lang="en-US" sz="3200" b="1" dirty="0">
              <a:solidFill>
                <a:srgbClr val="C00000"/>
              </a:solidFill>
            </a:endParaRPr>
          </a:p>
        </p:txBody>
      </p:sp>
      <p:sp>
        <p:nvSpPr>
          <p:cNvPr id="4" name="Прямоугольник 3"/>
          <p:cNvSpPr/>
          <p:nvPr/>
        </p:nvSpPr>
        <p:spPr>
          <a:xfrm>
            <a:off x="586022" y="1433273"/>
            <a:ext cx="11729545" cy="5601533"/>
          </a:xfrm>
          <a:prstGeom prst="rect">
            <a:avLst/>
          </a:prstGeom>
        </p:spPr>
        <p:txBody>
          <a:bodyPr wrap="square">
            <a:spAutoFit/>
          </a:bodyPr>
          <a:lstStyle/>
          <a:p>
            <a:r>
              <a:rPr lang="en-US" sz="2400" dirty="0" smtClean="0">
                <a:solidFill>
                  <a:srgbClr val="0070C0"/>
                </a:solidFill>
              </a:rPr>
              <a:t>Duration </a:t>
            </a:r>
            <a:r>
              <a:rPr lang="en-US" sz="2400" dirty="0">
                <a:solidFill>
                  <a:srgbClr val="0070C0"/>
                </a:solidFill>
              </a:rPr>
              <a:t>of study – </a:t>
            </a:r>
            <a:r>
              <a:rPr lang="en-US" sz="2400" dirty="0" smtClean="0">
                <a:solidFill>
                  <a:srgbClr val="0070C0"/>
                </a:solidFill>
              </a:rPr>
              <a:t>3 years</a:t>
            </a:r>
          </a:p>
          <a:p>
            <a:r>
              <a:rPr lang="en-US" sz="2400" dirty="0" smtClean="0">
                <a:solidFill>
                  <a:srgbClr val="0070C0"/>
                </a:solidFill>
              </a:rPr>
              <a:t>Mode </a:t>
            </a:r>
            <a:r>
              <a:rPr lang="en-US" sz="2400" dirty="0">
                <a:solidFill>
                  <a:srgbClr val="0070C0"/>
                </a:solidFill>
              </a:rPr>
              <a:t>of education – </a:t>
            </a:r>
            <a:r>
              <a:rPr lang="en-US" sz="2400" dirty="0" smtClean="0">
                <a:solidFill>
                  <a:srgbClr val="0070C0"/>
                </a:solidFill>
              </a:rPr>
              <a:t>full-time</a:t>
            </a:r>
          </a:p>
          <a:p>
            <a:r>
              <a:rPr lang="en-US" sz="2400" dirty="0">
                <a:solidFill>
                  <a:srgbClr val="0070C0"/>
                </a:solidFill>
              </a:rPr>
              <a:t>Language of study: </a:t>
            </a:r>
            <a:r>
              <a:rPr lang="en-US" sz="2400" dirty="0" smtClean="0">
                <a:solidFill>
                  <a:srgbClr val="0070C0"/>
                </a:solidFill>
              </a:rPr>
              <a:t>English</a:t>
            </a:r>
          </a:p>
          <a:p>
            <a:r>
              <a:rPr lang="en-US" sz="2400" dirty="0" smtClean="0">
                <a:solidFill>
                  <a:srgbClr val="0070C0"/>
                </a:solidFill>
              </a:rPr>
              <a:t>Degree </a:t>
            </a:r>
            <a:r>
              <a:rPr lang="en-US" sz="2400" dirty="0">
                <a:solidFill>
                  <a:srgbClr val="0070C0"/>
                </a:solidFill>
              </a:rPr>
              <a:t>to </a:t>
            </a:r>
            <a:r>
              <a:rPr lang="en-US" sz="2400" dirty="0" smtClean="0">
                <a:solidFill>
                  <a:srgbClr val="0070C0"/>
                </a:solidFill>
              </a:rPr>
              <a:t>award: Doctor </a:t>
            </a:r>
            <a:r>
              <a:rPr lang="en-US" sz="2400" dirty="0">
                <a:solidFill>
                  <a:srgbClr val="0070C0"/>
                </a:solidFill>
              </a:rPr>
              <a:t>of Philosophy (PhD) in specialty </a:t>
            </a:r>
            <a:r>
              <a:rPr lang="en-US" sz="2400" dirty="0" smtClean="0">
                <a:solidFill>
                  <a:srgbClr val="0070C0"/>
                </a:solidFill>
              </a:rPr>
              <a:t>Psychology</a:t>
            </a:r>
          </a:p>
          <a:p>
            <a:endParaRPr lang="en-US" sz="2400" dirty="0" smtClean="0">
              <a:solidFill>
                <a:srgbClr val="7030A0"/>
              </a:solidFill>
            </a:endParaRPr>
          </a:p>
          <a:p>
            <a:r>
              <a:rPr lang="en-US" sz="2400" dirty="0" smtClean="0">
                <a:solidFill>
                  <a:srgbClr val="7030A0"/>
                </a:solidFill>
              </a:rPr>
              <a:t>The </a:t>
            </a:r>
            <a:r>
              <a:rPr lang="en-US" sz="2400" dirty="0">
                <a:solidFill>
                  <a:srgbClr val="7030A0"/>
                </a:solidFill>
              </a:rPr>
              <a:t>present program in the specialty “6D050300 – Psychology” is compiled in accordance with the requirements of foreign universities. The educational program is built on a modular basis on the basis of a competence approach.</a:t>
            </a:r>
          </a:p>
          <a:p>
            <a:r>
              <a:rPr lang="en-US" sz="2400" dirty="0">
                <a:solidFill>
                  <a:srgbClr val="7030A0"/>
                </a:solidFill>
              </a:rPr>
              <a:t>The following scientific directions in the specialty “6D050300 Psychology” are provided: </a:t>
            </a:r>
          </a:p>
          <a:p>
            <a:r>
              <a:rPr lang="en-US" sz="2400" dirty="0">
                <a:solidFill>
                  <a:srgbClr val="7030A0"/>
                </a:solidFill>
              </a:rPr>
              <a:t>1. 6D050300 (01) Change, Development and Health</a:t>
            </a:r>
          </a:p>
          <a:p>
            <a:r>
              <a:rPr lang="en-US" sz="2400" dirty="0">
                <a:solidFill>
                  <a:srgbClr val="7030A0"/>
                </a:solidFill>
              </a:rPr>
              <a:t>2. 6D050300 (02) Social Psychology of Personality</a:t>
            </a:r>
          </a:p>
          <a:p>
            <a:r>
              <a:rPr lang="en-US" sz="2400" dirty="0">
                <a:solidFill>
                  <a:srgbClr val="7030A0"/>
                </a:solidFill>
              </a:rPr>
              <a:t>3. 6D050300 (03) Cognition and the Brain</a:t>
            </a:r>
          </a:p>
          <a:p>
            <a:r>
              <a:rPr lang="en-US" dirty="0" smtClean="0">
                <a:solidFill>
                  <a:srgbClr val="7030A0"/>
                </a:solidFill>
              </a:rPr>
              <a:t>program </a:t>
            </a:r>
            <a:r>
              <a:rPr lang="en-US" dirty="0">
                <a:solidFill>
                  <a:srgbClr val="7030A0"/>
                </a:solidFill>
              </a:rPr>
              <a:t>coordinator – </a:t>
            </a:r>
            <a:r>
              <a:rPr lang="en-US" dirty="0" smtClean="0">
                <a:solidFill>
                  <a:srgbClr val="7030A0"/>
                </a:solidFill>
                <a:hlinkClick r:id="rId2"/>
              </a:rPr>
              <a:t>mmaria.876@gmail.com</a:t>
            </a:r>
            <a:r>
              <a:rPr lang="en-US" sz="2400" dirty="0" smtClean="0">
                <a:solidFill>
                  <a:srgbClr val="7030A0"/>
                </a:solidFill>
              </a:rPr>
              <a:t>  </a:t>
            </a:r>
            <a:endParaRPr lang="en-US" sz="2400" dirty="0">
              <a:solidFill>
                <a:srgbClr val="7030A0"/>
              </a:solidFill>
            </a:endParaRPr>
          </a:p>
          <a:p>
            <a:endParaRPr lang="ru-RU" sz="1600" dirty="0"/>
          </a:p>
        </p:txBody>
      </p:sp>
    </p:spTree>
    <p:extLst>
      <p:ext uri="{BB962C8B-B14F-4D97-AF65-F5344CB8AC3E}">
        <p14:creationId xmlns:p14="http://schemas.microsoft.com/office/powerpoint/2010/main" val="29590769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939019"/>
          </a:xfrm>
        </p:spPr>
        <p:txBody>
          <a:bodyPr>
            <a:normAutofit/>
          </a:bodyPr>
          <a:lstStyle/>
          <a:p>
            <a:pPr algn="ctr"/>
            <a:r>
              <a:rPr lang="en-US" sz="6000" b="1" dirty="0" smtClean="0">
                <a:solidFill>
                  <a:srgbClr val="C00000"/>
                </a:solidFill>
              </a:rPr>
              <a:t>Science projects</a:t>
            </a:r>
            <a:endParaRPr lang="ru-RU" sz="6000" b="1" dirty="0">
              <a:solidFill>
                <a:srgbClr val="C0000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4114306274"/>
              </p:ext>
            </p:extLst>
          </p:nvPr>
        </p:nvGraphicFramePr>
        <p:xfrm>
          <a:off x="209187" y="1304144"/>
          <a:ext cx="11617377" cy="5137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6639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6438" y="225081"/>
            <a:ext cx="10515600" cy="1325563"/>
          </a:xfrm>
        </p:spPr>
        <p:txBody>
          <a:bodyPr/>
          <a:lstStyle/>
          <a:p>
            <a:r>
              <a:rPr lang="en-US" dirty="0">
                <a:solidFill>
                  <a:srgbClr val="C00000"/>
                </a:solidFill>
              </a:rPr>
              <a:t>Bulletin “Psychology an Sociology Series</a:t>
            </a:r>
            <a:r>
              <a:rPr lang="en-US" dirty="0" smtClean="0">
                <a:solidFill>
                  <a:srgbClr val="C00000"/>
                </a:solidFill>
              </a:rPr>
              <a:t>”</a:t>
            </a:r>
            <a:endParaRPr lang="ru-RU" dirty="0">
              <a:solidFill>
                <a:srgbClr val="C00000"/>
              </a:solidFill>
            </a:endParaRPr>
          </a:p>
        </p:txBody>
      </p:sp>
      <p:sp>
        <p:nvSpPr>
          <p:cNvPr id="5" name="TextBox 4"/>
          <p:cNvSpPr txBox="1"/>
          <p:nvPr/>
        </p:nvSpPr>
        <p:spPr>
          <a:xfrm>
            <a:off x="3089188" y="1423322"/>
            <a:ext cx="8806249" cy="5262979"/>
          </a:xfrm>
          <a:prstGeom prst="rect">
            <a:avLst/>
          </a:prstGeom>
          <a:noFill/>
        </p:spPr>
        <p:txBody>
          <a:bodyPr wrap="square" rtlCol="0">
            <a:spAutoFit/>
          </a:bodyPr>
          <a:lstStyle/>
          <a:p>
            <a:pPr algn="just"/>
            <a:r>
              <a:rPr lang="en-US" sz="1400" dirty="0">
                <a:solidFill>
                  <a:srgbClr val="00B050"/>
                </a:solidFill>
              </a:rPr>
              <a:t>Al </a:t>
            </a:r>
            <a:r>
              <a:rPr lang="en-US" sz="1400" dirty="0" err="1">
                <a:solidFill>
                  <a:srgbClr val="00B050"/>
                </a:solidFill>
              </a:rPr>
              <a:t>farabi</a:t>
            </a:r>
            <a:r>
              <a:rPr lang="en-US" sz="1400" dirty="0">
                <a:solidFill>
                  <a:srgbClr val="00B050"/>
                </a:solidFill>
              </a:rPr>
              <a:t> Kazakh National University </a:t>
            </a:r>
            <a:r>
              <a:rPr lang="en-US" sz="1400" dirty="0" smtClean="0">
                <a:solidFill>
                  <a:srgbClr val="00B050"/>
                </a:solidFill>
              </a:rPr>
              <a:t>The </a:t>
            </a:r>
            <a:r>
              <a:rPr lang="en-US" sz="1400" dirty="0">
                <a:solidFill>
                  <a:srgbClr val="00B050"/>
                </a:solidFill>
              </a:rPr>
              <a:t>journal publishes scientific works on problems of fundamental and applied research in the field of psychology and sociology. The magazine is distributed within the Republic and in the CIS member states. Each release contains articles of foreign and domestic scientists, exploring issues in the above mentioned fields of science.</a:t>
            </a:r>
          </a:p>
          <a:p>
            <a:pPr algn="just"/>
            <a:r>
              <a:rPr lang="en-US" sz="1400" dirty="0">
                <a:solidFill>
                  <a:srgbClr val="00B050"/>
                </a:solidFill>
              </a:rPr>
              <a:t>The composition of editorial board includes scientists from different countries, among which are: Bulgaria (Professor Irina </a:t>
            </a:r>
            <a:r>
              <a:rPr lang="en-US" sz="1400" dirty="0" err="1">
                <a:solidFill>
                  <a:srgbClr val="00B050"/>
                </a:solidFill>
              </a:rPr>
              <a:t>Koleva</a:t>
            </a:r>
            <a:r>
              <a:rPr lang="en-US" sz="1400" dirty="0">
                <a:solidFill>
                  <a:srgbClr val="00B050"/>
                </a:solidFill>
              </a:rPr>
              <a:t>, University of Sofia), Great Britain (Professor </a:t>
            </a:r>
            <a:r>
              <a:rPr lang="en-US" sz="1400" dirty="0" err="1">
                <a:solidFill>
                  <a:srgbClr val="00B050"/>
                </a:solidFill>
              </a:rPr>
              <a:t>Sanghera</a:t>
            </a:r>
            <a:r>
              <a:rPr lang="en-US" sz="1400" dirty="0">
                <a:solidFill>
                  <a:srgbClr val="00B050"/>
                </a:solidFill>
              </a:rPr>
              <a:t> </a:t>
            </a:r>
            <a:r>
              <a:rPr lang="en-US" sz="1400" dirty="0" err="1">
                <a:solidFill>
                  <a:srgbClr val="00B050"/>
                </a:solidFill>
              </a:rPr>
              <a:t>Balihar</a:t>
            </a:r>
            <a:r>
              <a:rPr lang="en-US" sz="1400" dirty="0">
                <a:solidFill>
                  <a:srgbClr val="00B050"/>
                </a:solidFill>
              </a:rPr>
              <a:t>, University of Kent, Department of Social Policy, Sociology and Social Research), USA (Professor </a:t>
            </a:r>
            <a:r>
              <a:rPr lang="en-US" sz="1400" dirty="0" err="1">
                <a:solidFill>
                  <a:srgbClr val="00B050"/>
                </a:solidFill>
              </a:rPr>
              <a:t>Agadjanian</a:t>
            </a:r>
            <a:r>
              <a:rPr lang="en-US" sz="1400" dirty="0">
                <a:solidFill>
                  <a:srgbClr val="00B050"/>
                </a:solidFill>
              </a:rPr>
              <a:t> Victor, Kansas University; Professor </a:t>
            </a:r>
            <a:r>
              <a:rPr lang="en-US" sz="1400" dirty="0" err="1">
                <a:solidFill>
                  <a:srgbClr val="00B050"/>
                </a:solidFill>
              </a:rPr>
              <a:t>Fei</a:t>
            </a:r>
            <a:r>
              <a:rPr lang="en-US" sz="1400" dirty="0">
                <a:solidFill>
                  <a:srgbClr val="00B050"/>
                </a:solidFill>
              </a:rPr>
              <a:t> Sun, College of Public Administration and Community Affairs of the Arizona University) and Russia (Associated Professor Olga </a:t>
            </a:r>
            <a:r>
              <a:rPr lang="en-US" sz="1400" dirty="0" err="1">
                <a:solidFill>
                  <a:srgbClr val="00B050"/>
                </a:solidFill>
              </a:rPr>
              <a:t>Echevskaya</a:t>
            </a:r>
            <a:r>
              <a:rPr lang="en-US" sz="1400" dirty="0">
                <a:solidFill>
                  <a:srgbClr val="00B050"/>
                </a:solidFill>
              </a:rPr>
              <a:t>, Department of General Sociology, Novosibirsk State University).</a:t>
            </a:r>
          </a:p>
          <a:p>
            <a:pPr algn="just"/>
            <a:r>
              <a:rPr lang="en-US" sz="1400" dirty="0">
                <a:solidFill>
                  <a:srgbClr val="00B050"/>
                </a:solidFill>
              </a:rPr>
              <a:t>Periodicity of journal publication is 4 times a year. The journal distributed in the Republic of Kazakhstan, CIS member states and abroad.</a:t>
            </a:r>
          </a:p>
          <a:p>
            <a:pPr algn="just"/>
            <a:r>
              <a:rPr lang="en-US" sz="1400" dirty="0" err="1">
                <a:solidFill>
                  <a:srgbClr val="00B050"/>
                </a:solidFill>
              </a:rPr>
              <a:t>KazNU</a:t>
            </a:r>
            <a:r>
              <a:rPr lang="en-US" sz="1400" dirty="0">
                <a:solidFill>
                  <a:srgbClr val="00B050"/>
                </a:solidFill>
              </a:rPr>
              <a:t> Bulletin «Psychology and Sociology Series" publishes research articles since September 1993 in the publishing house "Kazakh University", in 1998 the journal was included in the list journals recommended for publication of the scientific research results by the authorized committee.</a:t>
            </a:r>
          </a:p>
          <a:p>
            <a:pPr algn="just"/>
            <a:r>
              <a:rPr lang="en-US" sz="1400" dirty="0">
                <a:solidFill>
                  <a:srgbClr val="00B050"/>
                </a:solidFill>
              </a:rPr>
              <a:t>The articles go through the process of an external review made by scientific adviser, an internal review made by the editorial board and independent specialists who are not included in the editorial staff of the journal and conduct research in the similar scientific area.</a:t>
            </a:r>
          </a:p>
          <a:p>
            <a:pPr algn="just"/>
            <a:r>
              <a:rPr lang="en-US" sz="1400" dirty="0">
                <a:solidFill>
                  <a:srgbClr val="00B050"/>
                </a:solidFill>
              </a:rPr>
              <a:t>All issues of the journal are posted on the al-</a:t>
            </a:r>
            <a:r>
              <a:rPr lang="en-US" sz="1400" dirty="0" err="1">
                <a:solidFill>
                  <a:srgbClr val="00B050"/>
                </a:solidFill>
              </a:rPr>
              <a:t>Farabi</a:t>
            </a:r>
            <a:r>
              <a:rPr lang="en-US" sz="1400" dirty="0">
                <a:solidFill>
                  <a:srgbClr val="00B050"/>
                </a:solidFill>
              </a:rPr>
              <a:t> </a:t>
            </a:r>
            <a:r>
              <a:rPr lang="en-US" sz="1400" dirty="0" err="1">
                <a:solidFill>
                  <a:srgbClr val="00B050"/>
                </a:solidFill>
              </a:rPr>
              <a:t>KazNU</a:t>
            </a:r>
            <a:r>
              <a:rPr lang="en-US" sz="1400" dirty="0">
                <a:solidFill>
                  <a:srgbClr val="00B050"/>
                </a:solidFill>
              </a:rPr>
              <a:t> electronic site.</a:t>
            </a:r>
          </a:p>
          <a:p>
            <a:pPr algn="just"/>
            <a:r>
              <a:rPr lang="en-US" sz="1400" dirty="0">
                <a:solidFill>
                  <a:srgbClr val="C00000"/>
                </a:solidFill>
              </a:rPr>
              <a:t>Responsible secretary: </a:t>
            </a:r>
            <a:r>
              <a:rPr lang="en-US" sz="1400" dirty="0" err="1">
                <a:solidFill>
                  <a:srgbClr val="C00000"/>
                </a:solidFill>
              </a:rPr>
              <a:t>Aidana</a:t>
            </a:r>
            <a:r>
              <a:rPr lang="en-US" sz="1400" dirty="0">
                <a:solidFill>
                  <a:srgbClr val="C00000"/>
                </a:solidFill>
              </a:rPr>
              <a:t> </a:t>
            </a:r>
            <a:r>
              <a:rPr lang="en-US" sz="1400" dirty="0" err="1">
                <a:solidFill>
                  <a:srgbClr val="C00000"/>
                </a:solidFill>
              </a:rPr>
              <a:t>Rizulla</a:t>
            </a:r>
            <a:r>
              <a:rPr lang="en-US" sz="1400" dirty="0">
                <a:solidFill>
                  <a:srgbClr val="C00000"/>
                </a:solidFill>
              </a:rPr>
              <a:t> – general and applied psychology department’s teacher, Almaty, Kazakhstan.</a:t>
            </a:r>
          </a:p>
          <a:p>
            <a:pPr algn="just"/>
            <a:r>
              <a:rPr lang="en-US" sz="1400" dirty="0">
                <a:solidFill>
                  <a:srgbClr val="C00000"/>
                </a:solidFill>
              </a:rPr>
              <a:t>Tel.: +7 775 884 98 57</a:t>
            </a:r>
          </a:p>
          <a:p>
            <a:pPr algn="just"/>
            <a:r>
              <a:rPr lang="en-US" sz="1400" dirty="0">
                <a:solidFill>
                  <a:srgbClr val="C00000"/>
                </a:solidFill>
              </a:rPr>
              <a:t>E-mail: arizulla@mail.ru</a:t>
            </a:r>
          </a:p>
          <a:p>
            <a:pPr algn="just"/>
            <a:r>
              <a:rPr lang="en-US" sz="1400" dirty="0">
                <a:solidFill>
                  <a:srgbClr val="C00000"/>
                </a:solidFill>
              </a:rPr>
              <a:t>Technical secretary: </a:t>
            </a:r>
            <a:r>
              <a:rPr lang="en-US" sz="1400" dirty="0" err="1">
                <a:solidFill>
                  <a:srgbClr val="C00000"/>
                </a:solidFill>
              </a:rPr>
              <a:t>Rasul</a:t>
            </a:r>
            <a:r>
              <a:rPr lang="en-US" sz="1400" dirty="0">
                <a:solidFill>
                  <a:srgbClr val="C00000"/>
                </a:solidFill>
              </a:rPr>
              <a:t> </a:t>
            </a:r>
            <a:r>
              <a:rPr lang="en-US" sz="1400" dirty="0" err="1">
                <a:solidFill>
                  <a:srgbClr val="C00000"/>
                </a:solidFill>
              </a:rPr>
              <a:t>Tokhniyazov</a:t>
            </a:r>
            <a:r>
              <a:rPr lang="en-US" sz="1400" dirty="0">
                <a:solidFill>
                  <a:srgbClr val="C00000"/>
                </a:solidFill>
              </a:rPr>
              <a:t> – PhD student of psychology specialty (“6D050300”), Almaty, Kazakhstan.</a:t>
            </a:r>
          </a:p>
          <a:p>
            <a:pPr algn="just"/>
            <a:r>
              <a:rPr lang="en-US" sz="1400" dirty="0">
                <a:solidFill>
                  <a:srgbClr val="C00000"/>
                </a:solidFill>
              </a:rPr>
              <a:t>Tel.: +7 777 366 07 87</a:t>
            </a:r>
          </a:p>
          <a:p>
            <a:pPr algn="just"/>
            <a:r>
              <a:rPr lang="en-US" sz="1400" dirty="0">
                <a:solidFill>
                  <a:srgbClr val="C00000"/>
                </a:solidFill>
              </a:rPr>
              <a:t>E-mail: rasul_march@mail.ru</a:t>
            </a:r>
            <a:endParaRPr lang="ru-RU" dirty="0">
              <a:solidFill>
                <a:srgbClr val="C00000"/>
              </a:solidFill>
            </a:endParaRPr>
          </a:p>
        </p:txBody>
      </p:sp>
      <p:pic>
        <p:nvPicPr>
          <p:cNvPr id="7" name="Объект 6"/>
          <p:cNvPicPr>
            <a:picLocks noGrp="1" noChangeAspect="1"/>
          </p:cNvPicPr>
          <p:nvPr>
            <p:ph idx="1"/>
          </p:nvPr>
        </p:nvPicPr>
        <p:blipFill>
          <a:blip r:embed="rId2"/>
          <a:stretch>
            <a:fillRect/>
          </a:stretch>
        </p:blipFill>
        <p:spPr>
          <a:xfrm>
            <a:off x="185535" y="2144340"/>
            <a:ext cx="2701512" cy="3820941"/>
          </a:xfrm>
          <a:prstGeom prst="rect">
            <a:avLst/>
          </a:prstGeom>
        </p:spPr>
      </p:pic>
    </p:spTree>
    <p:extLst>
      <p:ext uri="{BB962C8B-B14F-4D97-AF65-F5344CB8AC3E}">
        <p14:creationId xmlns:p14="http://schemas.microsoft.com/office/powerpoint/2010/main" val="15737711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2278" y="1242940"/>
            <a:ext cx="9174530" cy="830997"/>
          </a:xfrm>
          <a:prstGeom prst="rect">
            <a:avLst/>
          </a:prstGeom>
          <a:noFill/>
        </p:spPr>
        <p:txBody>
          <a:bodyPr wrap="square" rtlCol="0">
            <a:spAutoFit/>
          </a:bodyPr>
          <a:lstStyle/>
          <a:p>
            <a:pPr defTabSz="914400"/>
            <a:r>
              <a:rPr lang="en-US" sz="4800" b="1" dirty="0">
                <a:solidFill>
                  <a:srgbClr val="C00000"/>
                </a:solidFill>
                <a:latin typeface="Times New Roman" panose="02020603050405020304" pitchFamily="18" charset="0"/>
                <a:cs typeface="Times New Roman" panose="02020603050405020304" pitchFamily="18" charset="0"/>
              </a:rPr>
              <a:t>We invite you to cooperation!</a:t>
            </a:r>
            <a:endParaRPr lang="ru-RU" sz="4800" b="1"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998582" y="2544549"/>
            <a:ext cx="9398000" cy="1384995"/>
          </a:xfrm>
          <a:prstGeom prst="rect">
            <a:avLst/>
          </a:prstGeom>
          <a:noFill/>
        </p:spPr>
        <p:txBody>
          <a:bodyPr wrap="square" rtlCol="0">
            <a:spAutoFit/>
          </a:bodyPr>
          <a:lstStyle/>
          <a:p>
            <a:pPr defTabSz="914400"/>
            <a:r>
              <a:rPr lang="en-US" sz="2800" b="1" dirty="0">
                <a:solidFill>
                  <a:srgbClr val="002060"/>
                </a:solidFill>
                <a:latin typeface="Times New Roman" panose="02020603050405020304" pitchFamily="18" charset="0"/>
                <a:cs typeface="Times New Roman" panose="02020603050405020304" pitchFamily="18" charset="0"/>
              </a:rPr>
              <a:t>The address of the department: </a:t>
            </a:r>
            <a:r>
              <a:rPr lang="en-US" sz="2800" b="1" dirty="0" smtClean="0">
                <a:solidFill>
                  <a:srgbClr val="002060"/>
                </a:solidFill>
                <a:latin typeface="Times New Roman" panose="02020603050405020304" pitchFamily="18" charset="0"/>
                <a:cs typeface="Times New Roman" panose="02020603050405020304" pitchFamily="18" charset="0"/>
              </a:rPr>
              <a:t>Kazakhstan, Almaty, </a:t>
            </a:r>
            <a:r>
              <a:rPr lang="en-US" sz="2800" b="1" dirty="0" err="1" smtClean="0">
                <a:solidFill>
                  <a:srgbClr val="002060"/>
                </a:solidFill>
                <a:latin typeface="Times New Roman" panose="02020603050405020304" pitchFamily="18" charset="0"/>
                <a:cs typeface="Times New Roman" panose="02020603050405020304" pitchFamily="18" charset="0"/>
              </a:rPr>
              <a:t>Masanchi</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a:solidFill>
                  <a:srgbClr val="002060"/>
                </a:solidFill>
                <a:latin typeface="Times New Roman" panose="02020603050405020304" pitchFamily="18" charset="0"/>
                <a:cs typeface="Times New Roman" panose="02020603050405020304" pitchFamily="18" charset="0"/>
              </a:rPr>
              <a:t>39/47, </a:t>
            </a:r>
            <a:r>
              <a:rPr lang="en-US" sz="2800" b="1" dirty="0" smtClean="0">
                <a:solidFill>
                  <a:srgbClr val="002060"/>
                </a:solidFill>
                <a:latin typeface="Times New Roman" panose="02020603050405020304" pitchFamily="18" charset="0"/>
                <a:cs typeface="Times New Roman" panose="02020603050405020304" pitchFamily="18" charset="0"/>
              </a:rPr>
              <a:t>block </a:t>
            </a:r>
            <a:r>
              <a:rPr lang="en-US" sz="2800" b="1" dirty="0">
                <a:solidFill>
                  <a:srgbClr val="002060"/>
                </a:solidFill>
                <a:latin typeface="Times New Roman" panose="02020603050405020304" pitchFamily="18" charset="0"/>
                <a:cs typeface="Times New Roman" panose="02020603050405020304" pitchFamily="18" charset="0"/>
              </a:rPr>
              <a:t>4</a:t>
            </a:r>
            <a:br>
              <a:rPr lang="en-US" sz="2800" b="1" dirty="0">
                <a:solidFill>
                  <a:srgbClr val="002060"/>
                </a:solidFill>
                <a:latin typeface="Times New Roman" panose="02020603050405020304" pitchFamily="18" charset="0"/>
                <a:cs typeface="Times New Roman" panose="02020603050405020304" pitchFamily="18" charset="0"/>
              </a:rPr>
            </a:br>
            <a:r>
              <a:rPr lang="en-US" sz="2800" b="1" dirty="0">
                <a:solidFill>
                  <a:srgbClr val="002060"/>
                </a:solidFill>
                <a:latin typeface="Times New Roman" panose="02020603050405020304" pitchFamily="18" charset="0"/>
                <a:cs typeface="Times New Roman" panose="02020603050405020304" pitchFamily="18" charset="0"/>
              </a:rPr>
              <a:t>Phone of the department: 8 (727) 292-57-17 (2131)</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507362" y="4099617"/>
            <a:ext cx="5733364" cy="523220"/>
          </a:xfrm>
          <a:prstGeom prst="rect">
            <a:avLst/>
          </a:prstGeom>
        </p:spPr>
        <p:txBody>
          <a:bodyPr wrap="none">
            <a:spAutoFit/>
          </a:bodyPr>
          <a:lstStyle/>
          <a:p>
            <a:pPr defTabSz="914400"/>
            <a:r>
              <a:rPr lang="en-US" sz="2800" b="1" dirty="0" smtClean="0">
                <a:solidFill>
                  <a:srgbClr val="002060"/>
                </a:solidFill>
                <a:latin typeface="Times New Roman" pitchFamily="18" charset="0"/>
                <a:cs typeface="Times New Roman" pitchFamily="18" charset="0"/>
              </a:rPr>
              <a:t>http://www.kaznu.kz/ru/1806/page/</a:t>
            </a:r>
            <a:endParaRPr lang="ru-RU" sz="2800" b="1" dirty="0">
              <a:solidFill>
                <a:srgbClr val="002060"/>
              </a:solidFill>
              <a:latin typeface="Times New Roman" pitchFamily="18" charset="0"/>
              <a:cs typeface="Times New Roman" pitchFamily="18" charset="0"/>
            </a:endParaRPr>
          </a:p>
        </p:txBody>
      </p:sp>
      <p:sp>
        <p:nvSpPr>
          <p:cNvPr id="5" name="Прямоугольник 4"/>
          <p:cNvSpPr/>
          <p:nvPr/>
        </p:nvSpPr>
        <p:spPr>
          <a:xfrm>
            <a:off x="608155" y="4800265"/>
            <a:ext cx="9531777" cy="523220"/>
          </a:xfrm>
          <a:prstGeom prst="rect">
            <a:avLst/>
          </a:prstGeom>
        </p:spPr>
        <p:txBody>
          <a:bodyPr wrap="none">
            <a:spAutoFit/>
          </a:bodyPr>
          <a:lstStyle/>
          <a:p>
            <a:pPr defTabSz="914400"/>
            <a:r>
              <a:rPr lang="en-US" sz="2800" b="1" dirty="0" smtClean="0">
                <a:solidFill>
                  <a:srgbClr val="002060"/>
                </a:solidFill>
                <a:latin typeface="Times New Roman" pitchFamily="18" charset="0"/>
                <a:cs typeface="Times New Roman" pitchFamily="18" charset="0"/>
              </a:rPr>
              <a:t>https://web.facebook.com/psychologykaznu/?ref=ts&amp;fref=ts</a:t>
            </a:r>
            <a:endParaRPr lang="ru-RU" sz="2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529015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44568" y="197560"/>
            <a:ext cx="6096000" cy="1508105"/>
          </a:xfrm>
          <a:prstGeom prst="rect">
            <a:avLst/>
          </a:prstGeom>
        </p:spPr>
        <p:txBody>
          <a:bodyPr>
            <a:spAutoFit/>
          </a:bodyPr>
          <a:lstStyle/>
          <a:p>
            <a:pPr marL="342900" indent="-342900" defTabSz="914400">
              <a:buFont typeface="Wingdings" panose="05000000000000000000" pitchFamily="2" charset="2"/>
              <a:buChar char="v"/>
            </a:pPr>
            <a:r>
              <a:rPr lang="en-US" sz="2400" dirty="0">
                <a:solidFill>
                  <a:srgbClr val="002060"/>
                </a:solidFill>
                <a:latin typeface="Times New Roman" panose="02020603050405020304" pitchFamily="18" charset="0"/>
                <a:cs typeface="Times New Roman" panose="02020603050405020304" pitchFamily="18" charset="0"/>
              </a:rPr>
              <a:t>Managing C</a:t>
            </a:r>
            <a:r>
              <a:rPr lang="en-US" sz="2400" dirty="0" smtClean="0">
                <a:solidFill>
                  <a:srgbClr val="002060"/>
                </a:solidFill>
                <a:latin typeface="Times New Roman" panose="02020603050405020304" pitchFamily="18" charset="0"/>
                <a:cs typeface="Times New Roman" panose="02020603050405020304" pitchFamily="18" charset="0"/>
              </a:rPr>
              <a:t>hair</a:t>
            </a:r>
            <a:r>
              <a:rPr lang="en-US" sz="2400" dirty="0">
                <a:solidFill>
                  <a:srgbClr val="002060"/>
                </a:solidFill>
                <a:latin typeface="Times New Roman" panose="02020603050405020304" pitchFamily="18" charset="0"/>
                <a:cs typeface="Times New Roman" panose="02020603050405020304" pitchFamily="18" charset="0"/>
              </a:rPr>
              <a:t>,</a:t>
            </a:r>
            <a:br>
              <a:rPr lang="en-US" sz="2400" dirty="0">
                <a:solidFill>
                  <a:srgbClr val="002060"/>
                </a:solidFill>
                <a:latin typeface="Times New Roman" panose="02020603050405020304" pitchFamily="18" charset="0"/>
                <a:cs typeface="Times New Roman" panose="02020603050405020304" pitchFamily="18" charset="0"/>
              </a:rPr>
            </a:br>
            <a:r>
              <a:rPr lang="en-US" sz="2400" dirty="0" smtClean="0">
                <a:solidFill>
                  <a:srgbClr val="002060"/>
                </a:solidFill>
                <a:latin typeface="Times New Roman" panose="02020603050405020304" pitchFamily="18" charset="0"/>
                <a:cs typeface="Times New Roman" panose="02020603050405020304" pitchFamily="18" charset="0"/>
              </a:rPr>
              <a:t>Doctor </a:t>
            </a:r>
            <a:r>
              <a:rPr lang="en-US" sz="2400" dirty="0">
                <a:solidFill>
                  <a:srgbClr val="002060"/>
                </a:solidFill>
                <a:latin typeface="Times New Roman" panose="02020603050405020304" pitchFamily="18" charset="0"/>
                <a:cs typeface="Times New Roman" panose="02020603050405020304" pitchFamily="18" charset="0"/>
              </a:rPr>
              <a:t>of Psychological </a:t>
            </a:r>
            <a:r>
              <a:rPr lang="en-US" sz="2400" dirty="0" smtClean="0">
                <a:solidFill>
                  <a:srgbClr val="002060"/>
                </a:solidFill>
                <a:latin typeface="Times New Roman" panose="02020603050405020304" pitchFamily="18" charset="0"/>
                <a:cs typeface="Times New Roman" panose="02020603050405020304" pitchFamily="18" charset="0"/>
              </a:rPr>
              <a:t>Sciences</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a:solidFill>
                  <a:srgbClr val="002060"/>
                </a:solidFill>
                <a:latin typeface="Times New Roman" panose="02020603050405020304" pitchFamily="18" charset="0"/>
                <a:cs typeface="Times New Roman" panose="02020603050405020304" pitchFamily="18" charset="0"/>
              </a:rPr>
              <a:t>P</a:t>
            </a:r>
            <a:r>
              <a:rPr lang="en-US" sz="2400" dirty="0" smtClean="0">
                <a:solidFill>
                  <a:srgbClr val="002060"/>
                </a:solidFill>
                <a:latin typeface="Times New Roman" panose="02020603050405020304" pitchFamily="18" charset="0"/>
                <a:cs typeface="Times New Roman" panose="02020603050405020304" pitchFamily="18" charset="0"/>
              </a:rPr>
              <a:t>rofessor</a:t>
            </a:r>
            <a:endParaRPr lang="en-US" sz="2400" dirty="0">
              <a:solidFill>
                <a:srgbClr val="002060"/>
              </a:solidFill>
              <a:latin typeface="Times New Roman" panose="02020603050405020304" pitchFamily="18" charset="0"/>
              <a:cs typeface="Times New Roman" panose="02020603050405020304" pitchFamily="18" charset="0"/>
            </a:endParaRPr>
          </a:p>
          <a:p>
            <a:pPr algn="just" defTabSz="914400"/>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Madaliyeva</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Zabira</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Bekeshovna</a:t>
            </a:r>
            <a:endParaRPr lang="en-US" sz="2400" dirty="0">
              <a:solidFill>
                <a:srgbClr val="C00000"/>
              </a:solidFill>
              <a:latin typeface="Times New Roman" panose="02020603050405020304" pitchFamily="18" charset="0"/>
              <a:cs typeface="Times New Roman" panose="02020603050405020304" pitchFamily="18" charset="0"/>
            </a:endParaRPr>
          </a:p>
          <a:p>
            <a:pPr algn="just" defTabSz="914400"/>
            <a:r>
              <a:rPr lang="en-US" sz="2000" i="1" dirty="0" smtClean="0">
                <a:solidFill>
                  <a:srgbClr val="002060"/>
                </a:solidFill>
                <a:latin typeface="Times New Roman" panose="02020603050405020304" pitchFamily="18" charset="0"/>
                <a:cs typeface="Times New Roman" panose="02020603050405020304" pitchFamily="18" charset="0"/>
              </a:rPr>
              <a:t>     Zabyra.Madalyeva@kaznu.kz</a:t>
            </a:r>
          </a:p>
        </p:txBody>
      </p:sp>
      <p:sp>
        <p:nvSpPr>
          <p:cNvPr id="5" name="Прямоугольник 4"/>
          <p:cNvSpPr/>
          <p:nvPr/>
        </p:nvSpPr>
        <p:spPr>
          <a:xfrm>
            <a:off x="3544568" y="2334112"/>
            <a:ext cx="6096000" cy="1938992"/>
          </a:xfrm>
          <a:prstGeom prst="rect">
            <a:avLst/>
          </a:prstGeom>
        </p:spPr>
        <p:txBody>
          <a:bodyPr>
            <a:spAutoFit/>
          </a:bodyPr>
          <a:lstStyle/>
          <a:p>
            <a:pPr marL="342900" indent="-342900" defTabSz="914400">
              <a:buFont typeface="Wingdings" panose="05000000000000000000" pitchFamily="2" charset="2"/>
              <a:buChar char="v"/>
            </a:pPr>
            <a:r>
              <a:rPr lang="en-US" sz="2400" dirty="0">
                <a:solidFill>
                  <a:srgbClr val="002060"/>
                </a:solidFill>
                <a:latin typeface="Times New Roman" panose="02020603050405020304" pitchFamily="18" charset="0"/>
                <a:cs typeface="Times New Roman" panose="02020603050405020304" pitchFamily="18" charset="0"/>
              </a:rPr>
              <a:t>Deputy Head of Chair on Academic and Educational Issues,</a:t>
            </a:r>
            <a:br>
              <a:rPr lang="en-US" sz="2400" dirty="0">
                <a:solidFill>
                  <a:srgbClr val="002060"/>
                </a:solidFill>
                <a:latin typeface="Times New Roman" panose="02020603050405020304" pitchFamily="18" charset="0"/>
                <a:cs typeface="Times New Roman" panose="02020603050405020304" pitchFamily="18" charset="0"/>
              </a:rPr>
            </a:br>
            <a:r>
              <a:rPr lang="en-US" sz="2400" dirty="0">
                <a:solidFill>
                  <a:srgbClr val="002060"/>
                </a:solidFill>
                <a:latin typeface="Times New Roman" panose="02020603050405020304" pitchFamily="18" charset="0"/>
                <a:cs typeface="Times New Roman" panose="02020603050405020304" pitchFamily="18" charset="0"/>
              </a:rPr>
              <a:t>PhD, associate professor</a:t>
            </a:r>
          </a:p>
          <a:p>
            <a:pPr algn="just" defTabSz="914400"/>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Baimoldina</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a:solidFill>
                  <a:srgbClr val="00B050"/>
                </a:solidFill>
                <a:latin typeface="Times New Roman" panose="02020603050405020304" pitchFamily="18" charset="0"/>
                <a:cs typeface="Times New Roman" panose="02020603050405020304" pitchFamily="18" charset="0"/>
              </a:rPr>
              <a:t>Laura </a:t>
            </a:r>
            <a:r>
              <a:rPr lang="en-US" sz="2400" b="1" dirty="0" err="1" smtClean="0">
                <a:solidFill>
                  <a:srgbClr val="00B050"/>
                </a:solidFill>
                <a:latin typeface="Times New Roman" panose="02020603050405020304" pitchFamily="18" charset="0"/>
                <a:cs typeface="Times New Roman" panose="02020603050405020304" pitchFamily="18" charset="0"/>
              </a:rPr>
              <a:t>Orazbekovna</a:t>
            </a:r>
            <a:endParaRPr lang="en-US" sz="2400" b="1" dirty="0" smtClean="0">
              <a:solidFill>
                <a:srgbClr val="00B050"/>
              </a:solidFill>
              <a:latin typeface="Times New Roman" panose="02020603050405020304" pitchFamily="18" charset="0"/>
              <a:cs typeface="Times New Roman" panose="02020603050405020304" pitchFamily="18" charset="0"/>
            </a:endParaRPr>
          </a:p>
          <a:p>
            <a:pPr algn="just" defTabSz="914400"/>
            <a:r>
              <a:rPr lang="en-US" sz="2400" dirty="0" smtClean="0">
                <a:solidFill>
                  <a:srgbClr val="002060"/>
                </a:solidFill>
                <a:latin typeface="Times New Roman" panose="02020603050405020304" pitchFamily="18" charset="0"/>
                <a:cs typeface="Times New Roman" panose="02020603050405020304" pitchFamily="18" charset="0"/>
              </a:rPr>
              <a:t>    </a:t>
            </a:r>
            <a:r>
              <a:rPr lang="en-US" sz="2000" i="1" dirty="0" smtClean="0">
                <a:solidFill>
                  <a:srgbClr val="002060"/>
                </a:solidFill>
                <a:latin typeface="Times New Roman" panose="02020603050405020304" pitchFamily="18" charset="0"/>
                <a:cs typeface="Times New Roman" panose="02020603050405020304" pitchFamily="18" charset="0"/>
              </a:rPr>
              <a:t>Laura.Baimoldina2@kaznu.kz</a:t>
            </a:r>
            <a:endParaRPr lang="en-US" sz="2000" i="1" dirty="0">
              <a:solidFill>
                <a:srgbClr val="00206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544568" y="4544980"/>
            <a:ext cx="6096000" cy="2308324"/>
          </a:xfrm>
          <a:prstGeom prst="rect">
            <a:avLst/>
          </a:prstGeom>
        </p:spPr>
        <p:txBody>
          <a:bodyPr>
            <a:spAutoFit/>
          </a:bodyPr>
          <a:lstStyle/>
          <a:p>
            <a:pPr marL="342900" indent="-342900" defTabSz="914400">
              <a:buFont typeface="Wingdings" panose="05000000000000000000" pitchFamily="2" charset="2"/>
              <a:buChar char="v"/>
            </a:pPr>
            <a:r>
              <a:rPr lang="en-US" sz="2400" dirty="0">
                <a:solidFill>
                  <a:srgbClr val="002060"/>
                </a:solidFill>
                <a:latin typeface="Times New Roman" panose="02020603050405020304" pitchFamily="18" charset="0"/>
                <a:cs typeface="Times New Roman" panose="02020603050405020304" pitchFamily="18" charset="0"/>
              </a:rPr>
              <a:t>Deputy Head of Chair on Academic and Educational Scientific-Innovational Activity and International Cooperation, candidate of Psychological sciences, associate professor</a:t>
            </a:r>
          </a:p>
          <a:p>
            <a:pPr algn="just" defTabSz="914400"/>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Kudaibergenova</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Sandugash</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Kansarovna</a:t>
            </a:r>
            <a:endParaRPr lang="en-US" sz="2400" b="1" dirty="0" smtClean="0">
              <a:solidFill>
                <a:srgbClr val="00B050"/>
              </a:solidFill>
              <a:latin typeface="Times New Roman" panose="02020603050405020304" pitchFamily="18" charset="0"/>
              <a:cs typeface="Times New Roman" panose="02020603050405020304" pitchFamily="18" charset="0"/>
            </a:endParaRPr>
          </a:p>
          <a:p>
            <a:pPr algn="just" defTabSz="914400"/>
            <a:r>
              <a:rPr lang="en-US" sz="2000" i="1" dirty="0" smtClean="0">
                <a:solidFill>
                  <a:srgbClr val="002060"/>
                </a:solidFill>
                <a:latin typeface="Times New Roman" panose="02020603050405020304" pitchFamily="18" charset="0"/>
                <a:cs typeface="Times New Roman" panose="02020603050405020304" pitchFamily="18" charset="0"/>
              </a:rPr>
              <a:t>     Sandugash.Kudaibergenova@kaznu.kz</a:t>
            </a:r>
            <a:endParaRPr lang="en-US" sz="2000" i="1" dirty="0">
              <a:solidFill>
                <a:srgbClr val="002060"/>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rotWithShape="1">
          <a:blip r:embed="rId2">
            <a:extLst>
              <a:ext uri="{28A0092B-C50C-407E-A947-70E740481C1C}">
                <a14:useLocalDpi xmlns:a14="http://schemas.microsoft.com/office/drawing/2010/main" val="0"/>
              </a:ext>
            </a:extLst>
          </a:blip>
          <a:srcRect l="12294" t="12994" r="13059" b="10354"/>
          <a:stretch/>
        </p:blipFill>
        <p:spPr>
          <a:xfrm>
            <a:off x="957790" y="4377096"/>
            <a:ext cx="2423951" cy="2480905"/>
          </a:xfrm>
          <a:prstGeom prst="rect">
            <a:avLst/>
          </a:prstGeom>
        </p:spPr>
      </p:pic>
      <p:pic>
        <p:nvPicPr>
          <p:cNvPr id="8" name="Рисунок 7"/>
          <p:cNvPicPr>
            <a:picLocks noChangeAspect="1"/>
          </p:cNvPicPr>
          <p:nvPr/>
        </p:nvPicPr>
        <p:blipFill rotWithShape="1">
          <a:blip r:embed="rId3">
            <a:extLst>
              <a:ext uri="{28A0092B-C50C-407E-A947-70E740481C1C}">
                <a14:useLocalDpi xmlns:a14="http://schemas.microsoft.com/office/drawing/2010/main" val="0"/>
              </a:ext>
            </a:extLst>
          </a:blip>
          <a:srcRect l="24678" t="15595" r="11617" b="11667"/>
          <a:stretch/>
        </p:blipFill>
        <p:spPr>
          <a:xfrm>
            <a:off x="957790" y="2042984"/>
            <a:ext cx="2423951" cy="2497301"/>
          </a:xfrm>
          <a:prstGeom prst="rect">
            <a:avLst/>
          </a:prstGeom>
        </p:spPr>
      </p:pic>
      <p:pic>
        <p:nvPicPr>
          <p:cNvPr id="9" name="Рисунок 8"/>
          <p:cNvPicPr>
            <a:picLocks noChangeAspect="1"/>
          </p:cNvPicPr>
          <p:nvPr/>
        </p:nvPicPr>
        <p:blipFill rotWithShape="1">
          <a:blip r:embed="rId4">
            <a:extLst>
              <a:ext uri="{28A0092B-C50C-407E-A947-70E740481C1C}">
                <a14:useLocalDpi xmlns:a14="http://schemas.microsoft.com/office/drawing/2010/main" val="0"/>
              </a:ext>
            </a:extLst>
          </a:blip>
          <a:srcRect l="19978" t="22521" r="16976" b="9727"/>
          <a:stretch/>
        </p:blipFill>
        <p:spPr>
          <a:xfrm>
            <a:off x="957790" y="0"/>
            <a:ext cx="2424838" cy="2334112"/>
          </a:xfrm>
          <a:prstGeom prst="rect">
            <a:avLst/>
          </a:prstGeom>
        </p:spPr>
      </p:pic>
    </p:spTree>
    <p:extLst>
      <p:ext uri="{BB962C8B-B14F-4D97-AF65-F5344CB8AC3E}">
        <p14:creationId xmlns:p14="http://schemas.microsoft.com/office/powerpoint/2010/main" val="2448701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Title 14">
            <a:extLst>
              <a:ext uri="{FF2B5EF4-FFF2-40B4-BE49-F238E27FC236}">
                <a16:creationId xmlns="" xmlns:a16="http://schemas.microsoft.com/office/drawing/2014/main" id="{A171A35F-CB7E-DC4C-B145-230ECD7F0CD6}"/>
              </a:ext>
            </a:extLst>
          </p:cNvPr>
          <p:cNvSpPr>
            <a:spLocks noGrp="1"/>
          </p:cNvSpPr>
          <p:nvPr>
            <p:ph type="title"/>
          </p:nvPr>
        </p:nvSpPr>
        <p:spPr>
          <a:xfrm>
            <a:off x="0" y="233464"/>
            <a:ext cx="12062298" cy="5953327"/>
          </a:xfrm>
        </p:spPr>
        <p:txBody>
          <a:bodyPr>
            <a:normAutofit fontScale="90000"/>
          </a:bodyPr>
          <a:lstStyle/>
          <a:p>
            <a:pPr algn="ctr"/>
            <a:r>
              <a:rPr lang="en-US" sz="2800" b="1" dirty="0">
                <a:latin typeface="+mn-lt"/>
              </a:rPr>
              <a:t/>
            </a:r>
            <a:br>
              <a:rPr lang="en-US" sz="2800" b="1" dirty="0">
                <a:latin typeface="+mn-lt"/>
              </a:rPr>
            </a:br>
            <a:r>
              <a:rPr lang="en-US" sz="2800" b="1" dirty="0">
                <a:latin typeface="+mn-lt"/>
              </a:rPr>
              <a:t/>
            </a:r>
            <a:br>
              <a:rPr lang="en-US" sz="2800" b="1" dirty="0">
                <a:latin typeface="+mn-lt"/>
              </a:rPr>
            </a:br>
            <a:r>
              <a:rPr lang="en-US" sz="2800" b="1" dirty="0">
                <a:solidFill>
                  <a:schemeClr val="tx1">
                    <a:lumMod val="75000"/>
                    <a:lumOff val="25000"/>
                  </a:schemeClr>
                </a:solidFill>
                <a:latin typeface="+mn-lt"/>
              </a:rPr>
              <a:t>Al </a:t>
            </a:r>
            <a:r>
              <a:rPr lang="en-US" sz="2800" b="1" dirty="0" err="1">
                <a:solidFill>
                  <a:schemeClr val="tx1">
                    <a:lumMod val="75000"/>
                    <a:lumOff val="25000"/>
                  </a:schemeClr>
                </a:solidFill>
                <a:latin typeface="+mn-lt"/>
              </a:rPr>
              <a:t>Farabi</a:t>
            </a:r>
            <a:r>
              <a:rPr lang="en-US" sz="2800" b="1" dirty="0">
                <a:solidFill>
                  <a:schemeClr val="tx1">
                    <a:lumMod val="75000"/>
                    <a:lumOff val="25000"/>
                  </a:schemeClr>
                </a:solidFill>
                <a:latin typeface="+mn-lt"/>
              </a:rPr>
              <a:t> Kazakh National University, </a:t>
            </a:r>
            <a:r>
              <a:rPr lang="en-US" sz="2400" b="1" dirty="0"/>
              <a:t>http://</a:t>
            </a:r>
            <a:r>
              <a:rPr lang="en-US" sz="2400" b="1" dirty="0" err="1"/>
              <a:t>www.kaznu.kz</a:t>
            </a:r>
            <a:r>
              <a:rPr lang="en-US" sz="2400" dirty="0"/>
              <a:t/>
            </a:r>
            <a:br>
              <a:rPr lang="en-US" sz="2400" dirty="0"/>
            </a:br>
            <a:r>
              <a:rPr lang="en-US" sz="2200" b="1" u="sng" dirty="0">
                <a:latin typeface="+mn-lt"/>
              </a:rPr>
              <a:t/>
            </a:r>
            <a:br>
              <a:rPr lang="en-US" sz="2200" b="1" u="sng" dirty="0">
                <a:latin typeface="+mn-lt"/>
              </a:rPr>
            </a:br>
            <a:r>
              <a:rPr lang="en-US" sz="2200" b="1" u="sng" dirty="0">
                <a:latin typeface="+mn-lt"/>
              </a:rPr>
              <a:t/>
            </a:r>
            <a:br>
              <a:rPr lang="en-US" sz="2200" b="1" u="sng" dirty="0">
                <a:latin typeface="+mn-lt"/>
              </a:rPr>
            </a:br>
            <a:r>
              <a:rPr lang="en-US" sz="2200" b="1" u="sng" dirty="0">
                <a:latin typeface="+mn-lt"/>
              </a:rPr>
              <a:t/>
            </a:r>
            <a:br>
              <a:rPr lang="en-US" sz="2200" b="1" u="sng" dirty="0">
                <a:latin typeface="+mn-lt"/>
              </a:rPr>
            </a:br>
            <a:r>
              <a:rPr lang="en-US" sz="2200" b="1" u="sng" dirty="0">
                <a:latin typeface="+mn-lt"/>
              </a:rPr>
              <a:t/>
            </a:r>
            <a:br>
              <a:rPr lang="en-US" sz="2200" b="1" u="sng" dirty="0">
                <a:latin typeface="+mn-lt"/>
              </a:rPr>
            </a:br>
            <a:r>
              <a:rPr lang="en-US" sz="2200" b="1" u="sng" dirty="0">
                <a:latin typeface="+mn-lt"/>
              </a:rPr>
              <a:t/>
            </a:r>
            <a:br>
              <a:rPr lang="en-US" sz="2200" b="1" u="sng" dirty="0">
                <a:latin typeface="+mn-lt"/>
              </a:rPr>
            </a:br>
            <a:r>
              <a:rPr lang="en-US" sz="2200" b="1" u="sng" dirty="0">
                <a:latin typeface="+mn-lt"/>
              </a:rPr>
              <a:t/>
            </a:r>
            <a:br>
              <a:rPr lang="en-US" sz="2200" b="1" u="sng" dirty="0">
                <a:latin typeface="+mn-lt"/>
              </a:rPr>
            </a:br>
            <a:r>
              <a:rPr lang="en-US" sz="2200" b="1" u="sng" dirty="0">
                <a:latin typeface="+mn-lt"/>
              </a:rPr>
              <a:t/>
            </a:r>
            <a:br>
              <a:rPr lang="en-US" sz="2200" b="1" u="sng" dirty="0">
                <a:latin typeface="+mn-lt"/>
              </a:rPr>
            </a:br>
            <a:r>
              <a:rPr lang="en-US" sz="2200" b="1" u="sng" dirty="0">
                <a:latin typeface="+mn-lt"/>
              </a:rPr>
              <a:t/>
            </a:r>
            <a:br>
              <a:rPr lang="en-US" sz="2200" b="1" u="sng" dirty="0">
                <a:latin typeface="+mn-lt"/>
              </a:rPr>
            </a:br>
            <a:r>
              <a:rPr lang="en-US" sz="2200" b="1" u="sng" dirty="0">
                <a:latin typeface="+mn-lt"/>
              </a:rPr>
              <a:t/>
            </a:r>
            <a:br>
              <a:rPr lang="en-US" sz="2200" b="1" u="sng" dirty="0">
                <a:latin typeface="+mn-lt"/>
              </a:rPr>
            </a:br>
            <a:r>
              <a:rPr lang="en-US" sz="2200" b="1" u="sng" dirty="0">
                <a:latin typeface="+mn-lt"/>
              </a:rPr>
              <a:t/>
            </a:r>
            <a:br>
              <a:rPr lang="en-US" sz="2200" b="1" u="sng" dirty="0">
                <a:latin typeface="+mn-lt"/>
              </a:rPr>
            </a:br>
            <a:r>
              <a:rPr lang="en-US" sz="2200" b="1" u="sng" dirty="0">
                <a:latin typeface="+mn-lt"/>
              </a:rPr>
              <a:t/>
            </a:r>
            <a:br>
              <a:rPr lang="en-US" sz="2200" b="1" u="sng" dirty="0">
                <a:latin typeface="+mn-lt"/>
              </a:rPr>
            </a:br>
            <a:r>
              <a:rPr lang="en-US" sz="2200" b="1" u="sng" dirty="0">
                <a:latin typeface="+mn-lt"/>
              </a:rPr>
              <a:t/>
            </a:r>
            <a:br>
              <a:rPr lang="en-US" sz="2200" b="1" u="sng" dirty="0">
                <a:latin typeface="+mn-lt"/>
              </a:rPr>
            </a:br>
            <a:r>
              <a:rPr lang="en-US" sz="2200" b="1" u="sng" dirty="0">
                <a:latin typeface="+mn-lt"/>
              </a:rPr>
              <a:t/>
            </a:r>
            <a:br>
              <a:rPr lang="en-US" sz="2200" b="1" u="sng" dirty="0">
                <a:latin typeface="+mn-lt"/>
              </a:rPr>
            </a:br>
            <a:r>
              <a:rPr lang="en-US" sz="2200" b="1" u="sng" dirty="0">
                <a:latin typeface="+mn-lt"/>
              </a:rPr>
              <a:t/>
            </a:r>
            <a:br>
              <a:rPr lang="en-US" sz="2200" b="1" u="sng" dirty="0">
                <a:latin typeface="+mn-lt"/>
              </a:rPr>
            </a:br>
            <a:r>
              <a:rPr lang="en-US" sz="2200" b="1" u="sng" dirty="0">
                <a:latin typeface="+mn-lt"/>
              </a:rPr>
              <a:t/>
            </a:r>
            <a:br>
              <a:rPr lang="en-US" sz="2200" b="1" u="sng" dirty="0">
                <a:latin typeface="+mn-lt"/>
              </a:rPr>
            </a:br>
            <a:r>
              <a:rPr lang="en-US" sz="2200" b="1" u="sng" dirty="0">
                <a:latin typeface="+mn-lt"/>
              </a:rPr>
              <a:t/>
            </a:r>
            <a:br>
              <a:rPr lang="en-US" sz="2200" b="1" u="sng" dirty="0">
                <a:latin typeface="+mn-lt"/>
              </a:rPr>
            </a:br>
            <a:r>
              <a:rPr lang="en-US" sz="2200" b="1" u="sng" dirty="0">
                <a:latin typeface="+mn-lt"/>
              </a:rPr>
              <a:t/>
            </a:r>
            <a:br>
              <a:rPr lang="en-US" sz="2200" b="1" u="sng" dirty="0">
                <a:latin typeface="+mn-lt"/>
              </a:rPr>
            </a:br>
            <a:r>
              <a:rPr lang="en-US" sz="2200" b="1" u="sng" dirty="0">
                <a:latin typeface="+mn-lt"/>
              </a:rPr>
              <a:t/>
            </a:r>
            <a:br>
              <a:rPr lang="en-US" sz="2200" b="1" u="sng" dirty="0">
                <a:latin typeface="+mn-lt"/>
              </a:rPr>
            </a:br>
            <a:r>
              <a:rPr lang="en-US" sz="2200" b="1" u="sng" dirty="0">
                <a:latin typeface="+mn-lt"/>
              </a:rPr>
              <a:t/>
            </a:r>
            <a:br>
              <a:rPr lang="en-US" sz="2200" b="1" u="sng" dirty="0">
                <a:latin typeface="+mn-lt"/>
              </a:rPr>
            </a:br>
            <a:r>
              <a:rPr lang="en-US" sz="2200" b="1" u="sng" dirty="0">
                <a:latin typeface="+mn-lt"/>
              </a:rPr>
              <a:t/>
            </a:r>
            <a:br>
              <a:rPr lang="en-US" sz="2200" b="1" u="sng" dirty="0">
                <a:latin typeface="+mn-lt"/>
              </a:rPr>
            </a:br>
            <a:r>
              <a:rPr lang="en-US" sz="2200" b="1" u="sng" dirty="0">
                <a:latin typeface="+mn-lt"/>
              </a:rPr>
              <a:t/>
            </a:r>
            <a:br>
              <a:rPr lang="en-US" sz="2200" b="1" u="sng" dirty="0">
                <a:latin typeface="+mn-lt"/>
              </a:rPr>
            </a:br>
            <a:r>
              <a:rPr lang="en-US" sz="2000" b="1" u="sng" dirty="0">
                <a:latin typeface="+mn-lt"/>
              </a:rPr>
              <a:t/>
            </a:r>
            <a:br>
              <a:rPr lang="en-US" sz="2000" b="1" u="sng" dirty="0">
                <a:latin typeface="+mn-lt"/>
              </a:rPr>
            </a:br>
            <a:r>
              <a:rPr lang="en-US" sz="2400" b="1" dirty="0">
                <a:solidFill>
                  <a:schemeClr val="tx1">
                    <a:lumMod val="65000"/>
                    <a:lumOff val="35000"/>
                  </a:schemeClr>
                </a:solidFill>
                <a:latin typeface="+mn-lt"/>
                <a:hlinkClick r:id="rId3">
                  <a:extLst>
                    <a:ext uri="{A12FA001-AC4F-418D-AE19-62706E023703}">
                      <ahyp:hlinkClr xmlns="" xmlns:ahyp="http://schemas.microsoft.com/office/drawing/2018/hyperlinkcolor" val="tx"/>
                    </a:ext>
                  </a:extLst>
                </a:hlinkClick>
              </a:rPr>
              <a:t>Department of Philosophy and Political Science</a:t>
            </a:r>
            <a:r>
              <a:rPr lang="en-US" sz="2400" b="1" dirty="0">
                <a:solidFill>
                  <a:schemeClr val="tx1">
                    <a:lumMod val="65000"/>
                    <a:lumOff val="35000"/>
                  </a:schemeClr>
                </a:solidFill>
                <a:latin typeface="+mn-lt"/>
              </a:rPr>
              <a:t>, </a:t>
            </a:r>
            <a:r>
              <a:rPr lang="en-US" sz="2400" b="1" dirty="0">
                <a:solidFill>
                  <a:schemeClr val="tx1">
                    <a:lumMod val="65000"/>
                    <a:lumOff val="35000"/>
                  </a:schemeClr>
                </a:solidFill>
                <a:latin typeface="+mn-lt"/>
                <a:hlinkClick r:id="rId4">
                  <a:extLst>
                    <a:ext uri="{A12FA001-AC4F-418D-AE19-62706E023703}">
                      <ahyp:hlinkClr xmlns="" xmlns:ahyp="http://schemas.microsoft.com/office/drawing/2018/hyperlinkcolor" val="tx"/>
                    </a:ext>
                  </a:extLst>
                </a:hlinkClick>
              </a:rPr>
              <a:t>Department of General and Applied Psycholog</a:t>
            </a:r>
            <a:r>
              <a:rPr lang="en-US" sz="2400" b="1" dirty="0">
                <a:solidFill>
                  <a:schemeClr val="tx1">
                    <a:lumMod val="65000"/>
                    <a:lumOff val="35000"/>
                  </a:schemeClr>
                </a:solidFill>
                <a:latin typeface="+mn-lt"/>
                <a:hlinkClick r:id="rId4">
                  <a:extLst>
                    <a:ext uri="{A12FA001-AC4F-418D-AE19-62706E023703}">
                      <ahyp:hlinkClr xmlns="" xmlns:ahyp="http://schemas.microsoft.com/office/drawing/2018/hyperlinkcolor" val="tx"/>
                    </a:ext>
                  </a:extLst>
                </a:hlinkClick>
              </a:rPr>
              <a:t>y</a:t>
            </a:r>
            <a:r>
              <a:rPr lang="en-US" sz="1800" dirty="0"/>
              <a:t/>
            </a:r>
            <a:br>
              <a:rPr lang="en-US" sz="1800" dirty="0"/>
            </a:br>
            <a:endParaRPr lang="en-US" sz="1800" dirty="0"/>
          </a:p>
        </p:txBody>
      </p:sp>
    </p:spTree>
    <p:extLst>
      <p:ext uri="{BB962C8B-B14F-4D97-AF65-F5344CB8AC3E}">
        <p14:creationId xmlns:p14="http://schemas.microsoft.com/office/powerpoint/2010/main" val="4283561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Изображение 1">
            <a:extLst>
              <a:ext uri="{FF2B5EF4-FFF2-40B4-BE49-F238E27FC236}">
                <a16:creationId xmlns="" xmlns:a16="http://schemas.microsoft.com/office/drawing/2014/main" id="{A994EF59-05C0-F445-B4D9-E3E42CBA8E3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51870"/>
            <a:ext cx="1717589" cy="2533464"/>
          </a:xfrm>
          <a:prstGeom prst="rect">
            <a:avLst/>
          </a:prstGeom>
          <a:noFill/>
          <a:ln>
            <a:noFill/>
          </a:ln>
        </p:spPr>
      </p:pic>
      <p:pic>
        <p:nvPicPr>
          <p:cNvPr id="4" name="Изображение 9">
            <a:extLst>
              <a:ext uri="{FF2B5EF4-FFF2-40B4-BE49-F238E27FC236}">
                <a16:creationId xmlns="" xmlns:a16="http://schemas.microsoft.com/office/drawing/2014/main" id="{C726AF34-5514-C14F-8B4B-4A87E54A9DE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2457406"/>
            <a:ext cx="1717589" cy="1361872"/>
          </a:xfrm>
          <a:prstGeom prst="rect">
            <a:avLst/>
          </a:prstGeom>
          <a:noFill/>
          <a:ln>
            <a:noFill/>
          </a:ln>
        </p:spPr>
      </p:pic>
      <p:sp>
        <p:nvSpPr>
          <p:cNvPr id="5" name="Title 7">
            <a:extLst>
              <a:ext uri="{FF2B5EF4-FFF2-40B4-BE49-F238E27FC236}">
                <a16:creationId xmlns="" xmlns:a16="http://schemas.microsoft.com/office/drawing/2014/main" id="{24012882-63E2-A041-B1FD-CE28597DAE63}"/>
              </a:ext>
            </a:extLst>
          </p:cNvPr>
          <p:cNvSpPr txBox="1">
            <a:spLocks/>
          </p:cNvSpPr>
          <p:nvPr/>
        </p:nvSpPr>
        <p:spPr>
          <a:xfrm>
            <a:off x="2150076" y="365126"/>
            <a:ext cx="7117493" cy="987020"/>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latin typeface="Algerian" panose="020F0502020204030204" pitchFamily="34" charset="0"/>
                <a:cs typeface="Algerian" panose="020F0502020204030204" pitchFamily="34" charset="0"/>
              </a:rPr>
              <a:t>CENTER FOR COGNITIVE NEUROSCIENCE</a:t>
            </a:r>
          </a:p>
        </p:txBody>
      </p:sp>
      <p:pic>
        <p:nvPicPr>
          <p:cNvPr id="6" name="Рисунок 1" descr="C:\Users\home 2\Desktop\Brain cogneuro2_edited.jpg">
            <a:extLst>
              <a:ext uri="{FF2B5EF4-FFF2-40B4-BE49-F238E27FC236}">
                <a16:creationId xmlns="" xmlns:a16="http://schemas.microsoft.com/office/drawing/2014/main" id="{85EA4252-FF10-944C-AD58-02B150FA78B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75340" y="22263"/>
            <a:ext cx="2516659" cy="1329883"/>
          </a:xfrm>
          <a:prstGeom prst="rect">
            <a:avLst/>
          </a:prstGeom>
          <a:noFill/>
          <a:ln>
            <a:noFill/>
          </a:ln>
        </p:spPr>
      </p:pic>
      <p:pic>
        <p:nvPicPr>
          <p:cNvPr id="7" name="Picture 6">
            <a:hlinkClick r:id="rId5" action="ppaction://hlinkfile"/>
            <a:extLst>
              <a:ext uri="{FF2B5EF4-FFF2-40B4-BE49-F238E27FC236}">
                <a16:creationId xmlns="" xmlns:a16="http://schemas.microsoft.com/office/drawing/2014/main" id="{99837853-37D9-F74F-8D9E-B7CA504E05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6323" y="0"/>
            <a:ext cx="2649414" cy="2358278"/>
          </a:xfrm>
          <a:prstGeom prst="rect">
            <a:avLst/>
          </a:prstGeom>
        </p:spPr>
      </p:pic>
      <p:pic>
        <p:nvPicPr>
          <p:cNvPr id="8" name="Picture 7">
            <a:extLst>
              <a:ext uri="{FF2B5EF4-FFF2-40B4-BE49-F238E27FC236}">
                <a16:creationId xmlns="" xmlns:a16="http://schemas.microsoft.com/office/drawing/2014/main" id="{D2654D6C-D662-C74A-B24E-B2A4FA28F2E7}"/>
              </a:ext>
            </a:extLst>
          </p:cNvPr>
          <p:cNvPicPr>
            <a:picLocks noChangeAspect="1"/>
          </p:cNvPicPr>
          <p:nvPr/>
        </p:nvPicPr>
        <p:blipFill rotWithShape="1">
          <a:blip r:embed="rId7"/>
          <a:srcRect r="51409"/>
          <a:stretch/>
        </p:blipFill>
        <p:spPr>
          <a:xfrm>
            <a:off x="9766570" y="4151870"/>
            <a:ext cx="2425430" cy="2683867"/>
          </a:xfrm>
          <a:prstGeom prst="rect">
            <a:avLst/>
          </a:prstGeom>
        </p:spPr>
      </p:pic>
      <p:pic>
        <p:nvPicPr>
          <p:cNvPr id="9" name="Picture 68">
            <a:extLst>
              <a:ext uri="{FF2B5EF4-FFF2-40B4-BE49-F238E27FC236}">
                <a16:creationId xmlns="" xmlns:a16="http://schemas.microsoft.com/office/drawing/2014/main" id="{3B5C9026-7DCF-DC4F-9093-79A54D589A5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9766569" y="1605064"/>
            <a:ext cx="2425429" cy="2358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a:extLst>
              <a:ext uri="{FF2B5EF4-FFF2-40B4-BE49-F238E27FC236}">
                <a16:creationId xmlns="" xmlns:a16="http://schemas.microsoft.com/office/drawing/2014/main" id="{D6E41439-90A5-B646-A78B-DC4F8BC17E58}"/>
              </a:ext>
            </a:extLst>
          </p:cNvPr>
          <p:cNvSpPr>
            <a:spLocks noGrp="1"/>
          </p:cNvSpPr>
          <p:nvPr>
            <p:ph idx="1"/>
          </p:nvPr>
        </p:nvSpPr>
        <p:spPr>
          <a:xfrm>
            <a:off x="2150076" y="1825624"/>
            <a:ext cx="7431669" cy="4859710"/>
          </a:xfrm>
        </p:spPr>
        <p:txBody>
          <a:bodyPr>
            <a:normAutofit fontScale="77500" lnSpcReduction="20000"/>
          </a:bodyPr>
          <a:lstStyle/>
          <a:p>
            <a:pPr marL="0" indent="0">
              <a:lnSpc>
                <a:spcPct val="160000"/>
              </a:lnSpc>
              <a:buNone/>
            </a:pPr>
            <a:r>
              <a:rPr lang="en-US" sz="3300" dirty="0"/>
              <a:t>Multidisciplinary research integrates neurophysiology, psychology, and engineering.</a:t>
            </a:r>
          </a:p>
          <a:p>
            <a:pPr marL="0" indent="0">
              <a:buNone/>
            </a:pPr>
            <a:r>
              <a:rPr lang="en-US" sz="3300" dirty="0"/>
              <a:t>We study by using EEG, fMRI, genetic methods:</a:t>
            </a:r>
          </a:p>
          <a:p>
            <a:r>
              <a:rPr lang="en-US" sz="3300" dirty="0"/>
              <a:t>Emotion and Cognition</a:t>
            </a:r>
          </a:p>
          <a:p>
            <a:r>
              <a:rPr lang="en-US" sz="3300" dirty="0"/>
              <a:t>Depression and Brain</a:t>
            </a:r>
          </a:p>
          <a:p>
            <a:r>
              <a:rPr lang="en-US" sz="3300" dirty="0"/>
              <a:t>Cognitive ability and genes</a:t>
            </a:r>
          </a:p>
          <a:p>
            <a:r>
              <a:rPr lang="en-US" sz="3300" dirty="0"/>
              <a:t>Brain Computer Interface</a:t>
            </a:r>
          </a:p>
          <a:p>
            <a:r>
              <a:rPr lang="en-US" sz="3300" dirty="0"/>
              <a:t>Biofeedback training</a:t>
            </a:r>
          </a:p>
          <a:p>
            <a:endParaRPr lang="en-US" dirty="0"/>
          </a:p>
          <a:p>
            <a:pPr marL="0" indent="0">
              <a:buNone/>
            </a:pPr>
            <a:r>
              <a:rPr lang="en-US" sz="1900" dirty="0"/>
              <a:t>Contact information: </a:t>
            </a:r>
            <a:r>
              <a:rPr lang="en-US" sz="1900" dirty="0">
                <a:hlinkClick r:id="rId9"/>
              </a:rPr>
              <a:t>cogneurokaznu@gmail.com</a:t>
            </a:r>
            <a:r>
              <a:rPr lang="en-US" sz="1900" dirty="0"/>
              <a:t> </a:t>
            </a:r>
          </a:p>
          <a:p>
            <a:pPr marL="0" indent="0">
              <a:buNone/>
            </a:pPr>
            <a:r>
              <a:rPr lang="en-US" sz="1900" dirty="0"/>
              <a:t>Director of the </a:t>
            </a:r>
            <a:r>
              <a:rPr lang="en-US" sz="1900" dirty="0" err="1"/>
              <a:t>CogNeuro</a:t>
            </a:r>
            <a:r>
              <a:rPr lang="en-US" sz="1900" dirty="0"/>
              <a:t>: Almira </a:t>
            </a:r>
            <a:r>
              <a:rPr lang="en-US" sz="1900" dirty="0" err="1"/>
              <a:t>Kustubayeva</a:t>
            </a:r>
            <a:r>
              <a:rPr lang="en-US" sz="1900" dirty="0"/>
              <a:t> </a:t>
            </a:r>
            <a:r>
              <a:rPr lang="en-US" sz="1900" dirty="0">
                <a:hlinkClick r:id="rId10"/>
              </a:rPr>
              <a:t>almkusto@kaznu.kz</a:t>
            </a:r>
            <a:endParaRPr lang="en-US" sz="1900" dirty="0"/>
          </a:p>
          <a:p>
            <a:endParaRPr lang="en-US" dirty="0"/>
          </a:p>
          <a:p>
            <a:endParaRPr lang="en-US" dirty="0"/>
          </a:p>
        </p:txBody>
      </p:sp>
    </p:spTree>
    <p:extLst>
      <p:ext uri="{BB962C8B-B14F-4D97-AF65-F5344CB8AC3E}">
        <p14:creationId xmlns:p14="http://schemas.microsoft.com/office/powerpoint/2010/main" val="1934841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18742" y="3912058"/>
            <a:ext cx="7766936" cy="1646302"/>
          </a:xfrm>
        </p:spPr>
        <p:txBody>
          <a:bodyPr>
            <a:normAutofit fontScale="90000"/>
          </a:bodyPr>
          <a:lstStyle/>
          <a:p>
            <a:pPr algn="ctr"/>
            <a:r>
              <a:rPr lang="en-US" sz="5000" dirty="0">
                <a:solidFill>
                  <a:srgbClr val="002060"/>
                </a:solidFill>
                <a:latin typeface="Algerian" panose="04020705040A02060702" pitchFamily="82" charset="0"/>
              </a:rPr>
              <a:t>Center of Psychological technologies and </a:t>
            </a:r>
            <a:r>
              <a:rPr lang="en-US" sz="5000" dirty="0" smtClean="0">
                <a:solidFill>
                  <a:srgbClr val="002060"/>
                </a:solidFill>
                <a:latin typeface="Algerian" panose="04020705040A02060702" pitchFamily="82" charset="0"/>
              </a:rPr>
              <a:t>innovations.</a:t>
            </a:r>
            <a:br>
              <a:rPr lang="en-US" sz="5000" dirty="0" smtClean="0">
                <a:solidFill>
                  <a:srgbClr val="002060"/>
                </a:solidFill>
                <a:latin typeface="Algerian" panose="04020705040A02060702" pitchFamily="82" charset="0"/>
              </a:rPr>
            </a:br>
            <a:r>
              <a:rPr lang="en-US" sz="5000" dirty="0" smtClean="0">
                <a:solidFill>
                  <a:srgbClr val="002060"/>
                </a:solidFill>
                <a:latin typeface="Algerian" panose="04020705040A02060702" pitchFamily="82" charset="0"/>
              </a:rPr>
              <a:t> Al-</a:t>
            </a:r>
            <a:r>
              <a:rPr lang="en-US" sz="5000" dirty="0" err="1" smtClean="0">
                <a:solidFill>
                  <a:srgbClr val="002060"/>
                </a:solidFill>
                <a:latin typeface="Algerian" panose="04020705040A02060702" pitchFamily="82" charset="0"/>
              </a:rPr>
              <a:t>Farabi</a:t>
            </a:r>
            <a:r>
              <a:rPr lang="en-US" sz="5000" dirty="0" smtClean="0">
                <a:solidFill>
                  <a:srgbClr val="002060"/>
                </a:solidFill>
                <a:latin typeface="Algerian" panose="04020705040A02060702" pitchFamily="82" charset="0"/>
              </a:rPr>
              <a:t> Kazakh National University</a:t>
            </a:r>
            <a:r>
              <a:rPr lang="ru-RU" dirty="0">
                <a:solidFill>
                  <a:srgbClr val="002060"/>
                </a:solidFill>
              </a:rPr>
              <a:t/>
            </a:r>
            <a:br>
              <a:rPr lang="ru-RU" dirty="0">
                <a:solidFill>
                  <a:srgbClr val="002060"/>
                </a:solidFill>
              </a:rPr>
            </a:br>
            <a:endParaRPr lang="ru-RU" dirty="0">
              <a:solidFill>
                <a:srgbClr val="002060"/>
              </a:solidFill>
            </a:endParaRPr>
          </a:p>
        </p:txBody>
      </p:sp>
    </p:spTree>
    <p:extLst>
      <p:ext uri="{BB962C8B-B14F-4D97-AF65-F5344CB8AC3E}">
        <p14:creationId xmlns:p14="http://schemas.microsoft.com/office/powerpoint/2010/main" val="3484023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6794" y="623363"/>
            <a:ext cx="8946541" cy="4195481"/>
          </a:xfrm>
        </p:spPr>
        <p:txBody>
          <a:bodyPr/>
          <a:lstStyle/>
          <a:p>
            <a:r>
              <a:rPr lang="en-US" b="1" dirty="0" smtClean="0">
                <a:solidFill>
                  <a:srgbClr val="002060"/>
                </a:solidFill>
              </a:rPr>
              <a:t>Was </a:t>
            </a:r>
            <a:r>
              <a:rPr lang="en-US" b="1" dirty="0">
                <a:solidFill>
                  <a:srgbClr val="002060"/>
                </a:solidFill>
              </a:rPr>
              <a:t>created by the order of </a:t>
            </a:r>
            <a:r>
              <a:rPr lang="en-US" b="1" dirty="0" smtClean="0">
                <a:solidFill>
                  <a:srgbClr val="002060"/>
                </a:solidFill>
              </a:rPr>
              <a:t>university’s rector in April 2012.</a:t>
            </a:r>
          </a:p>
          <a:p>
            <a:r>
              <a:rPr lang="en-US" b="1" dirty="0" smtClean="0">
                <a:solidFill>
                  <a:srgbClr val="002060"/>
                </a:solidFill>
              </a:rPr>
              <a:t>The team is comprised of Kazakhstan leading </a:t>
            </a:r>
            <a:r>
              <a:rPr lang="en-US" b="1" dirty="0">
                <a:solidFill>
                  <a:srgbClr val="002060"/>
                </a:solidFill>
              </a:rPr>
              <a:t>doctors and candidates of </a:t>
            </a:r>
            <a:r>
              <a:rPr lang="en-US" b="1" dirty="0" smtClean="0">
                <a:solidFill>
                  <a:srgbClr val="002060"/>
                </a:solidFill>
              </a:rPr>
              <a:t>sciences, </a:t>
            </a:r>
            <a:r>
              <a:rPr lang="en-US" b="1" dirty="0">
                <a:solidFill>
                  <a:srgbClr val="002060"/>
                </a:solidFill>
              </a:rPr>
              <a:t>implementing new technologies and practice-oriented training</a:t>
            </a:r>
            <a:r>
              <a:rPr lang="en-US" b="1" dirty="0">
                <a:solidFill>
                  <a:schemeClr val="bg1"/>
                </a:solidFill>
              </a:rPr>
              <a:t>.</a:t>
            </a:r>
            <a:endParaRPr lang="ru-RU" b="1" dirty="0">
              <a:solidFill>
                <a:schemeClr val="bg1"/>
              </a:solidFill>
            </a:endParaRPr>
          </a:p>
        </p:txBody>
      </p:sp>
      <p:pic>
        <p:nvPicPr>
          <p:cNvPr id="4" name="Рисунок 3" descr="F:\Фото_геофак\20161213_131458.jpg"/>
          <p:cNvPicPr/>
          <p:nvPr/>
        </p:nvPicPr>
        <p:blipFill>
          <a:blip r:embed="rId2" cstate="print"/>
          <a:srcRect/>
          <a:stretch>
            <a:fillRect/>
          </a:stretch>
        </p:blipFill>
        <p:spPr bwMode="auto">
          <a:xfrm>
            <a:off x="251894" y="2646459"/>
            <a:ext cx="3915176" cy="2275898"/>
          </a:xfrm>
          <a:prstGeom prst="rect">
            <a:avLst/>
          </a:prstGeom>
          <a:noFill/>
          <a:ln w="9525">
            <a:noFill/>
            <a:miter lim="800000"/>
            <a:headEnd/>
            <a:tailEnd/>
          </a:ln>
        </p:spPr>
      </p:pic>
      <p:pic>
        <p:nvPicPr>
          <p:cNvPr id="5" name="Рисунок 4" descr="C:\Users\Fatima\Desktop\Приветствие декана_участников ЗПШ_проф. Масалимова А.Р..JPG"/>
          <p:cNvPicPr/>
          <p:nvPr/>
        </p:nvPicPr>
        <p:blipFill>
          <a:blip r:embed="rId3" cstate="print"/>
          <a:srcRect/>
          <a:stretch>
            <a:fillRect/>
          </a:stretch>
        </p:blipFill>
        <p:spPr bwMode="auto">
          <a:xfrm>
            <a:off x="9132328" y="98855"/>
            <a:ext cx="2152534" cy="2819418"/>
          </a:xfrm>
          <a:prstGeom prst="rect">
            <a:avLst/>
          </a:prstGeom>
          <a:noFill/>
          <a:ln w="9525">
            <a:noFill/>
            <a:miter lim="800000"/>
            <a:headEnd/>
            <a:tailEnd/>
          </a:ln>
        </p:spPr>
      </p:pic>
      <p:pic>
        <p:nvPicPr>
          <p:cNvPr id="7" name="Рисунок 6" descr="C:\Users\Fatima\Desktop\Завыершение обратная связь\IMG_7034.JPG"/>
          <p:cNvPicPr/>
          <p:nvPr/>
        </p:nvPicPr>
        <p:blipFill>
          <a:blip r:embed="rId4" cstate="print"/>
          <a:srcRect/>
          <a:stretch>
            <a:fillRect/>
          </a:stretch>
        </p:blipFill>
        <p:spPr bwMode="auto">
          <a:xfrm>
            <a:off x="7414919" y="3120861"/>
            <a:ext cx="3632526" cy="2539813"/>
          </a:xfrm>
          <a:prstGeom prst="rect">
            <a:avLst/>
          </a:prstGeom>
          <a:noFill/>
          <a:ln w="9525">
            <a:noFill/>
            <a:miter lim="800000"/>
            <a:headEnd/>
            <a:tailEnd/>
          </a:ln>
        </p:spPr>
      </p:pic>
      <p:pic>
        <p:nvPicPr>
          <p:cNvPr id="8" name="Рисунок 7" descr="C:\Users\Fatima\Desktop\Тренера 3 Зимней\IMG_6788.JPG"/>
          <p:cNvPicPr/>
          <p:nvPr/>
        </p:nvPicPr>
        <p:blipFill>
          <a:blip r:embed="rId5" cstate="print"/>
          <a:srcRect/>
          <a:stretch>
            <a:fillRect/>
          </a:stretch>
        </p:blipFill>
        <p:spPr bwMode="auto">
          <a:xfrm>
            <a:off x="4668131" y="1762896"/>
            <a:ext cx="2337977" cy="2973861"/>
          </a:xfrm>
          <a:prstGeom prst="rect">
            <a:avLst/>
          </a:prstGeom>
          <a:noFill/>
          <a:ln w="9525">
            <a:noFill/>
            <a:miter lim="800000"/>
            <a:headEnd/>
            <a:tailEnd/>
          </a:ln>
        </p:spPr>
      </p:pic>
    </p:spTree>
    <p:extLst>
      <p:ext uri="{BB962C8B-B14F-4D97-AF65-F5344CB8AC3E}">
        <p14:creationId xmlns:p14="http://schemas.microsoft.com/office/powerpoint/2010/main" val="316917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8093" y="374980"/>
            <a:ext cx="7512654" cy="1746349"/>
          </a:xfrm>
        </p:spPr>
        <p:txBody>
          <a:bodyPr>
            <a:normAutofit/>
          </a:bodyPr>
          <a:lstStyle/>
          <a:p>
            <a:pPr marL="0" indent="0" algn="ctr">
              <a:buNone/>
            </a:pPr>
            <a:r>
              <a:rPr lang="en-US" b="1" dirty="0">
                <a:solidFill>
                  <a:srgbClr val="0070C0"/>
                </a:solidFill>
              </a:rPr>
              <a:t>The main goal is the development, adaptation, approbation and introduction of new psychological technologies (methods, trainings), stimulating the improvement of human self-effectiveness in different spheres of life and in the education </a:t>
            </a:r>
            <a:r>
              <a:rPr lang="en-US" b="1" dirty="0" smtClean="0">
                <a:solidFill>
                  <a:srgbClr val="0070C0"/>
                </a:solidFill>
              </a:rPr>
              <a:t>system as well.</a:t>
            </a:r>
            <a:endParaRPr lang="ru-RU" b="1" dirty="0">
              <a:solidFill>
                <a:srgbClr val="0070C0"/>
              </a:solidFill>
            </a:endParaRPr>
          </a:p>
          <a:p>
            <a:endParaRPr lang="ru-RU" b="1" dirty="0">
              <a:solidFill>
                <a:srgbClr val="C00000"/>
              </a:solidFill>
            </a:endParaRPr>
          </a:p>
        </p:txBody>
      </p:sp>
      <p:pic>
        <p:nvPicPr>
          <p:cNvPr id="5" name="Рисунок 4" descr="C:\Users\Fatima\Desktop\Забира\IMG_6981.JPG"/>
          <p:cNvPicPr/>
          <p:nvPr/>
        </p:nvPicPr>
        <p:blipFill>
          <a:blip r:embed="rId2" cstate="print"/>
          <a:srcRect/>
          <a:stretch>
            <a:fillRect/>
          </a:stretch>
        </p:blipFill>
        <p:spPr bwMode="auto">
          <a:xfrm>
            <a:off x="154546" y="2262159"/>
            <a:ext cx="3648999" cy="3031057"/>
          </a:xfrm>
          <a:prstGeom prst="rect">
            <a:avLst/>
          </a:prstGeom>
          <a:noFill/>
          <a:ln w="9525">
            <a:noFill/>
            <a:miter lim="800000"/>
            <a:headEnd/>
            <a:tailEnd/>
          </a:ln>
        </p:spPr>
      </p:pic>
      <p:pic>
        <p:nvPicPr>
          <p:cNvPr id="6" name="Рисунок 5" descr="C:\Users\Fatima\Desktop\image-10-03-16-01-03-1.jpeg"/>
          <p:cNvPicPr/>
          <p:nvPr/>
        </p:nvPicPr>
        <p:blipFill>
          <a:blip r:embed="rId3" cstate="print"/>
          <a:srcRect/>
          <a:stretch>
            <a:fillRect/>
          </a:stretch>
        </p:blipFill>
        <p:spPr bwMode="auto">
          <a:xfrm>
            <a:off x="3982353" y="1878227"/>
            <a:ext cx="3317631" cy="4110681"/>
          </a:xfrm>
          <a:prstGeom prst="rect">
            <a:avLst/>
          </a:prstGeom>
          <a:noFill/>
          <a:ln w="9525">
            <a:noFill/>
            <a:miter lim="800000"/>
            <a:headEnd/>
            <a:tailEnd/>
          </a:ln>
        </p:spPr>
      </p:pic>
      <p:pic>
        <p:nvPicPr>
          <p:cNvPr id="7" name="Рисунок 6" descr="C:\Users\Admin\Desktop\Отчёт по клубу Творец за 12-2013уч. г\Эволюц.развитие - копия.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4314" y="1353011"/>
            <a:ext cx="3783767" cy="3018178"/>
          </a:xfrm>
          <a:prstGeom prst="rect">
            <a:avLst/>
          </a:prstGeom>
          <a:noFill/>
          <a:ln>
            <a:noFill/>
          </a:ln>
        </p:spPr>
      </p:pic>
      <p:pic>
        <p:nvPicPr>
          <p:cNvPr id="8" name="Рисунок 7" descr="C:\Users\Admin\Desktop\Отчёт по клубу Творец за 12-2013уч. г\IMG_937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78792" y="4515000"/>
            <a:ext cx="4713208" cy="2342999"/>
          </a:xfrm>
          <a:prstGeom prst="rect">
            <a:avLst/>
          </a:prstGeom>
          <a:noFill/>
          <a:ln>
            <a:noFill/>
          </a:ln>
        </p:spPr>
      </p:pic>
    </p:spTree>
    <p:extLst>
      <p:ext uri="{BB962C8B-B14F-4D97-AF65-F5344CB8AC3E}">
        <p14:creationId xmlns:p14="http://schemas.microsoft.com/office/powerpoint/2010/main" val="3656917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p:cNvGraphicFramePr>
            <a:graphicFrameLocks noGrp="1"/>
          </p:cNvGraphicFramePr>
          <p:nvPr>
            <p:ph idx="1"/>
            <p:extLst>
              <p:ext uri="{D42A27DB-BD31-4B8C-83A1-F6EECF244321}">
                <p14:modId xmlns:p14="http://schemas.microsoft.com/office/powerpoint/2010/main" val="1484327071"/>
              </p:ext>
            </p:extLst>
          </p:nvPr>
        </p:nvGraphicFramePr>
        <p:xfrm>
          <a:off x="819977" y="107928"/>
          <a:ext cx="7667200" cy="2081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563073" y="2189408"/>
            <a:ext cx="10457645" cy="5909310"/>
          </a:xfrm>
          <a:prstGeom prst="rect">
            <a:avLst/>
          </a:prstGeom>
          <a:noFill/>
        </p:spPr>
        <p:txBody>
          <a:bodyPr wrap="square" rtlCol="0">
            <a:spAutoFit/>
          </a:bodyPr>
          <a:lstStyle/>
          <a:p>
            <a:r>
              <a:rPr lang="en-US" b="1" dirty="0" smtClean="0">
                <a:solidFill>
                  <a:srgbClr val="002060"/>
                </a:solidFill>
              </a:rPr>
              <a:t>Directions of training program:</a:t>
            </a:r>
          </a:p>
          <a:p>
            <a:pPr marL="285750" indent="-285750">
              <a:buFontTx/>
              <a:buChar char="-"/>
            </a:pPr>
            <a:r>
              <a:rPr lang="en-US" b="1" dirty="0" smtClean="0">
                <a:solidFill>
                  <a:srgbClr val="002060"/>
                </a:solidFill>
              </a:rPr>
              <a:t>Team building;</a:t>
            </a:r>
          </a:p>
          <a:p>
            <a:pPr marL="285750" indent="-285750">
              <a:buFontTx/>
              <a:buChar char="-"/>
            </a:pPr>
            <a:r>
              <a:rPr lang="en-US" b="1" dirty="0">
                <a:solidFill>
                  <a:srgbClr val="002060"/>
                </a:solidFill>
              </a:rPr>
              <a:t>Creativity </a:t>
            </a:r>
            <a:r>
              <a:rPr lang="en-US" b="1" dirty="0" smtClean="0">
                <a:solidFill>
                  <a:srgbClr val="002060"/>
                </a:solidFill>
              </a:rPr>
              <a:t>training;</a:t>
            </a:r>
          </a:p>
          <a:p>
            <a:pPr marL="285750" indent="-285750">
              <a:buFontTx/>
              <a:buChar char="-"/>
            </a:pPr>
            <a:r>
              <a:rPr lang="en-US" b="1" dirty="0">
                <a:solidFill>
                  <a:srgbClr val="002060"/>
                </a:solidFill>
              </a:rPr>
              <a:t>Training with deviant </a:t>
            </a:r>
            <a:r>
              <a:rPr lang="en-US" b="1" dirty="0" smtClean="0">
                <a:solidFill>
                  <a:srgbClr val="002060"/>
                </a:solidFill>
              </a:rPr>
              <a:t>adolescents; </a:t>
            </a:r>
          </a:p>
          <a:p>
            <a:pPr marL="285750" indent="-285750">
              <a:buFontTx/>
              <a:buChar char="-"/>
            </a:pPr>
            <a:r>
              <a:rPr lang="en-US" b="1" dirty="0">
                <a:solidFill>
                  <a:srgbClr val="002060"/>
                </a:solidFill>
              </a:rPr>
              <a:t>S</a:t>
            </a:r>
            <a:r>
              <a:rPr lang="en-US" b="1" dirty="0" smtClean="0">
                <a:solidFill>
                  <a:srgbClr val="002060"/>
                </a:solidFill>
              </a:rPr>
              <a:t>tress </a:t>
            </a:r>
            <a:r>
              <a:rPr lang="en-US" b="1" dirty="0">
                <a:solidFill>
                  <a:srgbClr val="002060"/>
                </a:solidFill>
              </a:rPr>
              <a:t>resistance </a:t>
            </a:r>
            <a:r>
              <a:rPr lang="en-US" b="1" dirty="0" smtClean="0">
                <a:solidFill>
                  <a:srgbClr val="002060"/>
                </a:solidFill>
              </a:rPr>
              <a:t>and becoming friend with stress;</a:t>
            </a:r>
          </a:p>
          <a:p>
            <a:pPr marL="285750" indent="-285750">
              <a:buFontTx/>
              <a:buChar char="-"/>
            </a:pPr>
            <a:r>
              <a:rPr lang="en-US" b="1" dirty="0">
                <a:solidFill>
                  <a:srgbClr val="002060"/>
                </a:solidFill>
              </a:rPr>
              <a:t>O</a:t>
            </a:r>
            <a:r>
              <a:rPr lang="en-US" b="1" dirty="0" smtClean="0">
                <a:solidFill>
                  <a:srgbClr val="002060"/>
                </a:solidFill>
              </a:rPr>
              <a:t>vercoming </a:t>
            </a:r>
            <a:r>
              <a:rPr lang="en-US" b="1" dirty="0">
                <a:solidFill>
                  <a:srgbClr val="002060"/>
                </a:solidFill>
              </a:rPr>
              <a:t>love </a:t>
            </a:r>
            <a:r>
              <a:rPr lang="en-US" b="1" dirty="0" smtClean="0">
                <a:solidFill>
                  <a:srgbClr val="002060"/>
                </a:solidFill>
              </a:rPr>
              <a:t>dependence;</a:t>
            </a:r>
          </a:p>
          <a:p>
            <a:pPr marL="285750" indent="-285750">
              <a:buFontTx/>
              <a:buChar char="-"/>
            </a:pPr>
            <a:r>
              <a:rPr lang="en-US" b="1" dirty="0" smtClean="0">
                <a:solidFill>
                  <a:srgbClr val="002060"/>
                </a:solidFill>
              </a:rPr>
              <a:t>Recourses facilitation and self-efficacy;</a:t>
            </a:r>
          </a:p>
          <a:p>
            <a:pPr marL="285750" indent="-285750">
              <a:buFontTx/>
              <a:buChar char="-"/>
            </a:pPr>
            <a:r>
              <a:rPr lang="en-US" b="1" dirty="0" smtClean="0">
                <a:solidFill>
                  <a:srgbClr val="002060"/>
                </a:solidFill>
              </a:rPr>
              <a:t>Art-therapy;</a:t>
            </a:r>
          </a:p>
          <a:p>
            <a:pPr marL="285750" indent="-285750">
              <a:buFontTx/>
              <a:buChar char="-"/>
            </a:pPr>
            <a:r>
              <a:rPr lang="en-US" b="1" dirty="0">
                <a:solidFill>
                  <a:srgbClr val="002060"/>
                </a:solidFill>
              </a:rPr>
              <a:t>cognitive behavioral therapy practices;</a:t>
            </a:r>
            <a:endParaRPr lang="en-US" b="1" dirty="0" smtClean="0">
              <a:solidFill>
                <a:srgbClr val="002060"/>
              </a:solidFill>
            </a:endParaRPr>
          </a:p>
          <a:p>
            <a:pPr marL="285750" indent="-285750">
              <a:buFontTx/>
              <a:buChar char="-"/>
            </a:pPr>
            <a:r>
              <a:rPr lang="en-US" b="1" dirty="0" smtClean="0">
                <a:solidFill>
                  <a:srgbClr val="002060"/>
                </a:solidFill>
              </a:rPr>
              <a:t>Leadership  training</a:t>
            </a:r>
          </a:p>
          <a:p>
            <a:pPr marL="285750" indent="-285750">
              <a:buFontTx/>
              <a:buChar char="-"/>
            </a:pPr>
            <a:r>
              <a:rPr lang="en-US" b="1" dirty="0" smtClean="0">
                <a:solidFill>
                  <a:srgbClr val="002060"/>
                </a:solidFill>
              </a:rPr>
              <a:t>Dance and laugh therapy, and many more.</a:t>
            </a:r>
          </a:p>
          <a:p>
            <a:endParaRPr lang="en-US" b="1" dirty="0">
              <a:solidFill>
                <a:srgbClr val="7030A0"/>
              </a:solidFill>
            </a:endParaRPr>
          </a:p>
          <a:p>
            <a:pPr algn="ctr"/>
            <a:r>
              <a:rPr lang="en-US" b="1" dirty="0" smtClean="0">
                <a:solidFill>
                  <a:srgbClr val="C00000"/>
                </a:solidFill>
              </a:rPr>
              <a:t>If you are interested in the trainings above do not hesitate to contact us:</a:t>
            </a:r>
          </a:p>
          <a:p>
            <a:pPr algn="ctr"/>
            <a:r>
              <a:rPr lang="en-US" b="1" dirty="0" smtClean="0">
                <a:solidFill>
                  <a:srgbClr val="C00000"/>
                </a:solidFill>
              </a:rPr>
              <a:t>Fatima </a:t>
            </a:r>
            <a:r>
              <a:rPr lang="en-US" b="1" dirty="0" err="1" smtClean="0">
                <a:solidFill>
                  <a:srgbClr val="C00000"/>
                </a:solidFill>
              </a:rPr>
              <a:t>Tashimova</a:t>
            </a:r>
            <a:r>
              <a:rPr lang="en-US" b="1" dirty="0" smtClean="0">
                <a:solidFill>
                  <a:srgbClr val="C00000"/>
                </a:solidFill>
              </a:rPr>
              <a:t>, doctor of psychological science, professor, </a:t>
            </a:r>
          </a:p>
          <a:p>
            <a:pPr algn="ctr"/>
            <a:r>
              <a:rPr lang="en-US" b="1" dirty="0" smtClean="0">
                <a:solidFill>
                  <a:srgbClr val="C00000"/>
                </a:solidFill>
              </a:rPr>
              <a:t>email: fatima_tashimova@mail.ru</a:t>
            </a:r>
          </a:p>
          <a:p>
            <a:pPr algn="ctr"/>
            <a:r>
              <a:rPr lang="en-US" b="1" dirty="0" smtClean="0">
                <a:solidFill>
                  <a:srgbClr val="C00000"/>
                </a:solidFill>
              </a:rPr>
              <a:t>arizulla@mail.ru</a:t>
            </a:r>
          </a:p>
          <a:p>
            <a:pPr marL="285750" indent="-285750">
              <a:buFontTx/>
              <a:buChar char="-"/>
            </a:pPr>
            <a:endParaRPr lang="en-US" dirty="0" smtClean="0"/>
          </a:p>
          <a:p>
            <a:pPr marL="285750" indent="-285750">
              <a:buFontTx/>
              <a:buChar char="-"/>
            </a:pPr>
            <a:endParaRPr lang="en-US" dirty="0" smtClean="0"/>
          </a:p>
          <a:p>
            <a:pPr marL="285750" indent="-285750">
              <a:buFontTx/>
              <a:buChar char="-"/>
            </a:pPr>
            <a:endParaRPr lang="en-US" dirty="0" smtClean="0"/>
          </a:p>
          <a:p>
            <a:pPr marL="285750" indent="-285750">
              <a:buFontTx/>
              <a:buChar char="-"/>
            </a:pPr>
            <a:endParaRPr lang="en-US" dirty="0" smtClean="0"/>
          </a:p>
          <a:p>
            <a:pPr marL="285750" indent="-285750">
              <a:buFontTx/>
              <a:buChar char="-"/>
            </a:pPr>
            <a:endParaRPr lang="ru-RU" dirty="0"/>
          </a:p>
        </p:txBody>
      </p:sp>
    </p:spTree>
    <p:extLst>
      <p:ext uri="{BB962C8B-B14F-4D97-AF65-F5344CB8AC3E}">
        <p14:creationId xmlns:p14="http://schemas.microsoft.com/office/powerpoint/2010/main" val="3452445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27927" y="529239"/>
            <a:ext cx="8791575" cy="3512700"/>
          </a:xfrm>
        </p:spPr>
        <p:txBody>
          <a:bodyPr/>
          <a:lstStyle/>
          <a:p>
            <a:r>
              <a:rPr lang="en-US" b="1" dirty="0" smtClean="0">
                <a:solidFill>
                  <a:srgbClr val="7030A0"/>
                </a:solidFill>
              </a:rPr>
              <a:t>Educational programs on specialty “psychology”</a:t>
            </a:r>
            <a:endParaRPr lang="ru-RU" b="1" dirty="0">
              <a:solidFill>
                <a:srgbClr val="7030A0"/>
              </a:solidFill>
            </a:endParaRPr>
          </a:p>
        </p:txBody>
      </p:sp>
    </p:spTree>
    <p:extLst>
      <p:ext uri="{BB962C8B-B14F-4D97-AF65-F5344CB8AC3E}">
        <p14:creationId xmlns:p14="http://schemas.microsoft.com/office/powerpoint/2010/main" val="2579975432"/>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2_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3_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4_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167</TotalTime>
  <Words>1078</Words>
  <Application>Microsoft Office PowerPoint</Application>
  <PresentationFormat>Широкоэкранный</PresentationFormat>
  <Paragraphs>133</Paragraphs>
  <Slides>16</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7</vt:i4>
      </vt:variant>
      <vt:variant>
        <vt:lpstr>Заголовки слайдов</vt:lpstr>
      </vt:variant>
      <vt:variant>
        <vt:i4>16</vt:i4>
      </vt:variant>
    </vt:vector>
  </HeadingPairs>
  <TitlesOfParts>
    <vt:vector size="31" baseType="lpstr">
      <vt:lpstr>Algerian</vt:lpstr>
      <vt:lpstr>Arial</vt:lpstr>
      <vt:lpstr>Calibri</vt:lpstr>
      <vt:lpstr>Calibri Light</vt:lpstr>
      <vt:lpstr>Times New Roman</vt:lpstr>
      <vt:lpstr>Trebuchet MS</vt:lpstr>
      <vt:lpstr>Wingdings</vt:lpstr>
      <vt:lpstr>Wingdings 3</vt:lpstr>
      <vt:lpstr>Грань</vt:lpstr>
      <vt:lpstr>1_Грань</vt:lpstr>
      <vt:lpstr>2_Грань</vt:lpstr>
      <vt:lpstr>3_Грань</vt:lpstr>
      <vt:lpstr>4_Грань</vt:lpstr>
      <vt:lpstr>Office Theme</vt:lpstr>
      <vt:lpstr>Тема Office</vt:lpstr>
      <vt:lpstr>Презентация PowerPoint</vt:lpstr>
      <vt:lpstr>Презентация PowerPoint</vt:lpstr>
      <vt:lpstr>  Al Farabi Kazakh National University, http://www.kaznu.kz                       Department of Philosophy and Political Science, Department of General and Applied Psychology </vt:lpstr>
      <vt:lpstr>Презентация PowerPoint</vt:lpstr>
      <vt:lpstr>Center of Psychological technologies and innovations.  Al-Farabi Kazakh National University </vt:lpstr>
      <vt:lpstr>Презентация PowerPoint</vt:lpstr>
      <vt:lpstr>Презентация PowerPoint</vt:lpstr>
      <vt:lpstr>Презентация PowerPoint</vt:lpstr>
      <vt:lpstr>Educational programs on specialty “psychology”</vt:lpstr>
      <vt:lpstr>Презентация PowerPoint</vt:lpstr>
      <vt:lpstr>Презентация PowerPoint</vt:lpstr>
      <vt:lpstr>Презентация PowerPoint</vt:lpstr>
      <vt:lpstr>Презентация PowerPoint</vt:lpstr>
      <vt:lpstr>Science projects</vt:lpstr>
      <vt:lpstr>Bulletin “Psychology an Sociology Series”</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Center of Psychological technologies and innovations.  Al-Farabi Kazakh National University</dc:title>
  <dc:creator>user</dc:creator>
  <cp:lastModifiedBy>Мадалиева Забира</cp:lastModifiedBy>
  <cp:revision>18</cp:revision>
  <dcterms:created xsi:type="dcterms:W3CDTF">2018-11-26T14:58:33Z</dcterms:created>
  <dcterms:modified xsi:type="dcterms:W3CDTF">2018-11-27T08:39:47Z</dcterms:modified>
</cp:coreProperties>
</file>