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1"/>
  </p:normalViewPr>
  <p:slideViewPr>
    <p:cSldViewPr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BC268-F922-4E09-8254-2847B7CE47F5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6EFF4-E70E-4C5F-8F23-367AECE8EC1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Инфографика\3788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Инфографика\3788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Инфографика\3788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Инфографика\378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Инфографика\3788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Инфографика\3789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Инфографика\378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Инфографика\3789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dmin\Desktop\Инфографика\3789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Yerke Parmanova</cp:lastModifiedBy>
  <cp:revision>2</cp:revision>
  <dcterms:created xsi:type="dcterms:W3CDTF">2016-03-05T06:28:31Z</dcterms:created>
  <dcterms:modified xsi:type="dcterms:W3CDTF">2018-12-11T11:56:13Z</dcterms:modified>
</cp:coreProperties>
</file>