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6" r:id="rId3"/>
    <p:sldId id="266" r:id="rId4"/>
    <p:sldId id="257" r:id="rId5"/>
    <p:sldId id="258" r:id="rId6"/>
    <p:sldId id="259" r:id="rId7"/>
    <p:sldId id="260" r:id="rId8"/>
    <p:sldId id="277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64" r:id="rId17"/>
    <p:sldId id="271" r:id="rId18"/>
    <p:sldId id="272" r:id="rId19"/>
    <p:sldId id="273" r:id="rId20"/>
    <p:sldId id="274" r:id="rId21"/>
    <p:sldId id="275" r:id="rId22"/>
    <p:sldId id="26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7860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STUDENTS - PARTICIPANTS OF THE OLYMPIC GAMES 2016 IN RIO DE JANEIRO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928694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KazNU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al-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Farabi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odporyna.svetlana\Desktop\Спортклуб 2016-2017\олимпийцы 2016\d7376099-ca23-4b56-8be9-a6f530ed08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085518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KEBISPAEV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Student Faculty of Medicine, the specialty of the FCC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Greco-Roman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wrestling, world-class athlete, 7th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podporyna.svetlana\Desktop\Спортклуб 2016-2017\олимпийцы 2016\201608141918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5405" y="1772816"/>
            <a:ext cx="6793190" cy="435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Tynaliev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Nurmakhan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Student of the Faculty of Law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Honored Master of Sports, Greco-Roman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wrestling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0242" name="Picture 2" descr="C:\Users\podporyna.svetlana\Desktop\Спортклуб 2016-2017\олимпийцы 2016\БОРЬБА\Тыналиев Нурмахан греко-римская бор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1250" y="2339181"/>
            <a:ext cx="4381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Smagul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Zhansaya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Student of the Faculty of Law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Sport of International Class,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Judo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170" name="Picture 2" descr="C:\Users\podporyna.svetlana\Desktop\Спортклуб 2016-2017\олимпийцы 2016\БОРЬБА\Смагулов Жансай дзюд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1928802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URDABAEVA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MARIAN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Student of the Faculty of Law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Sport of International Class,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Judo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8194" name="Picture 2" descr="C:\Users\podporyna.svetlana\Desktop\Спортклуб 2016-2017\олимпийцы 2016\БОРЬБА\Мариан Урдабаева Участница Олипийских Игр  2016 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64602" y="1600200"/>
            <a:ext cx="30147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Rakov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Maxime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Student Faculty of Medicine, the specialty of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Honored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Master of Sports,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Judo.</a:t>
            </a:r>
            <a:endParaRPr lang="ru-RU" dirty="0"/>
          </a:p>
        </p:txBody>
      </p:sp>
      <p:pic>
        <p:nvPicPr>
          <p:cNvPr id="9218" name="Picture 2" descr="C:\Users\podporyna.svetlana\Desktop\Спортклуб 2016-2017\олимпийцы 2016\БОРЬБА\Раков Максим дзю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57163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PILIPENKO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ANASTASIA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Student of the Faculty of Medicine,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specialty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International Class Master of Sports,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/>
          </a:p>
        </p:txBody>
      </p:sp>
      <p:pic>
        <p:nvPicPr>
          <p:cNvPr id="2050" name="Picture 2" descr="C:\Users\podporyna.svetlana\Desktop\Спортклуб 2016-2017\олимпийцы 2016\Пилипенко Анастасия легкая атлетика барьерный б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62" y="1910556"/>
            <a:ext cx="5857875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7970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GOLENDOVA (IVANCHUKOVA)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SVETLANA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Student of the Faculty of Medicine,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specialty of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Class Master of Sport of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podporyna.svetlana\Desktop\Спортклуб 2016-2017\олимпийцы 2016\легкая атлетика\Голендова С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2459722" cy="439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582726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Zyabkina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VICTORIA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the Faculty of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specialty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International Class Master of Sports,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4338" name="Picture 2" descr="C:\Users\PODPOR~1.SVE\Desktop\201433~1\2016~1\63C9~1\Зябкина Виктория Чемпионка Азиатских Игр 2014г. по легкой атлетике, трехкратная чемпионка Всемирной летней Универсиады 2015 г., участница Олипиады Рио-де-Жанейро 2016 г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2258219"/>
            <a:ext cx="57150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654164"/>
          </a:xfrm>
        </p:spPr>
        <p:txBody>
          <a:bodyPr>
            <a:normAutofit fontScale="90000"/>
          </a:bodyPr>
          <a:lstStyle/>
          <a:p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Rakhmanov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JULIA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Student of the Faculty of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specialty of the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FCC,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International Class Master of Sports,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b="1" dirty="0"/>
          </a:p>
        </p:txBody>
      </p:sp>
      <p:pic>
        <p:nvPicPr>
          <p:cNvPr id="13314" name="Picture 2" descr="C:\Users\podporyna.svetlana\Desktop\Спортклуб 2016-2017\олимпийцы 2016\легкая атлетика\Рахманова Юлия легк.атле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1928802"/>
            <a:ext cx="32315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SHEIKO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GEORGE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Student of the Faculty of Law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International Class Master of Sport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/>
          </a:p>
        </p:txBody>
      </p:sp>
      <p:pic>
        <p:nvPicPr>
          <p:cNvPr id="12290" name="Picture 2" descr="C:\Users\podporyna.svetlana\Desktop\Спортклуб 2016-2017\олимпийцы 2016\легкая атлетика\Шейко Георгий легкая атлетика, спортивная ход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1250" y="2339181"/>
            <a:ext cx="4381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5-21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August 2016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odporyna.svetlana\Desktop\Спортклуб 2016-2017\олимпийцы 2016\b7bccbc84a2902e33e0f1727221b0709_crop_l_1_t_99_w_657_h_370_resize_w_600_h_3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9762" y="2362994"/>
            <a:ext cx="5324475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REPINA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Pauline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the Faculty of Law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International Class Master of Sport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/>
          </a:p>
        </p:txBody>
      </p:sp>
      <p:pic>
        <p:nvPicPr>
          <p:cNvPr id="1026" name="Picture 2" descr="C:\Users\podporyna.svetlana\Desktop\Спортклуб 2016-2017\олимпийцы 2016\Репина Полина легкая атлетика спортивная ходьб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57587" y="2310606"/>
            <a:ext cx="2028825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43985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Zhanatbek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GULZHANAT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Student of the Faculty of Medicine, the specialty of the FCC,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International Class Master of Sports,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/>
          </a:p>
        </p:txBody>
      </p:sp>
      <p:pic>
        <p:nvPicPr>
          <p:cNvPr id="11266" name="Picture 2" descr="C:\Users\podporyna.svetlana\Desktop\Спортклуб 2016-2017\олимпийцы 2016\легкая атлетика\Жанатбек Гулжанат легкая атлетика, мара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1250" y="2339181"/>
            <a:ext cx="4381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Rudenko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Ekaterina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the Faculty of Law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World-class athlete,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podporyna.svetlana\Desktop\Спортклуб 2016-2017\олимпийцы 2016\Руд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2285992"/>
            <a:ext cx="520480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Содержимое 15" descr="287d82ac0e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714488"/>
            <a:ext cx="4525963" cy="4525963"/>
          </a:xfrm>
        </p:spPr>
      </p:pic>
      <p:pic>
        <p:nvPicPr>
          <p:cNvPr id="1026" name="Picture 2" descr="C:\Users\podporyna.svetlana\Desktop\Спортклуб 2016-2017\олимпийцы 2016\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3832256" cy="2160000"/>
          </a:xfrm>
          <a:prstGeom prst="rect">
            <a:avLst/>
          </a:prstGeom>
          <a:noFill/>
        </p:spPr>
      </p:pic>
      <p:pic>
        <p:nvPicPr>
          <p:cNvPr id="1027" name="Picture 3" descr="C:\Users\podporyna.svetlana\Desktop\Спортклуб 2016-2017\олимпийцы 2016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42900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odporyna.svetlana\Desktop\Спортклуб 2016-2017\олимпийцы 2016\Олимпийцы с Президентом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6257" y="928670"/>
            <a:ext cx="7511485" cy="519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071678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DMITRY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BALANDIN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Student Faculty of Medicine, the specialty of the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The gold medal in swimming breaststroke at 200 meters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олимпийцы 2016\Баландин\first_swim_gold_k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24831"/>
            <a:ext cx="60960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83608"/>
          </a:xfrm>
        </p:spPr>
        <p:txBody>
          <a:bodyPr>
            <a:noAutofit/>
          </a:bodyPr>
          <a:lstStyle/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Smet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Eldos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Student of the Faculty of Law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Master of Sport of International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udo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Silver medal in the weight category 60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odporyna.svetlana\Desktop\Спортклуб 2016-2017\олимпийцы 2016\Сметов\Сметов Елдос серебряная медаль дзю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37" y="1772816"/>
            <a:ext cx="6715125" cy="432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582726"/>
          </a:xfrm>
        </p:spPr>
        <p:txBody>
          <a:bodyPr>
            <a:norm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Syzdykova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Elmira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Student of the Faculty of Medicine, the specialty of the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bronze medal in the weight category up to 69 kg women's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wrestling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 descr="C:\Users\podporyna.svetlana\Desktop\Спортклуб 2016-2017\олимпийцы 2016\Сыздыкова\6ec3f28be40a309a2a0722db5e4d4b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37" y="1967706"/>
            <a:ext cx="6715125" cy="3790950"/>
          </a:xfrm>
          <a:prstGeom prst="rect">
            <a:avLst/>
          </a:prstGeom>
          <a:noFill/>
        </p:spPr>
      </p:pic>
      <p:pic>
        <p:nvPicPr>
          <p:cNvPr id="3075" name="Picture 3" descr="C:\Users\podporyna.svetlana\Desktop\Спортклуб 2016-2017\олимпийцы 2016\Сыздыкова\Сыздыкова Э. бронзовая медаль вольная борь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978938" cy="296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72518" cy="1512168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Vasiliy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Levit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Student Faculty of Medicine, the specialty of the FCC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Silver medal in boxing in the weight category up to 91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odporyna.svetlana\Desktop\Спортклуб 2016-2017\олимпийцы 2016\Левит\57b25a9e88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0256" y="2060848"/>
            <a:ext cx="3210151" cy="4542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odporyna.svetlana\Desktop\Спортклуб 2016-2017\олимпийцы 2016\Левит\Левит В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Ulanov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Denis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Student Faculty of Medicine, the specialty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Weightlifting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world-class athlete, 4th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odporyna.svetlana\Desktop\Спортклуб 2016-2017\олимпийцы 2016\Уланов Денис тяжелая атлетика 4 мес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200024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52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STUDENTS - PARTICIPANTS OF THE OLYMPIC GAMES 2016 IN RIO DE JANEIRO   </vt:lpstr>
      <vt:lpstr> 5-21 August 2016 </vt:lpstr>
      <vt:lpstr>Презентация PowerPoint</vt:lpstr>
      <vt:lpstr>DMITRY BALANDIN  Student Faculty of Medicine, the specialty of the FCC. The gold medal in swimming breaststroke at 200 meters distance.</vt:lpstr>
      <vt:lpstr>Smet Eldos Student of the Faculty of Law, Master of Sport of International Class judo. Silver medal in the weight category 60 kg.</vt:lpstr>
      <vt:lpstr>Syzdykova Elmira  Student of the Faculty of Medicine, the specialty of the FCC. The bronze medal in the weight category up to 69 kg women's wrestling.</vt:lpstr>
      <vt:lpstr>Vasiliy Levit   Student Faculty of Medicine, the specialty of the FCC. Silver medal in boxing in the weight category up to 91 kg.</vt:lpstr>
      <vt:lpstr>Презентация PowerPoint</vt:lpstr>
      <vt:lpstr>Ulanov Denis  Student Faculty of Medicine, the specialty of the FCC. Weightlifting, world-class athlete, 4th place.</vt:lpstr>
      <vt:lpstr>KEBISPAEV Almaty  Student Faculty of Medicine, the specialty of the FCC. Greco-Roman wrestling, world-class athlete, 7th place.</vt:lpstr>
      <vt:lpstr> Tynaliev Nurmakhan  Student of the Faculty of Law, Honored Master of Sports, Greco-Roman wrestling. </vt:lpstr>
      <vt:lpstr>Smagul Zhansaya  Student of the Faculty of Law, Master of Sport of International Class, Judo.</vt:lpstr>
      <vt:lpstr>URDABAEVA MARIAN  Student of the Faculty of Law, Master of Sport of International Class, Judo.</vt:lpstr>
      <vt:lpstr>Rakov Maxime  Student Faculty of Medicine, the specialty of the FCC, Honored Master of Sports, Judo.</vt:lpstr>
      <vt:lpstr>PILIPENKO ANASTASIA  Student of the Faculty of Medicine, the specialty of the FCC, International Class Master of Sports, athletics.</vt:lpstr>
      <vt:lpstr>GOLENDOVA (IVANCHUKOVA) SVETLANA  Student of the Faculty of Medicine, the specialty of the FCC, International Class Master of Sport of Athletics.</vt:lpstr>
      <vt:lpstr>Zyabkina VICTORIA Student of the Faculty of Medicine, the specialty of the FCC, International Class Master of Sports, athletics.</vt:lpstr>
      <vt:lpstr>Rakhmanov JULIA  Student of the Faculty of Medicine, the specialty of the FCC, International Class Master of Sports, athletics.</vt:lpstr>
      <vt:lpstr>SHEIKO GEORGE Student of the Faculty of Law, International Class Master of Sport of Athletics.</vt:lpstr>
      <vt:lpstr>REPINA Pauline Student of the Faculty of Law, International Class Master of Sport of Athletics.</vt:lpstr>
      <vt:lpstr>Zhanatbek GULZHANAT  Student of the Faculty of Medicine, the specialty of the FCC, International Class Master of Sports, athletics.</vt:lpstr>
      <vt:lpstr>Rudenko Ekaterina Student of the Faculty of Law, World-class athlete, swimming.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Студенты - участники  Олимпийских Игр  в Рио-де-Жанейро 2016 года от КазНУ им. аль-Фараби</dc:title>
  <dc:creator>Сиротина Светлана</dc:creator>
  <cp:lastModifiedBy>Екатерина Ким</cp:lastModifiedBy>
  <cp:revision>41</cp:revision>
  <dcterms:created xsi:type="dcterms:W3CDTF">2017-02-13T03:59:50Z</dcterms:created>
  <dcterms:modified xsi:type="dcterms:W3CDTF">2017-02-21T08:16:03Z</dcterms:modified>
</cp:coreProperties>
</file>