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857365"/>
            <a:ext cx="8501122" cy="17430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СТУДЕНТОВ-СПОРТСМЕНОВ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КАЗНУ ИМ.АЛЬ-ФАРАБИ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2016-2017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4214842" cy="6215106"/>
          </a:xfrm>
        </p:spPr>
        <p:txBody>
          <a:bodyPr>
            <a:normAutofit/>
          </a:bodyPr>
          <a:lstStyle/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РОМАН КРЕЧ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Студент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им.аль-Фараби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 Международных отношений.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Дважды стал вторым на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500-метровке на Чемпионате Мира по конькобежному спорту в спринтерском многоборье.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25-26 февраля 2017, Канада,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 Калгари,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podporyna.svetlana\Desktop\Спортклуб 2016-2017\ДОСТИЖЕНИЯ\Коньки - Креч Роман\450_5304f0243de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71678"/>
            <a:ext cx="4440000" cy="26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544037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ФЕДОР МЕЗЕНЦЕВ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Студент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им.аль-Фараби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факультет Международных отношений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Конькобежный спорт.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Бронзовый призер VIII зимних Азиатских игр в составе мужской команды Республики Казахстан.  17-26 февраля 2017 Япония, город Саппоро.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odporyna.svetlana\Desktop\Спортклуб 2016-2017\ДОСТИЖЕНИЯ\Мезенцев коньки\Мезенцев Федор-многократный Чемпион РК, призер международных соревновании,МСМК по конькобежнему спорту, студент ФМО 1 кур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928802"/>
            <a:ext cx="40005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615475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СМАГУЛОВ ЖАНСАЙ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Студент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им.аль-Фараби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Медицинский факультет,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 курс.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место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весовой категории до 78 кг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Гран-При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дзюдо,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Тбилиси,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.03-02.04.2017г.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магулов Жанс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857232"/>
            <a:ext cx="3841092" cy="5760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4543428" cy="56436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БОЛАТ ЕРАСЫЛ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им.аль-Фараби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курс ВШЭБ.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Чемпион Республиканского турнира по дзюдо среди молодежи, посвященный празднику НАУРЫЗ,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Талдыкурган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27-28.03.2017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Болат Ерасы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714356"/>
            <a:ext cx="3541322" cy="5760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4471990" cy="521497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КАЛКАМАНУЛЫ АЗИЗ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Студент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им.аль-Фараби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юридический факультет 2 курс.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место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весовой категории до 81 кг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Гран-При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дзюдо,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Тбилиси,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.03-02.04.2017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Азиз Калкаману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785794"/>
            <a:ext cx="3841092" cy="5760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79704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Сборная Республики Казахстан по синхронному плаванию завоевала четыре бронзовые медали на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Чемпионате Азии по водным видам спорта, прошедшем 15-21 ноября 2016 года в Токио, Япония.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составе команды выступали три студентки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им.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Аль-Фараби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Маткова Алина,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Ездакова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Ольга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Меймантай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Аида.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podporyna.svetlana\Desktop\олимпийцы 2016\синхронное плавание\IMG_014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3116"/>
            <a:ext cx="40404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868478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26-27 ноября 2016 года, Китай.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Впервые в истории казахстанского спорта  сборная Республики Казахстан по синхронному плаванию завоевала третье призовое место в престижном мировом турнире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FINA World Trophy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составе команды выступали три студентки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им.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Аль-Фараби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Маткова Алина,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Ездакова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Ольга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Меймантай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Аида.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podporyna.svetlana\Desktop\олимпийцы 2016\синхронное плавание\0000215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4"/>
            <a:ext cx="6793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4114800" cy="578647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УМИДА САДЫКОВА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Студентка Медицинского факультета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им.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аль-Фараби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специальность ФКС.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Мастер Спорта Международного Класса по  боксу.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Стала Чемпионкой Международного турнира по боксу среди женщин в весовой категории +81 кг.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Турнир посвящен памяти героев Второй мировой войны –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Алии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Молдагуловой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Маншук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Маметовой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Хиуазы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Доспановой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Атырау 26-30.10.2016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podporyna.svetlana\Desktop\олимпийцы 2016\Садыкова бокс\Садыкова_t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786314" y="357166"/>
            <a:ext cx="4200000" cy="63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586900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МАКСИМ ЖАРДАН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Студент Медицинского факультета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аль-Фараби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специальность ФКС.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Мастер Спорта Международного Класса по  водному поло.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Стал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еребренным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Чемпионом Чемпионата Азии по водном поло, выиграв сборную Японии в финале (7:6). В чемпионате так же принимали участие команды Китая, Японии, Сингапура, Филиппины, Ирана и Саудовской Аравии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Токио 13-20.11.2016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odporyna.svetlana\Desktop\Спортклуб 2016-2017\олимпийцы 2016\Максим Жардан\01b18a96c1c5249f45894e96089047f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350046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6083320"/>
          </a:xfrm>
        </p:spPr>
        <p:txBody>
          <a:bodyPr>
            <a:normAutofit/>
          </a:bodyPr>
          <a:lstStyle/>
          <a:p>
            <a:r>
              <a:rPr lang="kk-KZ" dirty="0" smtClean="0"/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5-11 февраля 2017 года в городе Алматы прошел Кубок Республики Казахстан по тогызкумалак.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личном зачете среди мужчин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место занял студент 4курса  физико-технического факультета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им.аль-Фараби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Бостандыков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Бексултан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женщин  старший преподаватель, тренер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тогызкумалак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Центра ЗОЖ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Молдахметова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Айнур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Шахаровна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заняла 3место.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олдахмтова А.Ш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6" y="928670"/>
            <a:ext cx="3780000" cy="5040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АННА КАЗЮЛИНА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(Медицинский факультет, специальность  «Физическая культура и спорт» 1 курс).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Стала бронзовым призером в весовой категории (-57 кг) «Открытого Кубка Европы» среди женщин 2-5 марта 2017 года, Чехия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(вторая  справа)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Казюлина  вторая спра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143116"/>
            <a:ext cx="634777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МАКСИМ РАКОВ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студент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(Медицинский факультет, специальность  «Физическая культура и спорт» второе высшее), в весовой категории до 100 кг стал серебряным призером «Открытого Кубка Европы» среди мужчин. 2-6 марта 2017 года, Польша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аксим Ра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857364"/>
            <a:ext cx="5657454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3286148" cy="621510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ИСЛАМ БОЗБАЕВ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студент 2 курса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медицинского факультета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КазНУ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им.аль-Фараби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специальность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«Физическая Культура и Спорт» занял первое место в весовой категории 90 кг,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проходящем в Баку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турнире Большого шлема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дзюдо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odporyna.svetlana\Desktop\Спортклуб 2016-2017\ДОСТИЖЕНИЯ\Ислам Бозбае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285860"/>
            <a:ext cx="48701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35</Words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ДОСТИЖЕНИЯ  СТУДЕНТОВ-СПОРТСМЕНОВ  КАЗНУ ИМ.АЛЬ-ФАРАБИ</vt:lpstr>
      <vt:lpstr> Сборная Республики Казахстан по синхронному плаванию завоевала четыре бронзовые медали на X Чемпионате Азии по водным видам спорта, прошедшем 15-21 ноября 2016 года в Токио, Япония.  В составе команды выступали три студентки КазНУ им. Аль-Фараби: Маткова Алина, Ездакова Ольга и Меймантай Аида. </vt:lpstr>
      <vt:lpstr>  26-27 ноября 2016 года, Китай.  Впервые в истории казахстанского спорта  сборная Республики Казахстан по синхронному плаванию завоевала третье призовое место в престижном мировом турнире  FINA World Trophy. В составе команды выступали три студентки КазНУ им. Аль-Фараби: Маткова Алина, Ездакова Ольга и Меймантай Аида. </vt:lpstr>
      <vt:lpstr>УМИДА САДЫКОВА   Студентка Медицинского факультета КазНУ им. аль-Фараби, специальность ФКС.  Мастер Спорта Международного Класса по  боксу.  Стала Чемпионкой Международного турнира по боксу среди женщин в весовой категории +81 кг.  Турнир посвящен памяти героев Второй мировой войны –Алии Молдагуловой, Маншук Маметовой и Хиуазы Доспановой,  Атырау 26-30.10.2016 </vt:lpstr>
      <vt:lpstr>МАКСИМ ЖАРДАН Студент Медицинского факультета  КазНУ имени аль-Фараби, специальность ФКС.  Мастер Спорта Международного Класса по  водному поло.  Стал cеребренным Чемпионом Чемпионата Азии по водном поло, выиграв сборную Японии в финале (7:6). В чемпионате так же принимали участие команды Китая, Японии, Сингапура, Филиппины, Ирана и Саудовской Аравии  Токио 13-20.11.2016 </vt:lpstr>
      <vt:lpstr> 5-11 февраля 2017 года в городе Алматы прошел Кубок Республики Казахстан по тогызкумалак.  В личном зачете среди мужчин 1 место занял студент 4курса  физико-технического факультета КазНУ им.аль-Фараби Бостандыков Бексултан. Среди женщин  старший преподаватель, тренер по тогызкумалак Центра ЗОЖ Молдахметова Айнур Шахаровна заняла 3место. </vt:lpstr>
      <vt:lpstr>АННА КАЗЮЛИНА студентка КазНУ (Медицинский факультет, специальность  «Физическая культура и спорт» 1 курс).  Стала бронзовым призером в весовой категории (-57 кг) «Открытого Кубка Европы» среди женщин 2-5 марта 2017 года, Чехия  (вторая  справа) </vt:lpstr>
      <vt:lpstr>МАКСИМ РАКОВ  студент КазНУ (Медицинский факультет, специальность  «Физическая культура и спорт» второе высшее), в весовой категории до 100 кг стал серебряным призером «Открытого Кубка Европы» среди мужчин. 2-6 марта 2017 года, Польша  </vt:lpstr>
      <vt:lpstr>ИСЛАМ БОЗБАЕВ  студент 2 курса   медицинского факультета  КазНУ им.аль-Фараби, специальность   «Физическая Культура и Спорт» занял первое место в весовой категории 90 кг,  на проходящем в Баку  турнире Большого шлема  по дзюдо</vt:lpstr>
      <vt:lpstr>РОМАН КРЕЧ   Студент КазНУ им.аль-Фараби,  факультет Международных отношений. Дважды стал вторым на  500-метровке на Чемпионате Мира по конькобежному спорту в спринтерском многоборье.  25-26 февраля 2017, Канада,  город Калгари,   </vt:lpstr>
      <vt:lpstr>ФЕДОР МЕЗЕНЦЕВ Студент КазНУ им.аль-Фараби, факультет Международных отношений Конькобежный спорт.  Бронзовый призер VIII зимних Азиатских игр в составе мужской команды Республики Казахстан.  17-26 февраля 2017 Япония, город Саппоро. </vt:lpstr>
      <vt:lpstr>СМАГУЛОВ ЖАНСАЙ  Студент КазНУ им.аль-Фараби, Медицинский факультет,  ФКиС 1 курс.  3 место  в весовой категории до 78 кг  Гран-При по дзюдо,  Тбилиси,  31.03-02.04.2017г. </vt:lpstr>
      <vt:lpstr>БОЛАТ ЕРАСЫЛ  Студент КазНУ им.аль-Фараби,  1 курс ВШЭБ.  Чемпион Республиканского турнира по дзюдо среди молодежи, посвященный празднику НАУРЫЗ, Талдыкурган,  27-28.03.2017 </vt:lpstr>
      <vt:lpstr>  КАЛКАМАНУЛЫ АЗИЗ  Студент КазНУ им.аль-Фараби, юридический факультет 2 курс.  3 место  в весовой категории до 81 кг  Гран-При по дзюдо,  Тбилиси,  31.03-02.04.2017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Сборная Республики Казахстан по синхронному плаванию завоевала четыре бронзовые медали на X Чемпионате Азии по водным видам спорта, прошедшем 15-21 ноября 2016 года в Токио, Япония.  В составе команды выступали три студентки КазНУ им. Аль-Фараби: Маткова Алина, Ездакова Ольга и Меймантай Аида. </dc:title>
  <dc:creator>Сиротина Светлана</dc:creator>
  <cp:lastModifiedBy>podporyna.svetlana</cp:lastModifiedBy>
  <cp:revision>9</cp:revision>
  <dcterms:created xsi:type="dcterms:W3CDTF">2017-02-13T09:39:31Z</dcterms:created>
  <dcterms:modified xsi:type="dcterms:W3CDTF">2017-04-06T05:43:49Z</dcterms:modified>
</cp:coreProperties>
</file>