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1357321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World Winter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Universiade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929330"/>
            <a:ext cx="6400800" cy="714380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Almaty, 28 January - 8 February 2017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C:\Users\podporyna.svetlana\Desktop\Спортклуб 2016-2017\Всемирная зимняя универсиада 2017\птица универсиады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571612"/>
            <a:ext cx="6484048" cy="432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MOROZOV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DMITRY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GSofPH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1 course, specialty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FCandS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Skating,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MS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RK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7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podporyna.svetlana\Desktop\Спортклуб 2016-2017\Всемирная зимняя универсиада 2017\морозов - копия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6000" contrast="17000"/>
          </a:blip>
          <a:srcRect/>
          <a:stretch>
            <a:fillRect/>
          </a:stretch>
        </p:blipFill>
        <p:spPr bwMode="auto">
          <a:xfrm>
            <a:off x="2857488" y="2071678"/>
            <a:ext cx="2942513" cy="360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572560" cy="1939916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ESSAMAMBO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DARSIL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GSofPH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, 1</a:t>
            </a:r>
            <a:r>
              <a:rPr lang="ru-RU" sz="2800" b="1" baseline="30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course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magistrates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Specialty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FCandS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Speed skating,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MS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RK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7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podporyna.svetlana\Desktop\Спортклуб 2016-2017\Всемирная зимняя универсиада 2017\resiz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14876" y="2857496"/>
            <a:ext cx="4080000" cy="3060000"/>
          </a:xfrm>
          <a:prstGeom prst="rect">
            <a:avLst/>
          </a:prstGeom>
          <a:noFill/>
        </p:spPr>
      </p:pic>
      <p:pic>
        <p:nvPicPr>
          <p:cNvPr id="1027" name="Picture 3" descr="C:\Users\podporyna.svetlana\Desktop\Спортклуб 2016-2017\Всемирная зимняя универсиада 2017\photo_2088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857496"/>
            <a:ext cx="4381500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8786874" cy="1582726"/>
          </a:xfrm>
        </p:spPr>
        <p:txBody>
          <a:bodyPr>
            <a:normAutofit/>
          </a:bodyPr>
          <a:lstStyle/>
          <a:p>
            <a:r>
              <a:rPr lang="en-US" sz="3100" b="1" dirty="0">
                <a:latin typeface="Times New Roman" pitchFamily="18" charset="0"/>
                <a:cs typeface="Times New Roman" pitchFamily="18" charset="0"/>
              </a:rPr>
              <a:t>AHMETVALIEVA </a:t>
            </a: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>DAYANA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100" b="1" dirty="0" err="1" smtClean="0">
                <a:latin typeface="Times New Roman" pitchFamily="18" charset="0"/>
                <a:cs typeface="Times New Roman" pitchFamily="18" charset="0"/>
              </a:rPr>
              <a:t>GSofPH</a:t>
            </a: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>course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specialty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FCandS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>, Ski </a:t>
            </a:r>
            <a:r>
              <a:rPr lang="en-US" sz="3100" b="1" dirty="0">
                <a:latin typeface="Times New Roman" pitchFamily="18" charset="0"/>
                <a:cs typeface="Times New Roman" pitchFamily="18" charset="0"/>
              </a:rPr>
              <a:t>jumping, </a:t>
            </a: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>MS RK.</a:t>
            </a:r>
            <a:endParaRPr lang="ru-RU" sz="27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Users\podporyna.svetlana\Desktop\Спортклуб 2016-2017\Всемирная зимняя универсиада 2017\Ахметвалиева Даяна, 1 курс ФКиС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85918" y="2143116"/>
            <a:ext cx="5715000" cy="4286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b="1" dirty="0" err="1">
                <a:latin typeface="Times New Roman" pitchFamily="18" charset="0"/>
                <a:cs typeface="Times New Roman" pitchFamily="18" charset="0"/>
              </a:rPr>
              <a:t>Aibek</a:t>
            </a:r>
            <a:r>
              <a:rPr lang="en-US" sz="3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>ALI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100" b="1" dirty="0" err="1">
                <a:latin typeface="Times New Roman" pitchFamily="18" charset="0"/>
                <a:cs typeface="Times New Roman" pitchFamily="18" charset="0"/>
              </a:rPr>
              <a:t>GSofPH</a:t>
            </a: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>, 3 course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>specialty </a:t>
            </a:r>
            <a:r>
              <a:rPr lang="en-US" sz="3100" b="1" dirty="0">
                <a:latin typeface="Times New Roman" pitchFamily="18" charset="0"/>
                <a:cs typeface="Times New Roman" pitchFamily="18" charset="0"/>
              </a:rPr>
              <a:t>"International </a:t>
            </a: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>law"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>Nordic </a:t>
            </a:r>
            <a:r>
              <a:rPr lang="en-US" sz="3100" b="1" dirty="0">
                <a:latin typeface="Times New Roman" pitchFamily="18" charset="0"/>
                <a:cs typeface="Times New Roman" pitchFamily="18" charset="0"/>
              </a:rPr>
              <a:t>Combined, </a:t>
            </a: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>MS RK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7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Содержимое 8" descr="IMG-20170220-WA000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6201" y="1600200"/>
            <a:ext cx="679159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15436" cy="1143000"/>
          </a:xfrm>
        </p:spPr>
        <p:txBody>
          <a:bodyPr>
            <a:normAutofit fontScale="90000"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KALYUZHNOV NIKITA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HSofEandB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1 course second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degree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pecialty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– Marketing. Skiing,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MS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7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podporyna.svetlana\Desktop\Спортклуб 2016-2017\олимпийцы 2016\Калюжнов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05540" y="1600200"/>
            <a:ext cx="4132919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7" name="Picture 3" descr="C:\Users\podporyna.svetlana\Desktop\Спортклуб 2016-2017\Всемирная зимняя универсиада 2017\эмблема универсиады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7350" y="654050"/>
            <a:ext cx="8369300" cy="5549900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268931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643998" cy="1725602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100" b="1" dirty="0">
                <a:latin typeface="Times New Roman" pitchFamily="18" charset="0"/>
                <a:cs typeface="Times New Roman" pitchFamily="18" charset="0"/>
              </a:rPr>
              <a:t>ADYHANOVA </a:t>
            </a: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>JANSAYA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3100" b="1" dirty="0" err="1" smtClean="0">
                <a:latin typeface="Times New Roman" pitchFamily="18" charset="0"/>
                <a:cs typeface="Times New Roman" pitchFamily="18" charset="0"/>
              </a:rPr>
              <a:t>FofIR</a:t>
            </a: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100" b="1" dirty="0">
                <a:latin typeface="Times New Roman" pitchFamily="18" charset="0"/>
                <a:cs typeface="Times New Roman" pitchFamily="18" charset="0"/>
              </a:rPr>
              <a:t>1 course, specialty "International </a:t>
            </a: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>relations"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>
                <a:latin typeface="Times New Roman" pitchFamily="18" charset="0"/>
                <a:cs typeface="Times New Roman" pitchFamily="18" charset="0"/>
              </a:rPr>
              <a:t>Figure skating, </a:t>
            </a: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>MS RK.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C:\Users\podporyna.svetlana\Desktop\Спортклуб 2016-2017\Адыханова Жансая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143116"/>
            <a:ext cx="6788945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OLZHABAEVA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AIDA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GSofPH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3 course, specialty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FCandS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Ice Hockey,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MS RK.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podporyna.svetlana\Desktop\Спортклуб 2016-2017\Всемирная зимняя универсиада 2017\Олжабаева Аида-МС по хоккей с шайбой, Чемпионка РК, игрок национальной сборной, 3 курс Медфака, специальность ФКиС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09018" y="1600200"/>
            <a:ext cx="4525963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</p:spPr>
        <p:txBody>
          <a:bodyPr>
            <a:normAutofit/>
          </a:bodyPr>
          <a:lstStyle/>
          <a:p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>RYSPEKOV MERUERT</a:t>
            </a:r>
            <a:br>
              <a:rPr lang="en-US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>raduate </a:t>
            </a:r>
            <a:r>
              <a:rPr lang="en-US" sz="3100" b="1" dirty="0">
                <a:latin typeface="Times New Roman" pitchFamily="18" charset="0"/>
                <a:cs typeface="Times New Roman" pitchFamily="18" charset="0"/>
              </a:rPr>
              <a:t>of the </a:t>
            </a: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sz="3100" b="1" dirty="0" err="1" smtClean="0">
                <a:latin typeface="Times New Roman" pitchFamily="18" charset="0"/>
                <a:cs typeface="Times New Roman" pitchFamily="18" charset="0"/>
              </a:rPr>
              <a:t>andS</a:t>
            </a: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>, Ice </a:t>
            </a:r>
            <a:r>
              <a:rPr lang="en-US" sz="3100" b="1" dirty="0">
                <a:latin typeface="Times New Roman" pitchFamily="18" charset="0"/>
                <a:cs typeface="Times New Roman" pitchFamily="18" charset="0"/>
              </a:rPr>
              <a:t>Hockey, </a:t>
            </a: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>MS RK.</a:t>
            </a:r>
            <a:endParaRPr lang="ru-RU" sz="27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podporyna.svetlana\Desktop\Спортклуб 2016-2017\Всемирная зимняя универсиада 2017\Рыспек Меруерт-МС по хоккей с шайбой, чемпионка РК, игрок национальной сборной РК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5984" y="1928802"/>
            <a:ext cx="4525963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>MOLDABAEV DARIA</a:t>
            </a:r>
            <a:br>
              <a:rPr lang="en-US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> Graduate of the </a:t>
            </a:r>
            <a:r>
              <a:rPr lang="en-US" sz="3100" b="1" dirty="0" err="1" smtClean="0">
                <a:latin typeface="Times New Roman" pitchFamily="18" charset="0"/>
                <a:cs typeface="Times New Roman" pitchFamily="18" charset="0"/>
              </a:rPr>
              <a:t>FCandS</a:t>
            </a: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>, Ice </a:t>
            </a:r>
            <a:r>
              <a:rPr lang="en-US" sz="3100" b="1" dirty="0">
                <a:latin typeface="Times New Roman" pitchFamily="18" charset="0"/>
                <a:cs typeface="Times New Roman" pitchFamily="18" charset="0"/>
              </a:rPr>
              <a:t>Hockey, </a:t>
            </a: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>MS RK.</a:t>
            </a:r>
            <a:endParaRPr lang="ru-RU" sz="27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podporyna.svetlana\Desktop\Спортклуб 2016-2017\Всемирная зимняя универсиада 2017\Молдабай Дарья-МС по хоккею с шайбой, чемпионка РК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28860" y="2500306"/>
            <a:ext cx="4094793" cy="360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15436" cy="1582726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MEZENTSEV FEDOR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FofIR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1 second higher education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course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Specialty "International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law"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Speed skating,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MS RK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podporyna.svetlana\Desktop\Спортклуб 2016-2017\Всемирная зимняя универсиада 2017\Мезенцев Федор-многократный Чемпион РК, призер международных соревновании,МСМК по конькобежнему спорту, студент ФМО 1 курс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5984" y="2071678"/>
            <a:ext cx="4616789" cy="432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15436" cy="1582726"/>
          </a:xfrm>
        </p:spPr>
        <p:txBody>
          <a:bodyPr>
            <a:normAutofit fontScale="90000"/>
          </a:bodyPr>
          <a:lstStyle/>
          <a:p>
            <a:r>
              <a:rPr lang="en-US" sz="3100" b="1" dirty="0">
                <a:latin typeface="Times New Roman" pitchFamily="18" charset="0"/>
                <a:cs typeface="Times New Roman" pitchFamily="18" charset="0"/>
              </a:rPr>
              <a:t>SERGIENKO </a:t>
            </a: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>ARTHUR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3100" b="1" dirty="0" err="1">
                <a:latin typeface="Times New Roman" pitchFamily="18" charset="0"/>
                <a:cs typeface="Times New Roman" pitchFamily="18" charset="0"/>
              </a:rPr>
              <a:t>FofIR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>
                <a:latin typeface="Times New Roman" pitchFamily="18" charset="0"/>
                <a:cs typeface="Times New Roman" pitchFamily="18" charset="0"/>
              </a:rPr>
              <a:t>1 second higher education </a:t>
            </a: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>course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>
                <a:latin typeface="Times New Roman" pitchFamily="18" charset="0"/>
                <a:cs typeface="Times New Roman" pitchFamily="18" charset="0"/>
              </a:rPr>
              <a:t>Specialty "International law</a:t>
            </a: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>
                <a:latin typeface="Times New Roman" pitchFamily="18" charset="0"/>
                <a:cs typeface="Times New Roman" pitchFamily="18" charset="0"/>
              </a:rPr>
              <a:t>Speed skating, </a:t>
            </a: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>MS RK.</a:t>
            </a:r>
            <a:endParaRPr lang="ru-RU" sz="27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C:\Users\podporyna.svetlana\Desktop\Спортклуб 2016-2017\Всемирная зимняя универсиада 2017\Сергиенко Артур - многократный Чемпион РК, победитель Международных соревнований по конькобежному спорту МСМК, студент 1 курса факультета МО (2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83554" y="2143125"/>
            <a:ext cx="5976892" cy="39830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82792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CRETCH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ROMAN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FofIR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1 course of the second higher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education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Specialty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"International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law"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Skating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MS RK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7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podporyna.svetlana\Desktop\Спортклуб 2016-2017\Всемирная зимняя универсиада 2017\450_5315562ebe50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0562" y="3000372"/>
            <a:ext cx="4286250" cy="2571750"/>
          </a:xfrm>
          <a:prstGeom prst="rect">
            <a:avLst/>
          </a:prstGeom>
          <a:noFill/>
        </p:spPr>
      </p:pic>
      <p:pic>
        <p:nvPicPr>
          <p:cNvPr id="2051" name="Picture 3" descr="C:\Users\podporyna.svetlana\Desktop\Спортклуб 2016-2017\Всемирная зимняя универсиада 2017\1327819211_sportlive_589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000372"/>
            <a:ext cx="3987800" cy="2552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752</TotalTime>
  <Words>33</Words>
  <Application>Microsoft Office PowerPoint</Application>
  <PresentationFormat>Экран (4:3)</PresentationFormat>
  <Paragraphs>14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World Winter Universiade</vt:lpstr>
      <vt:lpstr>Презентация PowerPoint</vt:lpstr>
      <vt:lpstr>    ADYHANOVA JANSAYA The FofIR, 1 course, specialty "International relations", Figure skating, MS RK.  </vt:lpstr>
      <vt:lpstr>OLZHABAEVA AIDA GSofPH, 3 course, specialty FCandS, Ice Hockey, MS RK.</vt:lpstr>
      <vt:lpstr>RYSPEKOV MERUERT  Graduate of the FСandS, Ice Hockey, MS RK.</vt:lpstr>
      <vt:lpstr>MOLDABAEV DARIA  Graduate of the FCandS, Ice Hockey, MS RK.</vt:lpstr>
      <vt:lpstr>MEZENTSEV FEDOR The FofIR, 1 second higher education course, Specialty "International law", Speed skating, MS RK.</vt:lpstr>
      <vt:lpstr>SERGIENKO ARTHUR  The FofIR, 1 second higher education course, Specialty "International law", Speed skating, MS RK.</vt:lpstr>
      <vt:lpstr>CRETCH ROMAN The FofIR, 1 course of the second higher education, Specialty "International law", Skating, MS RK.</vt:lpstr>
      <vt:lpstr>MOROZOV DMITRY GSofPH, 1 course, specialty FCandS, Skating, MS RK.</vt:lpstr>
      <vt:lpstr>ESSAMAMBO DARSIL GSofPH, 1 course magistrates, Specialty FCandS, Speed skating, MS RK.</vt:lpstr>
      <vt:lpstr>AHMETVALIEVA DAYANA GSofPH, 1 course, specialty FCandS , Ski jumping, MS RK.</vt:lpstr>
      <vt:lpstr>Aibek ALI GSofPH, 3 course, specialty "International law", Nordic Combined, MS RK.</vt:lpstr>
      <vt:lpstr>KALYUZHNOV NIKITA  HSofEandB, 1 course second degree, Specialty – Marketing. Skiing, MS.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ВСЕМИРНАЯ ЗИМНЯЯ УНИВЕРСИАДА </dc:title>
  <dc:creator>Сиротина Светлана</dc:creator>
  <cp:lastModifiedBy>Екатерина Ким</cp:lastModifiedBy>
  <cp:revision>24</cp:revision>
  <dcterms:created xsi:type="dcterms:W3CDTF">2017-02-13T09:56:38Z</dcterms:created>
  <dcterms:modified xsi:type="dcterms:W3CDTF">2017-02-21T20:35:13Z</dcterms:modified>
</cp:coreProperties>
</file>