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ВСЕМИРНАЯ ЗИМНЯЯ УНИВЕРСИАДА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29330"/>
            <a:ext cx="6400800" cy="71438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28 января - 8 февраля 2017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podporyna.svetlana\Desktop\Спортклуб 2016-2017\Всемирная зимняя универсиада 2017\птица универсиа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84048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МОРОЗОВ ДМИТРИЙ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ВШОЗ, 1 курс, специальность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конькобежный спорт,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МСМК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Всемирная зимняя универсиада 2017\морозов -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7000"/>
          </a:blip>
          <a:srcRect/>
          <a:stretch>
            <a:fillRect/>
          </a:stretch>
        </p:blipFill>
        <p:spPr bwMode="auto">
          <a:xfrm>
            <a:off x="2857488" y="2071678"/>
            <a:ext cx="294251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9399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ЭССАМАМБО ДАРСИЛЬ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ВШОЗ, 1 курс магистратура, специальность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конькобежный спорт, МСМК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Всемирная зимняя универсиада 2017\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4080000" cy="3060000"/>
          </a:xfrm>
          <a:prstGeom prst="rect">
            <a:avLst/>
          </a:prstGeom>
          <a:noFill/>
        </p:spPr>
      </p:pic>
      <p:pic>
        <p:nvPicPr>
          <p:cNvPr id="1027" name="Picture 3" descr="C:\Users\podporyna.svetlana\Desktop\Спортклуб 2016-2017\Всемирная зимняя универсиада 2017\photo_208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381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58272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АХМЕТВАЛИЕВА  ДАЯНА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ВШОЗ,  1 курс специальность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прыжки на лыжах с трамплина, МС РК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odporyna.svetlana\Desktop\Спортклуб 2016-2017\Всемирная зимняя универсиада 2017\Ахметвалиева Даяна, 1 курс ФКи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АЙБЕК АЛИ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ФМО, специальность"Международное право" 3 курс,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лыжное двоеборье, МС РК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-20170220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КАЛЮЖНОВ НИКИТА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ВШЭБ,  специальность -  Маркетинг, 1 курс второе высшее. Горные лыжи, МС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олимпийцы 2016\Калюж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5540" y="1600200"/>
            <a:ext cx="41329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podporyna.svetlana\Desktop\Спортклуб 2016-2017\Всемирная зимняя универсиада 2017\эмблема универсиа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654050"/>
            <a:ext cx="8369300" cy="55499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7256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АДЫХАНОВА ЖАНСАЯ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ФМО, 1 курс, специальность «Международные отношения»,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Фигурное катание, МС РК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podporyna.svetlana\Desktop\Спортклуб 2016-2017\Адыханова Жанс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ОЛЖАБАЕВА АИДА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ВШОЗ, 3 курс, специальность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Хоккей с шайбой, МС РК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odporyna.svetlana\Desktop\Спортклуб 2016-2017\Всемирная зимняя универсиада 2017\Олжабаева Аида-МС по хоккей с шайбой, Чемпионка РК, игрок национальной сборной, 3 курс Медфака, специальность ФКи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РЫСПЕК МЕРУЕРТ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выпускница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Хоккей с шайбой, МС РК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odporyna.svetlana\Desktop\Спортклуб 2016-2017\Всемирная зимняя универсиада 2017\Рыспек Меруерт-МС по хоккей с шайбой, чемпионка РК, игрок национальной сборной 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МОЛДАБАЙ ДАРЬЯ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выпускница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Хоккей с шайбой, МС МК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odporyna.svetlana\Desktop\Спортклуб 2016-2017\Всемирная зимняя универсиада 2017\Молдабай Дарья-МС по хоккею с шайбой, чемпионка 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09479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МЕЗЕНЦЕВ ФЕДОР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ФМО, 1 курс второе высшее образование,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специальность «Международное право»,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конькобежный спорт, МС МК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odporyna.svetlana\Desktop\Спортклуб 2016-2017\Всемирная зимняя универсиада 2017\Мезенцев Федор-многократный Чемпион РК, призер международных соревновании,МСМК по конькобежнему спорту, студент ФМО 1 кур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616789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СЕРГИЕНКО АРТУР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ФМО, 1 курс второе высшее образование,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специальность «Международное право»,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конькобежный спорт, МС МК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odporyna.svetlana\Desktop\Спортклуб 2016-2017\Всемирная зимняя универсиада 2017\Сергиенко Артур - многократный Чемпион РК, победитель Международных соревнований по конькобежному спорту МСМК, студент 1 курса факультета М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3554" y="2143125"/>
            <a:ext cx="5976892" cy="398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КРЕЧ РОМАН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ФМО, специальность "Международное право"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 курс второе высшее образование,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конькобежный спорт МС МК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odporyna.svetlana\Desktop\Спортклуб 2016-2017\Всемирная зимняя универсиада 2017\450_5315562ebe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4286250" cy="2571750"/>
          </a:xfrm>
          <a:prstGeom prst="rect">
            <a:avLst/>
          </a:prstGeom>
          <a:noFill/>
        </p:spPr>
      </p:pic>
      <p:pic>
        <p:nvPicPr>
          <p:cNvPr id="2051" name="Picture 3" descr="C:\Users\podporyna.svetlana\Desktop\Спортклуб 2016-2017\Всемирная зимняя универсиада 2017\1327819211_sportlive_5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9878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ВСЕМИРНАЯ ЗИМНЯЯ УНИВЕРСИАДА </vt:lpstr>
      <vt:lpstr>Слайд 2</vt:lpstr>
      <vt:lpstr>    АДЫХАНОВА ЖАНСАЯ ФМО, 1 курс, специальность «Международные отношения», Фигурное катание, МС РК  </vt:lpstr>
      <vt:lpstr>ОЛЖАБАЕВА АИДА  ВШОЗ, 3 курс, специальность ФКиС  Хоккей с шайбой, МС РК</vt:lpstr>
      <vt:lpstr>РЫСПЕК МЕРУЕРТ   выпускница ФКиС,   Хоккей с шайбой, МС РК</vt:lpstr>
      <vt:lpstr>МОЛДАБАЙ ДАРЬЯ  выпускница ФКиС,  Хоккей с шайбой, МС МК </vt:lpstr>
      <vt:lpstr>МЕЗЕНЦЕВ ФЕДОР   ФМО, 1 курс второе высшее образование,  специальность «Международное право»,  конькобежный спорт, МС МК </vt:lpstr>
      <vt:lpstr>СЕРГИЕНКО АРТУР  ФМО, 1 курс второе высшее образование,  специальность «Международное право»,  конькобежный спорт, МС МК </vt:lpstr>
      <vt:lpstr>КРЕЧ РОМАН  ФМО, специальность "Международное право"  1 курс второе высшее образование,   конькобежный спорт МС МК</vt:lpstr>
      <vt:lpstr>МОРОЗОВ ДМИТРИЙ  ВШОЗ, 1 курс, специальность ФКиС  конькобежный спорт, МСМК</vt:lpstr>
      <vt:lpstr>ЭССАМАМБО ДАРСИЛЬ  ВШОЗ, 1 курс магистратура, специальность ФКиС,  конькобежный спорт, МСМК</vt:lpstr>
      <vt:lpstr>АХМЕТВАЛИЕВА  ДАЯНА  ВШОЗ,  1 курс специальность ФКиС,  прыжки на лыжах с трамплина, МС РК</vt:lpstr>
      <vt:lpstr>АЙБЕК АЛИ  ФМО, специальность"Международное право" 3 курс,  лыжное двоеборье, МС РК</vt:lpstr>
      <vt:lpstr>КАЛЮЖНОВ НИКИТА  ВШЭБ,  специальность -  Маркетинг, 1 курс второе высшее. Горные лыжи, МС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ЗИМНЯЯ УНИВЕРСИАДА </dc:title>
  <dc:creator>Сиротина Светлана</dc:creator>
  <cp:lastModifiedBy>podporyna.svetlana</cp:lastModifiedBy>
  <cp:revision>15</cp:revision>
  <dcterms:created xsi:type="dcterms:W3CDTF">2017-02-13T09:56:38Z</dcterms:created>
  <dcterms:modified xsi:type="dcterms:W3CDTF">2017-02-20T09:05:10Z</dcterms:modified>
</cp:coreProperties>
</file>