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handoutMasterIdLst>
    <p:handoutMasterId r:id="rId8"/>
  </p:handoutMasterIdLst>
  <p:sldIdLst>
    <p:sldId id="275" r:id="rId2"/>
    <p:sldId id="268" r:id="rId3"/>
    <p:sldId id="270" r:id="rId4"/>
    <p:sldId id="269" r:id="rId5"/>
    <p:sldId id="27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E12B"/>
    <a:srgbClr val="4EAEF0"/>
    <a:srgbClr val="4897F6"/>
    <a:srgbClr val="79ABE1"/>
    <a:srgbClr val="7BA8D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AB084-E36C-46D2-AF40-C76947517E47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46A4EA-8CE3-49B6-BEA7-63F679CADC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990428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A6AD6-F136-4B88-B0BE-FE1ADA2BBB90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26207-7883-4FE4-B64E-27CEA3D293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74963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onika\Desktop\календарь_рус_новый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1763688" y="83309"/>
            <a:ext cx="6480720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КАЛЕНДАРЬ МЕРОПРИЯТИЙ</a:t>
            </a:r>
          </a:p>
          <a:p>
            <a:pPr algn="ctr"/>
            <a:r>
              <a:rPr lang="ru-RU" sz="1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КАЗНУ ИМ. АЛЬ-ФАРАБИ НА  2015-2016 УЧЕБНЫЙ ГОД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692696"/>
          <a:ext cx="9144000" cy="6021209"/>
        </p:xfrm>
        <a:graphic>
          <a:graphicData uri="http://schemas.openxmlformats.org/drawingml/2006/table">
            <a:tbl>
              <a:tblPr/>
              <a:tblGrid>
                <a:gridCol w="7524328"/>
                <a:gridCol w="1619672"/>
              </a:tblGrid>
              <a:tr h="2204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Проводимые мероприятия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Дата  проведения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409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Мероприятия, посвященные Дню Конституции РК и Дню знаний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1 сентября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2015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66141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Деятельность «Института </a:t>
                      </a:r>
                      <a:r>
                        <a:rPr lang="ru-RU" sz="1300" b="1" dirty="0" err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кураторов-эдвайзеров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» по адаптации студентов первокурсников (ознакомление с традициями и структурой вуза, посещение музеев, библиотек, ЦОС, общежитий и мн. др.)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Сентябрь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2015 г</a:t>
                      </a: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5932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Обсуждение статьи Президента «Социальная модернизация Казахстана: Двадцать шагов к Обществу Всеобщего Труда» на факультетах, в общежитиях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В течение года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988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Мероприятия по разъяснению основных положений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 С</a:t>
                      </a:r>
                      <a:r>
                        <a:rPr lang="ru-RU" sz="1300" b="1" dirty="0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тратегии «Казахстан–2050»  и др. нормативных документов</a:t>
                      </a: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 РК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В течение года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988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«День открытых дверей кафедр» в общежитиях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В течение года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7964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Встречи студентов с</a:t>
                      </a:r>
                      <a:r>
                        <a:rPr lang="ru-RU" sz="1300" b="1" dirty="0">
                          <a:solidFill>
                            <a:srgbClr val="FF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представителями: образовательных и научных учреждений; правоохранительных органов;</a:t>
                      </a:r>
                      <a:r>
                        <a:rPr lang="ru-RU" sz="1300" b="1" dirty="0">
                          <a:solidFill>
                            <a:srgbClr val="FF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национальных центров; религиозных и общественных объединений; экспертами, и др. специалистами в своей области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В течение года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409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Традиционное праздничное мероприятие «</a:t>
                      </a:r>
                      <a:r>
                        <a:rPr lang="ru-RU" sz="1300" b="1" dirty="0" smtClean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Посвящен</a:t>
                      </a:r>
                      <a:r>
                        <a:rPr lang="en-US" sz="1300" b="1" dirty="0" smtClean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300" b="1" dirty="0" err="1" smtClean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ие</a:t>
                      </a:r>
                      <a:r>
                        <a:rPr lang="ru-RU" sz="1300" b="1" dirty="0" smtClean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первокурсников 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в студенты»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Сентябрь 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 2015 г.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988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«</a:t>
                      </a:r>
                      <a:r>
                        <a:rPr lang="kk-KZ" sz="1300" b="1" dirty="0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Фестиваль языков»,  посвященный Празднику языков народов Казахстана</a:t>
                      </a:r>
                      <a:endParaRPr lang="ru-RU" sz="1300" b="1" dirty="0">
                        <a:latin typeface="Constantia" pitchFamily="18" charset="0"/>
                        <a:ea typeface="???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22 Сентября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2015 г.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6614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Спартакиада среди первокурсников</a:t>
                      </a:r>
                      <a:endParaRPr lang="ru-RU" sz="1300" b="1" dirty="0">
                        <a:latin typeface="Constantia" pitchFamily="18" charset="0"/>
                        <a:ea typeface="???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Сентябрь-Октябрь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 2015 г.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2960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Традиционная 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м</a:t>
                      </a: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ежфакультетская Спартакиада студентов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В течение года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3325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Мероприятия по реализации проекта «100 книг» 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В течение года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88640"/>
          <a:ext cx="9144000" cy="6339840"/>
        </p:xfrm>
        <a:graphic>
          <a:graphicData uri="http://schemas.openxmlformats.org/drawingml/2006/table">
            <a:tbl>
              <a:tblPr/>
              <a:tblGrid>
                <a:gridCol w="7524328"/>
                <a:gridCol w="1619672"/>
              </a:tblGrid>
              <a:tr h="5597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Фестиваль художественной самодеятельности среди студентов первого курса «</a:t>
                      </a: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Таланты первокурсников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300" b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Сентябрь-</a:t>
                      </a:r>
                      <a:r>
                        <a:rPr lang="ru-RU" sz="1300" b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Октябрь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2015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165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День пожилых людей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1 Октября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2015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165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«День донора» совместно с Республиканским центром по переливанию крови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Октябрь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2015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3885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Конкурс «Ана тілі аруы» и «Жігіт сұлтаны»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Октябрь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2015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165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Спортивные соревнования для студентов и ППС на Кубок «Ректора»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Октябрь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2015 г.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2019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Массовые субботники. Акция «Труд». Конкурс «Неделя чистоты»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В течение года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165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Благотворительный обед студенческого профкома «Сункар» – «Түскі ас тамақ 81 теңгеден»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Ноябрь 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2015 г.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373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Благотворительные мероприятия студенческой организации  «К</a:t>
                      </a: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өмек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»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Ноябрь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2015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3885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Конкурс  «Золотая осень» на факультетах и в общежитиях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Ноябрь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2015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165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Спортивные состязания между общежитиями «</a:t>
                      </a:r>
                      <a:r>
                        <a:rPr lang="en-US" sz="1300" b="1" dirty="0" err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Kaznucityfest</a:t>
                      </a: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Ноябрь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2015 г.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165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Открытие сезона КВН. Межфакультетский турнир по футболу среди студентов на к</a:t>
                      </a:r>
                      <a:r>
                        <a:rPr lang="ru-RU" sz="1300" b="1" dirty="0" err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убок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 «</a:t>
                      </a:r>
                      <a:r>
                        <a:rPr lang="ru-RU" sz="1300" b="1" dirty="0" err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Сункар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Ноябрь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2015 г.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2019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Международный день студентов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17 ноября 2015 г.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165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Мероприятия посвященные «Дню </a:t>
                      </a:r>
                      <a:r>
                        <a:rPr lang="kk-KZ" sz="1300" b="1" dirty="0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Первого Президента</a:t>
                      </a:r>
                      <a:r>
                        <a:rPr lang="ru-RU" sz="1300" b="1" dirty="0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»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1 </a:t>
                      </a:r>
                      <a:r>
                        <a:rPr lang="kk-KZ" sz="1300" b="1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Декабрь 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2015г.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165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Мероприятия посвященные </a:t>
                      </a:r>
                      <a:r>
                        <a:rPr lang="kk-KZ" sz="1300" b="1" dirty="0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дню</a:t>
                      </a:r>
                      <a:r>
                        <a:rPr lang="ru-RU" sz="1300" b="1" dirty="0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 Независимости РК</a:t>
                      </a: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. </a:t>
                      </a: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Встреча с участниками декабрьских событий 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16 </a:t>
                      </a:r>
                      <a:r>
                        <a:rPr lang="ru-RU" sz="1300" b="1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Декабря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2015 г.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37315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Организация и проведение республиканского патриотического фестиваля среди студенческой молодежи «Мен жастарға сенемін</a:t>
                      </a: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» </a:t>
                      </a:r>
                      <a:r>
                        <a:rPr lang="kk-KZ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посвященный ко дню Независимости РК </a:t>
                      </a:r>
                      <a:endParaRPr lang="ru-RU" sz="1300" b="1" dirty="0">
                        <a:solidFill>
                          <a:srgbClr val="000000"/>
                        </a:solidFill>
                        <a:latin typeface="Constantia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Декабрь </a:t>
                      </a:r>
                      <a:endParaRPr lang="ru-RU" sz="1300" b="1" dirty="0">
                        <a:latin typeface="Constantia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2015 г.</a:t>
                      </a:r>
                      <a:endParaRPr lang="ru-RU" sz="1300" b="1" dirty="0">
                        <a:latin typeface="Constantia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332653"/>
          <a:ext cx="9144000" cy="6578058"/>
        </p:xfrm>
        <a:graphic>
          <a:graphicData uri="http://schemas.openxmlformats.org/drawingml/2006/table">
            <a:tbl>
              <a:tblPr/>
              <a:tblGrid>
                <a:gridCol w="7452320"/>
                <a:gridCol w="1691680"/>
              </a:tblGrid>
              <a:tr h="4703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Премьера спектакля студенческого театра «</a:t>
                      </a:r>
                      <a:r>
                        <a:rPr lang="ru-RU" sz="1300" b="1" dirty="0" err="1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Біз</a:t>
                      </a: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Декабрь 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2015</a:t>
                      </a:r>
                      <a:r>
                        <a:rPr lang="kk-KZ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 г.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703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Новогодний студенческий бал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Декабрь 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2015 г.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3873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300" b="1" kern="0" dirty="0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Спартакиада </a:t>
                      </a:r>
                      <a:r>
                        <a:rPr lang="ru-RU" sz="1300" b="1" kern="0" dirty="0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«Здоровье» среди ППС и сотрудников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300" b="1" kern="0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Январь</a:t>
                      </a:r>
                      <a:endParaRPr lang="ru-RU" sz="1300" b="1" kern="0">
                        <a:latin typeface="Constantia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2016 г.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691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Традиционная 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встреча ректора со студентами в рамках реализации проекта </a:t>
                      </a: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«Айналаңды нұрландыр»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 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Февраль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2016 года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703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Организация и проведение конкурса «Лучшая студенческая группа»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Февраль-Май 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2016 г.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703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Конкурс «Мисс КазНУ-2016 года»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Февраль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2016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703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Конкурс «Лучшая студенческая семья»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Февраль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2016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703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300" b="1" kern="0" dirty="0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Обсуждения ежегодного </a:t>
                      </a:r>
                      <a:r>
                        <a:rPr lang="ru-RU" sz="1300" b="1" kern="0" dirty="0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«Послания Президента Республики Казахстан Н.Назарбаева народу Казахстана»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Февраль-Март 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2016 г.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3385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8 Марта  – Международный  Женский день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Март  </a:t>
                      </a:r>
                      <a:r>
                        <a:rPr lang="ru-RU" sz="1300" b="1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2016 г.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3385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ru-RU" sz="1300" b="1" dirty="0" err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Наурыз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300" b="1" dirty="0" err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мейрамы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  <a:r>
                        <a:rPr lang="ru-RU" sz="1300" b="1" dirty="0">
                          <a:highlight>
                            <a:srgbClr val="FFFF00"/>
                          </a:highlight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Март </a:t>
                      </a:r>
                      <a:r>
                        <a:rPr lang="ru-RU" sz="1300" b="1">
                          <a:latin typeface="Constantia" pitchFamily="18" charset="0"/>
                          <a:ea typeface="???"/>
                          <a:cs typeface="Times New Roman" pitchFamily="18" charset="0"/>
                        </a:rPr>
                        <a:t>2016 г.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33856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Смотр художественной самодеятельности «Студенческая весна»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Март 2016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703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Международный молодежный форум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Апрель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2016 г.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703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Фестиваль «Бал тюльпанов» 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Апрель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2016 г.</a:t>
                      </a:r>
                      <a:endParaRPr lang="ru-RU" sz="1300" b="1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213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b="1" dirty="0" err="1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Фарабиевские</a:t>
                      </a: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 чтения среди студентов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Апрель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2016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703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Конкурс молодых акынов «Жыр мүшайрасы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Апрель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2016 г.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260649"/>
          <a:ext cx="9144000" cy="6597347"/>
        </p:xfrm>
        <a:graphic>
          <a:graphicData uri="http://schemas.openxmlformats.org/drawingml/2006/table">
            <a:tbl>
              <a:tblPr/>
              <a:tblGrid>
                <a:gridCol w="7452320"/>
                <a:gridCol w="1691680"/>
              </a:tblGrid>
              <a:tr h="4925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Организация мероприятий посвещенных дню «Қозы Көрпеш – Баян Сұлу»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15 апреля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2016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643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Мероприятия, посвященные празднику единства народов Казахстана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1 Май 2016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643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Мероприятия, посвященные празднованию Дня Победы 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9 Май  2016г.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643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Традиционная встреча ректора со студен</a:t>
                      </a: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ческим активом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 и преподавателями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Май  2016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643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Акция 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«Чистая сессия»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Май  2016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643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День Выпускника </a:t>
                      </a:r>
                      <a:r>
                        <a:rPr lang="ru-RU" sz="1300" b="1" dirty="0" err="1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КазНУ</a:t>
                      </a: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 им. </a:t>
                      </a:r>
                      <a:r>
                        <a:rPr lang="ru-RU" sz="1300" b="1" dirty="0" err="1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Аль-Фараби</a:t>
                      </a:r>
                      <a:endParaRPr lang="ru-RU" sz="1300" b="1" dirty="0">
                        <a:solidFill>
                          <a:srgbClr val="000000"/>
                        </a:solidFill>
                        <a:latin typeface="Constantia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Май 2016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5330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Организация и проведение мероприятий, посвященных памяти жертв политических репрессий</a:t>
                      </a:r>
                      <a:endParaRPr lang="ru-RU" sz="1300" b="1" dirty="0">
                        <a:latin typeface="Constantia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31 мая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2016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643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Торжественная церемония вручения дипломов выпускникам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Июнь 2016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6964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Подведение итогов по Индикативному плану (направление – Социальная деятельность), «Рейтинга </a:t>
                      </a:r>
                      <a:r>
                        <a:rPr lang="ru-RU" sz="1300" b="1" dirty="0" err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Кураторов-эдвайзеров</a:t>
                      </a: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», «Рейтинга клубов и кружков»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Июнь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2016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643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Открытие трудового сезона ССО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Calibri"/>
                          <a:cs typeface="Times New Roman" pitchFamily="18" charset="0"/>
                        </a:rPr>
                        <a:t>Июнь 2016г.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643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b="1" u="none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День</a:t>
                      </a:r>
                      <a:r>
                        <a:rPr lang="ru-RU" sz="1300" b="1" u="none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 государственных символов Казахстана </a:t>
                      </a:r>
                      <a:endParaRPr lang="ru-RU" sz="1300" b="1" u="non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onstantia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4 июня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2016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4643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Мероприятия, посвященные </a:t>
                      </a:r>
                      <a:r>
                        <a:rPr lang="kk-KZ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«Всемирному дню борьбы с курением», «Всемирному дню борьбы со СПИДом, наркоманией»</a:t>
                      </a:r>
                      <a:endParaRPr lang="ru-RU" sz="1300" b="1" dirty="0">
                        <a:solidFill>
                          <a:srgbClr val="000000"/>
                        </a:solidFill>
                        <a:latin typeface="Constantia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Июнь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2016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  <a:tr h="69647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300" b="1" dirty="0">
                          <a:solidFill>
                            <a:srgbClr val="000000"/>
                          </a:solidFill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Открытие летнего сезона. Выезд лучших преподователей и студенческого актива в СОЛ «КазНУ» на озеро Иссык-Куль</a:t>
                      </a:r>
                      <a:endParaRPr lang="ru-RU" sz="1300" b="1" dirty="0">
                        <a:solidFill>
                          <a:srgbClr val="000000"/>
                        </a:solidFill>
                        <a:latin typeface="Constantia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EAEF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300" b="1" dirty="0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И</a:t>
                      </a:r>
                      <a:r>
                        <a:rPr lang="ru-RU" sz="1300" b="1" dirty="0" err="1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юнь</a:t>
                      </a:r>
                      <a:r>
                        <a:rPr lang="ru-RU" sz="1300" b="1" dirty="0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Constantia" pitchFamily="18" charset="0"/>
                          <a:ea typeface="Times New Roman"/>
                          <a:cs typeface="Times New Roman" pitchFamily="18" charset="0"/>
                        </a:rPr>
                        <a:t>2016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E12B"/>
                    </a:solidFill>
                  </a:tcPr>
                </a:tc>
              </a:tr>
            </a:tbl>
          </a:graphicData>
        </a:graphic>
      </p:graphicFrame>
      <p:sp>
        <p:nvSpPr>
          <p:cNvPr id="921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</TotalTime>
  <Words>760</Words>
  <Application>Microsoft Office PowerPoint</Application>
  <PresentationFormat>Экран (4:3)</PresentationFormat>
  <Paragraphs>148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КАЗНУ в Топ-300  (QS World University Rankings)</dc:title>
  <dc:creator>zhaxylyk</dc:creator>
  <cp:lastModifiedBy>nonika</cp:lastModifiedBy>
  <cp:revision>77</cp:revision>
  <cp:lastPrinted>2015-09-08T08:41:49Z</cp:lastPrinted>
  <dcterms:created xsi:type="dcterms:W3CDTF">2015-09-08T08:29:35Z</dcterms:created>
  <dcterms:modified xsi:type="dcterms:W3CDTF">2016-04-11T06:18:00Z</dcterms:modified>
</cp:coreProperties>
</file>