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handoutMasterIdLst>
    <p:handoutMasterId r:id="rId8"/>
  </p:handoutMasterIdLst>
  <p:sldIdLst>
    <p:sldId id="275" r:id="rId2"/>
    <p:sldId id="268" r:id="rId3"/>
    <p:sldId id="270" r:id="rId4"/>
    <p:sldId id="269" r:id="rId5"/>
    <p:sldId id="271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D012"/>
    <a:srgbClr val="A2DF0B"/>
    <a:srgbClr val="ABEA0C"/>
    <a:srgbClr val="86EA0C"/>
    <a:srgbClr val="359FE7"/>
    <a:srgbClr val="A2F53D"/>
    <a:srgbClr val="79D30B"/>
    <a:srgbClr val="2684DA"/>
    <a:srgbClr val="40B3EC"/>
    <a:srgbClr val="1288D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664" y="-8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FAB084-E36C-46D2-AF40-C76947517E47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46A4EA-8CE3-49B6-BEA7-63F679CADC8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90428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AA6AD6-F136-4B88-B0BE-FE1ADA2BBB90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A26207-7883-4FE4-B64E-27CEA3D293D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74963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CBAD43-37FC-47E0-9D6D-50D14BC0823F}" type="datetimeFigureOut">
              <a:rPr lang="ru-RU" smtClean="0"/>
              <a:pPr/>
              <a:t>11.04.2016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8D986-E897-4827-A53C-C1F1E0E6CD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nonika\Desktop\календарь_англ_новый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555776" y="-44462"/>
            <a:ext cx="4032448" cy="1338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CALENDAR OF EVENTS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DEPARTMENT OF EDUCATIONAL WORK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KAZNU NAMED AFTER AL-FARABI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ACADEMIC YEAR 2015-2016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0" y="907712"/>
          <a:ext cx="9144000" cy="5836093"/>
        </p:xfrm>
        <a:graphic>
          <a:graphicData uri="http://schemas.openxmlformats.org/drawingml/2006/table">
            <a:tbl>
              <a:tblPr/>
              <a:tblGrid>
                <a:gridCol w="7270230"/>
                <a:gridCol w="1873770"/>
              </a:tblGrid>
              <a:tr h="361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Implemented events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6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Date of the event</a:t>
                      </a:r>
                      <a:endParaRPr lang="ru-RU" sz="16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3987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Events devoted to Constitution Day of </a:t>
                      </a:r>
                      <a:r>
                        <a:rPr lang="en-US" sz="14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RoK</a:t>
                      </a:r>
                      <a:r>
                        <a:rPr lang="en-US" sz="14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and The Knowledge Day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September 1,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71546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Activities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of 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Institute of advisers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on adapting the freshmen (familiarization with traditions and structure of the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higher education institution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visits to a museums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libraries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Students Service Centre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dormitories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etc.)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September 2015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848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Discussion of President's article «Social modernization of Kazakhstan: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Twenty Steps to Labor Society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on faculties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 dormitories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9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Events on identifying fundamental principles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of </a:t>
                      </a:r>
                      <a:r>
                        <a:rPr lang="en-US" sz="1400" b="1" dirty="0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«Kazakhstan–2050» 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Strategy </a:t>
                      </a:r>
                      <a:r>
                        <a:rPr lang="en-US" sz="1400" b="1" dirty="0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and other statutory documents of </a:t>
                      </a:r>
                      <a:r>
                        <a:rPr lang="en-US" sz="1400" b="1" dirty="0" err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RoK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9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Departments Doors Open Day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 dormitories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785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Students Conventions with representatives of: educational and scientific institutions; law enforcement agencies;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national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centres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; religious and social unions; experts, and other specialists in their fields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38453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Traditional festal event 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Matriculation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September  2015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917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«Language Festival</a:t>
                      </a:r>
                      <a:r>
                        <a:rPr lang="kk-KZ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» </a:t>
                      </a:r>
                      <a:r>
                        <a:rPr lang="en-US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devoted to Holiday of Languages of Kazakhstan Nations</a:t>
                      </a:r>
                      <a:endParaRPr lang="ru-RU" sz="1100" b="1">
                        <a:latin typeface="Times New Roman" pitchFamily="18" charset="0"/>
                        <a:ea typeface="???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September </a:t>
                      </a:r>
                      <a:r>
                        <a:rPr lang="ru-RU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22</a:t>
                      </a:r>
                      <a:r>
                        <a:rPr lang="en-US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,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2015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7697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Spartakiada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Games among freshmen</a:t>
                      </a:r>
                      <a:endParaRPr lang="ru-RU" sz="1100" b="1" dirty="0">
                        <a:latin typeface="Times New Roman" pitchFamily="18" charset="0"/>
                        <a:ea typeface="???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September - October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 2015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3278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Traditional interdepartmental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Spartakiada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of students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88633"/>
          <a:ext cx="9144000" cy="6309360"/>
        </p:xfrm>
        <a:graphic>
          <a:graphicData uri="http://schemas.openxmlformats.org/drawingml/2006/table">
            <a:tbl>
              <a:tblPr/>
              <a:tblGrid>
                <a:gridCol w="7236296"/>
                <a:gridCol w="1907704"/>
              </a:tblGrid>
              <a:tr h="2006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Events on </a:t>
                      </a:r>
                      <a:r>
                        <a:rPr lang="kk-KZ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«100 </a:t>
                      </a: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books</a:t>
                      </a:r>
                      <a:r>
                        <a:rPr lang="kk-KZ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project implementation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Festival devoted to artistic amateur performance among freshmen «Freshmen's talents»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September - October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 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Aged People Day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October 1,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«Donor's Day» jointly with Republican centre of blood transfusion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October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Ana tili aruyi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Contest and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Zhigit sultany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October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Rector</a:t>
                      </a:r>
                      <a:r>
                        <a:rPr lang="kk-KZ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Cup Sporting Competition for students and Academic Teaching Staff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October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2006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Social Saturday work. «Labor» sales. «Clean week» Contest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During the year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Tuski as tamak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81 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tengeden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Charitable lunch of 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Sunkar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student trade union committee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November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Charitable events of «</a:t>
                      </a:r>
                      <a:r>
                        <a:rPr lang="en-US" sz="12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Komek</a:t>
                      </a: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student organizations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November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«Gold autumn» contest in faculties and dormitories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November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Sporting competitions between 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Kaznucityfest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dormitories 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November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К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VN opening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Interdepartmental football «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Sunkar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cup </a:t>
                      </a:r>
                      <a:r>
                        <a:rPr lang="kk-KZ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tournament </a:t>
                      </a:r>
                      <a:r>
                        <a:rPr lang="en-US" sz="12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among students 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November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International Students Day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November 17,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Events devoted to «The Day of First President»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December 1,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Events devoted to </a:t>
                      </a: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Independence Day of </a:t>
                      </a:r>
                      <a:r>
                        <a:rPr lang="en-US" sz="12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RoK</a:t>
                      </a:r>
                      <a:r>
                        <a:rPr lang="kk-KZ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meeting with 1986 December events participants.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December </a:t>
                      </a:r>
                      <a:r>
                        <a:rPr lang="kk-KZ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16</a:t>
                      </a:r>
                      <a:r>
                        <a:rPr lang="ru-RU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, 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2015</a:t>
                      </a:r>
                      <a:endParaRPr lang="ru-RU" sz="12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188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Organization and implementation of  republican patriotic festival among </a:t>
                      </a:r>
                      <a:r>
                        <a:rPr lang="kk-KZ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Men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zhastarga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senemin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student youth devoted to Independence Day of </a:t>
                      </a:r>
                      <a:r>
                        <a:rPr lang="en-US" sz="12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RoK</a:t>
                      </a:r>
                      <a:r>
                        <a:rPr lang="en-US" sz="12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December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2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 </a:t>
                      </a:r>
                      <a:endParaRPr lang="ru-RU" sz="12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88632"/>
          <a:ext cx="9144000" cy="6552735"/>
        </p:xfrm>
        <a:graphic>
          <a:graphicData uri="http://schemas.openxmlformats.org/drawingml/2006/table">
            <a:tbl>
              <a:tblPr/>
              <a:tblGrid>
                <a:gridCol w="7420132"/>
                <a:gridCol w="1723868"/>
              </a:tblGrid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The premiere of the dramatics of «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Biz»student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theatre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December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New Year promenade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December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2015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«Health» Spartakiada among Academic Teaching Staff and employees</a:t>
                      </a:r>
                      <a:endParaRPr lang="ru-RU" sz="1400" b="1" ker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January</a:t>
                      </a:r>
                      <a:endParaRPr lang="ru-RU" sz="1400" b="1" ker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Traditional meeting of Rector with students within 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Ainalandy nurlandyr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  project realization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February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Organization and implementation of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Best student group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contest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February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262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Miss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KazNU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2016»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Contest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February 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262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Best student family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Contest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February 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г.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ker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Discussions of annual «Message of N.Nazarbayev President of republic of Kazakhstan to Kazakhstan Nation»</a:t>
                      </a:r>
                      <a:endParaRPr lang="ru-RU" sz="1400" b="1" ker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February 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March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262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March 8 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International Woman's Day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March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 dirty="0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2016 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262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Nauryz Meiramy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ru-RU" sz="1400" b="1">
                          <a:highlight>
                            <a:srgbClr val="FFFF00"/>
                          </a:highlight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March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</a:t>
                      </a:r>
                      <a:r>
                        <a:rPr lang="ru-RU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201</a:t>
                      </a:r>
                      <a:r>
                        <a:rPr lang="en-US" sz="1400" b="1">
                          <a:latin typeface="Times New Roman" pitchFamily="18" charset="0"/>
                          <a:ea typeface="???"/>
                          <a:cs typeface="Times New Roman" pitchFamily="18" charset="0"/>
                        </a:rPr>
                        <a:t>6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26210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Review of «Student spring» artistic amateur 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March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2016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International youth forum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April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Tulip ball</a:t>
                      </a:r>
                      <a:r>
                        <a:rPr lang="kk-KZ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</a:t>
                      </a: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Festival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April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Farabi readings among students </a:t>
                      </a:r>
                      <a:endParaRPr lang="ru-RU" sz="1400" b="1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April</a:t>
                      </a:r>
                      <a:endParaRPr lang="ru-RU" sz="14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421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Zhyr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mushairasy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 Young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akyns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contest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April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  <a:endParaRPr lang="ru-RU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188641"/>
          <a:ext cx="9144000" cy="6526200"/>
        </p:xfrm>
        <a:graphic>
          <a:graphicData uri="http://schemas.openxmlformats.org/drawingml/2006/table">
            <a:tbl>
              <a:tblPr/>
              <a:tblGrid>
                <a:gridCol w="7380312"/>
                <a:gridCol w="1763688"/>
              </a:tblGrid>
              <a:tr h="48890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Organization of events devoted to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«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Kozy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Korpesh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–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Bayan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Sulu</a:t>
                      </a:r>
                      <a:r>
                        <a:rPr lang="kk-KZ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Day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April 15,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Events devoted to  Holiday of community of nations of </a:t>
                      </a:r>
                      <a:r>
                        <a:rPr lang="en-US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Kazkahstan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 1,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2016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Events devoted to  May 9 VE Day Celebrations 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 9,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2016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Traditional meeting of Rector with students and instructors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2016 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Clean finals</a:t>
                      </a: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sales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2016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KazNU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named after al-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farabi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Alumnus Day 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2016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52912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Organization and implementation of events devoted to sacred to the memory of victims of political repressions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May 31,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Graduation commencement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June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2016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6072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Summary of Indicative plan (direction – Social activity), «Advisers' Ratings», «Clubs' Ratings»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June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090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Opening of Construction Brigade Labor season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June</a:t>
                      </a: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2016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2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National Day of Symbols of Republic of Kazakhstan </a:t>
                      </a:r>
                      <a:endParaRPr lang="ru-RU" sz="1200" b="1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June 4,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462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Events devoted to  </a:t>
                      </a:r>
                      <a:r>
                        <a:rPr lang="kk-KZ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World No Tobacco Day</a:t>
                      </a:r>
                      <a:r>
                        <a:rPr lang="kk-KZ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», «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World Day to combat AIDS</a:t>
                      </a:r>
                      <a:r>
                        <a:rPr lang="kk-KZ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  <a:r>
                        <a:rPr lang="en-US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drug addiction</a:t>
                      </a:r>
                      <a:r>
                        <a:rPr lang="kk-KZ" sz="1400" b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endParaRPr lang="ru-RU" sz="1200" b="1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June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endParaRPr lang="ru-RU" sz="1100" b="1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  <a:tr h="6913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Summer season opening</a:t>
                      </a:r>
                      <a:r>
                        <a:rPr lang="kk-KZ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Best instructors and students going out to </a:t>
                      </a:r>
                      <a:r>
                        <a:rPr lang="kk-KZ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</a:t>
                      </a:r>
                      <a:r>
                        <a:rPr lang="en-US" sz="1400" b="1" dirty="0" err="1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KazNU</a:t>
                      </a:r>
                      <a:r>
                        <a:rPr lang="kk-KZ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Health Improvement Camp in Issyk-Kul</a:t>
                      </a:r>
                      <a:endParaRPr lang="ru-RU" sz="1200" b="1" dirty="0">
                        <a:solidFill>
                          <a:srgbClr val="000000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59FE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June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2016 </a:t>
                      </a:r>
                      <a:endParaRPr lang="ru-RU" sz="11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7D012"/>
                    </a:solidFill>
                  </a:tcPr>
                </a:tc>
              </a:tr>
            </a:tbl>
          </a:graphicData>
        </a:graphic>
      </p:graphicFrame>
      <p:sp>
        <p:nvSpPr>
          <p:cNvPr id="92161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336</TotalTime>
  <Words>750</Words>
  <Application>Microsoft Office PowerPoint</Application>
  <PresentationFormat>Экран (4:3)</PresentationFormat>
  <Paragraphs>147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Слайд 1</vt:lpstr>
      <vt:lpstr>Слайд 2</vt:lpstr>
      <vt:lpstr>Слайд 3</vt:lpstr>
      <vt:lpstr>Слайд 4</vt:lpstr>
      <vt:lpstr>Слайд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КАЗНУ в Топ-300  (QS World University Rankings)</dc:title>
  <dc:creator>zhaxylyk</dc:creator>
  <cp:lastModifiedBy>nonika</cp:lastModifiedBy>
  <cp:revision>74</cp:revision>
  <cp:lastPrinted>2015-09-08T08:41:49Z</cp:lastPrinted>
  <dcterms:created xsi:type="dcterms:W3CDTF">2015-09-08T08:29:35Z</dcterms:created>
  <dcterms:modified xsi:type="dcterms:W3CDTF">2016-04-11T06:22:15Z</dcterms:modified>
</cp:coreProperties>
</file>