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Raleway" charset="0"/>
      <p:regular r:id="rId9"/>
      <p:bold r:id="rId10"/>
      <p:italic r:id="rId11"/>
      <p:boldItalic r:id="rId12"/>
    </p:embeddedFont>
    <p:embeddedFont>
      <p:font typeface="Lato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97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97715a92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97715a92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97715a92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97715a92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97715a92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97715a92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884bf76c6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884bf76c6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884bf76c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884bf76c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322175" y="1345550"/>
            <a:ext cx="8139600" cy="26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4450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400" dirty="0">
                <a:latin typeface="Times New Roman"/>
                <a:ea typeface="Times New Roman"/>
                <a:cs typeface="Times New Roman"/>
                <a:sym typeface="Times New Roman"/>
              </a:rPr>
              <a:t>Вы еще думаете куда поступать?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400" dirty="0">
                <a:latin typeface="Times New Roman"/>
                <a:ea typeface="Times New Roman"/>
                <a:cs typeface="Times New Roman"/>
                <a:sym typeface="Times New Roman"/>
              </a:rPr>
              <a:t>Хотите учиться в лучшем ВУЗе страны?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400" dirty="0">
                <a:latin typeface="Times New Roman"/>
                <a:ea typeface="Times New Roman"/>
                <a:cs typeface="Times New Roman"/>
                <a:sym typeface="Times New Roman"/>
              </a:rPr>
              <a:t>Почему выбирают именно наш ВУЗ?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550" y="1326475"/>
            <a:ext cx="4254600" cy="21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>
            <a:spLocks noGrp="1"/>
          </p:cNvSpPr>
          <p:nvPr>
            <p:ph type="body" idx="4294967295"/>
          </p:nvPr>
        </p:nvSpPr>
        <p:spPr>
          <a:xfrm>
            <a:off x="742475" y="1570938"/>
            <a:ext cx="3432900" cy="17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aleway"/>
              <a:buChar char="➔"/>
            </a:pPr>
            <a:r>
              <a:rPr lang="ru" sz="1200" dirty="0">
                <a:latin typeface="Raleway"/>
                <a:ea typeface="Raleway"/>
                <a:cs typeface="Raleway"/>
                <a:sym typeface="Raleway"/>
              </a:rPr>
              <a:t>КазНУ им. аль-Фараби единственный ВУЗ на всей территории Средней Азии, который занимает 165 строчку в престижном рейтинге британского агентства QS World University Rankings и диплом КазНУ имени аль-Фараби признается в мировом образовательном пространстве!</a:t>
            </a:r>
            <a:endParaRPr sz="12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895900"/>
            <a:ext cx="4254600" cy="21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>
            <a:spLocks noGrp="1"/>
          </p:cNvSpPr>
          <p:nvPr>
            <p:ph type="body" idx="4294967295"/>
          </p:nvPr>
        </p:nvSpPr>
        <p:spPr>
          <a:xfrm>
            <a:off x="4982850" y="2265350"/>
            <a:ext cx="3589500" cy="15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600"/>
              <a:buFont typeface="Raleway"/>
              <a:buChar char="➔"/>
            </a:pPr>
            <a:r>
              <a:rPr lang="ru" sz="1400" dirty="0">
                <a:latin typeface="Raleway"/>
                <a:ea typeface="Raleway"/>
                <a:cs typeface="Raleway"/>
                <a:sym typeface="Raleway"/>
              </a:rPr>
              <a:t>По данным авторитетного Европейского рейтинга ARES  в текущем году КазНУ им. аль-Фараби получил оценку «АА» и вошел в число ведущих европейских университетов!</a:t>
            </a:r>
            <a:endParaRPr sz="1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5206138" y="1326125"/>
            <a:ext cx="909600" cy="90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4"/>
          <p:cNvSpPr/>
          <p:nvPr/>
        </p:nvSpPr>
        <p:spPr>
          <a:xfrm>
            <a:off x="942900" y="670800"/>
            <a:ext cx="909600" cy="90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" name="Google Shape;8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000" y="714296"/>
            <a:ext cx="815400" cy="822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3250" y="1365575"/>
            <a:ext cx="815400" cy="830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550" y="862275"/>
            <a:ext cx="4254600" cy="21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>
            <a:spLocks noGrp="1"/>
          </p:cNvSpPr>
          <p:nvPr>
            <p:ph type="body" idx="4294967295"/>
          </p:nvPr>
        </p:nvSpPr>
        <p:spPr>
          <a:xfrm>
            <a:off x="780400" y="1165375"/>
            <a:ext cx="3567900" cy="15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➔"/>
            </a:pPr>
            <a:r>
              <a:rPr lang="ru" sz="1400">
                <a:latin typeface="Raleway"/>
                <a:ea typeface="Raleway"/>
                <a:cs typeface="Raleway"/>
                <a:sym typeface="Raleway"/>
              </a:rPr>
              <a:t>КазНУ им. аль-Фараби является первым Национальным исследовательским университетом Казахстана и много лет занимает первую позицию во всех национальных рейтингах!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734825"/>
            <a:ext cx="4254600" cy="21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>
            <a:spLocks noGrp="1"/>
          </p:cNvSpPr>
          <p:nvPr>
            <p:ph type="body" idx="4294967295"/>
          </p:nvPr>
        </p:nvSpPr>
        <p:spPr>
          <a:xfrm>
            <a:off x="4893625" y="1924225"/>
            <a:ext cx="3678900" cy="18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aleway"/>
              <a:buChar char="➔"/>
            </a:pPr>
            <a:r>
              <a:rPr lang="ru" sz="1300">
                <a:latin typeface="Raleway"/>
                <a:ea typeface="Raleway"/>
                <a:cs typeface="Raleway"/>
                <a:sym typeface="Raleway"/>
              </a:rPr>
              <a:t>КазНУ им. аль-Фараби располагает собственной Университетской клиникой, центром ПМСП, клинико - диагностическим центром, а также клиническими базами, поддержкой сети частных отечественных и зарубежных медицинских организаций!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772300" y="231175"/>
            <a:ext cx="909600" cy="90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400" y="274671"/>
            <a:ext cx="815400" cy="822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5" name="Google Shape;95;p15"/>
          <p:cNvSpPr/>
          <p:nvPr/>
        </p:nvSpPr>
        <p:spPr>
          <a:xfrm>
            <a:off x="5191200" y="1024075"/>
            <a:ext cx="909600" cy="90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8300" y="1063525"/>
            <a:ext cx="815400" cy="830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550" y="1032825"/>
            <a:ext cx="4254600" cy="21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>
            <a:spLocks noGrp="1"/>
          </p:cNvSpPr>
          <p:nvPr>
            <p:ph type="body" idx="4294967295"/>
          </p:nvPr>
        </p:nvSpPr>
        <p:spPr>
          <a:xfrm>
            <a:off x="643750" y="1209638"/>
            <a:ext cx="3530700" cy="18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aleway"/>
              <a:buChar char="➔"/>
            </a:pPr>
            <a:r>
              <a:rPr lang="ru" sz="1300">
                <a:latin typeface="Raleway"/>
                <a:ea typeface="Raleway"/>
                <a:cs typeface="Raleway"/>
                <a:sym typeface="Raleway"/>
              </a:rPr>
              <a:t>Обучение проходит на трех языках (казахский, русский, английский) с использованием информационных ресурсов на английском языке (Up-to-Date, Clinical learning, учебники ведущих медицинских школ США и Великобритании)</a:t>
            </a:r>
            <a:endParaRPr sz="13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734825"/>
            <a:ext cx="4254600" cy="219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>
            <a:spLocks noGrp="1"/>
          </p:cNvSpPr>
          <p:nvPr>
            <p:ph type="body" idx="4294967295"/>
          </p:nvPr>
        </p:nvSpPr>
        <p:spPr>
          <a:xfrm>
            <a:off x="4808050" y="2037950"/>
            <a:ext cx="3677400" cy="17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lang="ru" sz="1400">
                <a:latin typeface="Raleway"/>
                <a:ea typeface="Raleway"/>
                <a:cs typeface="Raleway"/>
                <a:sym typeface="Raleway"/>
              </a:rPr>
              <a:t>Профессорско-преподавательский состав – это лучшие преподаватели Казахстана, прошедшие обучение за рубежом, владеющие английским языком, применяющие только передовые технологии обучения!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780400" y="344750"/>
            <a:ext cx="909600" cy="90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500" y="388246"/>
            <a:ext cx="815400" cy="822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7" name="Google Shape;107;p16"/>
          <p:cNvSpPr/>
          <p:nvPr/>
        </p:nvSpPr>
        <p:spPr>
          <a:xfrm>
            <a:off x="4969425" y="1032825"/>
            <a:ext cx="909600" cy="90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6525" y="1072275"/>
            <a:ext cx="815400" cy="830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261750" y="450675"/>
            <a:ext cx="8620500" cy="11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Мы предлагаем</a:t>
            </a:r>
            <a:endParaRPr/>
          </a:p>
        </p:txBody>
      </p:sp>
      <p:sp>
        <p:nvSpPr>
          <p:cNvPr id="114" name="Google Shape;114;p17"/>
          <p:cNvSpPr/>
          <p:nvPr/>
        </p:nvSpPr>
        <p:spPr>
          <a:xfrm>
            <a:off x="371775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3210432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6049089" y="1988900"/>
            <a:ext cx="2629500" cy="22449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6120775" y="2036150"/>
            <a:ext cx="2481600" cy="21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>
                <a:solidFill>
                  <a:srgbClr val="FFFFFF"/>
                </a:solidFill>
              </a:rPr>
              <a:t>Уникальные и продвинутые программы бизнес - администрирования в сфере здравоохранения:</a:t>
            </a:r>
            <a:endParaRPr sz="14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500">
                <a:solidFill>
                  <a:srgbClr val="FFFFFF"/>
                </a:solidFill>
              </a:rPr>
              <a:t>МВА</a:t>
            </a:r>
            <a:endParaRPr sz="15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500">
                <a:solidFill>
                  <a:srgbClr val="FFFFFF"/>
                </a:solidFill>
              </a:rPr>
              <a:t>ЕМВА </a:t>
            </a:r>
            <a:endParaRPr sz="15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500">
                <a:solidFill>
                  <a:srgbClr val="FFFFFF"/>
                </a:solidFill>
              </a:rPr>
              <a:t>DBA </a:t>
            </a:r>
            <a:endParaRPr sz="15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900"/>
          </a:p>
        </p:txBody>
      </p:sp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447975" y="2061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Общественное здравоохранение – все три уровня: 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Бакалавриат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Магистратура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Докторантура</a:t>
            </a:r>
            <a:endParaRPr sz="2000"/>
          </a:p>
        </p:txBody>
      </p:sp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3320213" y="1988900"/>
            <a:ext cx="2481600" cy="20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FFFFFF"/>
                </a:solidFill>
              </a:rPr>
              <a:t>Медико-профилактическое дело – магистратура по специальностям</a:t>
            </a:r>
            <a:r>
              <a:rPr lang="ru" sz="1600" b="0">
                <a:solidFill>
                  <a:srgbClr val="FFFFFF"/>
                </a:solidFill>
              </a:rPr>
              <a:t>:</a:t>
            </a:r>
            <a:endParaRPr sz="1600" b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FFFFF"/>
                </a:solidFill>
              </a:rPr>
              <a:t>Эпидемиология</a:t>
            </a:r>
            <a:endParaRPr sz="17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FFFFFF"/>
                </a:solidFill>
              </a:rPr>
              <a:t>Гигиена</a:t>
            </a:r>
            <a:endParaRPr sz="1900">
              <a:solidFill>
                <a:srgbClr val="FFFFFF"/>
              </a:solidFill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283100" y="4580425"/>
            <a:ext cx="62442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ctrTitle"/>
          </p:nvPr>
        </p:nvSpPr>
        <p:spPr>
          <a:xfrm>
            <a:off x="418850" y="385150"/>
            <a:ext cx="81396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4450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3100">
                <a:latin typeface="Times New Roman"/>
                <a:ea typeface="Times New Roman"/>
                <a:cs typeface="Times New Roman"/>
                <a:sym typeface="Times New Roman"/>
              </a:rPr>
              <a:t>Лучший ВУЗ для Лучших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825" y="1726825"/>
            <a:ext cx="3092525" cy="21645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7" name="Google Shape;12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7313" y="1342563"/>
            <a:ext cx="2349362" cy="3111874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8" name="Google Shape;12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1650" y="1726826"/>
            <a:ext cx="3092526" cy="2164575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228</Words>
  <Application>Microsoft Office PowerPoint</Application>
  <PresentationFormat>Экран (16:9)</PresentationFormat>
  <Paragraphs>24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Raleway</vt:lpstr>
      <vt:lpstr>Lato</vt:lpstr>
      <vt:lpstr>Swiss</vt:lpstr>
      <vt:lpstr>Вы еще думаете куда поступать? Хотите учиться в лучшем ВУЗе страны? Почему выбирают именно наш ВУЗ?  </vt:lpstr>
      <vt:lpstr>Слайд 2</vt:lpstr>
      <vt:lpstr>Слайд 3</vt:lpstr>
      <vt:lpstr>Слайд 4</vt:lpstr>
      <vt:lpstr>Мы предлагаем</vt:lpstr>
      <vt:lpstr>Лучший ВУЗ для Лучших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 еще думаете куда поступать? Хотите учиться в лучшем ВУЗе страны? Почему выбирают именно наш ВУЗ?</dc:title>
  <dc:creator>кафедра</dc:creator>
  <cp:lastModifiedBy>кафедра</cp:lastModifiedBy>
  <cp:revision>1</cp:revision>
  <dcterms:modified xsi:type="dcterms:W3CDTF">2020-06-10T08:44:28Z</dcterms:modified>
</cp:coreProperties>
</file>