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15ED-A8A8-428B-9D4E-35D5E5E99D8D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97FA-72CD-421F-BFD6-EFA6C318A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14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15ED-A8A8-428B-9D4E-35D5E5E99D8D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97FA-72CD-421F-BFD6-EFA6C318A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509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15ED-A8A8-428B-9D4E-35D5E5E99D8D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97FA-72CD-421F-BFD6-EFA6C318A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42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15ED-A8A8-428B-9D4E-35D5E5E99D8D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97FA-72CD-421F-BFD6-EFA6C318A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99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15ED-A8A8-428B-9D4E-35D5E5E99D8D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97FA-72CD-421F-BFD6-EFA6C318A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57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15ED-A8A8-428B-9D4E-35D5E5E99D8D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97FA-72CD-421F-BFD6-EFA6C318A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939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15ED-A8A8-428B-9D4E-35D5E5E99D8D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97FA-72CD-421F-BFD6-EFA6C318A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80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15ED-A8A8-428B-9D4E-35D5E5E99D8D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97FA-72CD-421F-BFD6-EFA6C318A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3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15ED-A8A8-428B-9D4E-35D5E5E99D8D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97FA-72CD-421F-BFD6-EFA6C318A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97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15ED-A8A8-428B-9D4E-35D5E5E99D8D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97FA-72CD-421F-BFD6-EFA6C318A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294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15ED-A8A8-428B-9D4E-35D5E5E99D8D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97FA-72CD-421F-BFD6-EFA6C318A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89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D15ED-A8A8-428B-9D4E-35D5E5E99D8D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B97FA-72CD-421F-BFD6-EFA6C318A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33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8157" y="974270"/>
            <a:ext cx="500623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Joint participation in the project with the National Center for Biotechnology of the Republic of Kazakhstan</a:t>
            </a:r>
            <a:br>
              <a:rPr lang="en-US" sz="2800" dirty="0" smtClean="0"/>
            </a:b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title of the project "Study of the spread of different genotypes of the virus and the risk of infection of people with West Nile fever in Kazakhstan", 2018-2020.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929" y="1187362"/>
            <a:ext cx="5562448" cy="3735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38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7238" y="447412"/>
            <a:ext cx="479746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Joint participation in the </a:t>
            </a:r>
            <a:r>
              <a:rPr lang="en-US" sz="2800" smtClean="0"/>
              <a:t>project "</a:t>
            </a:r>
            <a:r>
              <a:rPr lang="en-US" sz="2800" dirty="0" smtClean="0"/>
              <a:t>Center for Physical and Chemical Methods of Research and Analysis", </a:t>
            </a:r>
            <a:r>
              <a:rPr lang="en-US" sz="2800" dirty="0" err="1" smtClean="0"/>
              <a:t>KazNU</a:t>
            </a:r>
            <a:r>
              <a:rPr lang="en-US" sz="2800" dirty="0" smtClean="0"/>
              <a:t>. al-</a:t>
            </a:r>
            <a:r>
              <a:rPr lang="en-US" sz="2800" dirty="0" err="1" smtClean="0"/>
              <a:t>Farabi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Project title "Development and creation of high-performance gels based on pharmacopeia wild plants of Kazakhstan and their complex study", 2018-2020.</a:t>
            </a:r>
            <a:endParaRPr lang="ru-RU" sz="2800" dirty="0"/>
          </a:p>
        </p:txBody>
      </p:sp>
      <p:pic>
        <p:nvPicPr>
          <p:cNvPr id="3" name="Объект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121" y="1014608"/>
            <a:ext cx="5142914" cy="455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915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8991" y="1126132"/>
            <a:ext cx="46054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Joint participation in the project with the Kazakh Scientific-Research Institute of Oncology and Radiology</a:t>
            </a:r>
            <a:br>
              <a:rPr lang="en-US" sz="2400" dirty="0" smtClean="0"/>
            </a:b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Title of the project "Development of protocols for a personified approach to the diagnosis and treatment of patients with colorectal cancer and breast cancer" for 2017 - 2019.</a:t>
            </a:r>
            <a:endParaRPr lang="ru-RU" sz="2400" dirty="0"/>
          </a:p>
        </p:txBody>
      </p:sp>
      <p:pic>
        <p:nvPicPr>
          <p:cNvPr id="3" name="Объект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909" y="1215025"/>
            <a:ext cx="5802843" cy="434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7968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50</Words>
  <Application>Microsoft Office PowerPoint</Application>
  <PresentationFormat>Широкоэкранный</PresentationFormat>
  <Paragraphs>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Кужалиева Зульфия</dc:creator>
  <cp:lastModifiedBy>Кужалиева Зульфия</cp:lastModifiedBy>
  <cp:revision>2</cp:revision>
  <dcterms:created xsi:type="dcterms:W3CDTF">2018-03-26T04:35:00Z</dcterms:created>
  <dcterms:modified xsi:type="dcterms:W3CDTF">2018-03-26T04:41:52Z</dcterms:modified>
</cp:coreProperties>
</file>