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92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81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09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18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84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81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39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9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53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28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13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F6584-8330-4542-BEA1-C92C5F2E629F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B7FA5-88FB-404A-A805-08C13CA759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211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1309" y="1187362"/>
            <a:ext cx="50062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Жобаға Қазақстан Республикасы Ұлттық биотехнология орталығымен бірлесіп қатысу</a:t>
            </a:r>
            <a:br>
              <a:rPr lang="kk-KZ" sz="2400" dirty="0" smtClean="0"/>
            </a:b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«Вирустың әртүрлі генотиптерінің таралуын зерттеу және Қазақстандағы Батыс Нілдік безгегі бар адамдардың жұқтыру қаупін зерттеу» жобасының атауы, 2018-2020 жж.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929" y="1187362"/>
            <a:ext cx="5562448" cy="373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14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366" y="1123157"/>
            <a:ext cx="51064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ҚазҰУ «Физика-химиялық зерттеу және талдау әдістері орталығы</a:t>
            </a:r>
            <a:r>
              <a:rPr lang="kk-KZ" sz="2400" smtClean="0"/>
              <a:t>» қатысу</a:t>
            </a:r>
            <a:r>
              <a:rPr lang="kk-KZ" sz="2400" dirty="0" smtClean="0"/>
              <a:t>.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«Қазақстанның фармакопея жабайы өсімдіктеріне негізделген жоғары сапалы гельдерді әзірлеу және құру және оларды кешенді зерттеу» атты жобаның атауы, 2018-2020 жж.</a:t>
            </a:r>
            <a:endParaRPr lang="ru-RU" sz="2400" dirty="0"/>
          </a:p>
        </p:txBody>
      </p:sp>
      <p:pic>
        <p:nvPicPr>
          <p:cNvPr id="3" name="Объект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121" y="1014608"/>
            <a:ext cx="5142914" cy="455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0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1621" y="837755"/>
            <a:ext cx="431730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Қазақ онкология және радиология ғылыми-зерттеу институтымен бірлескен жобаға қатысу</a:t>
            </a:r>
            <a:br>
              <a:rPr lang="kk-KZ" sz="2400" dirty="0" smtClean="0"/>
            </a:b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400" dirty="0" smtClean="0"/>
              <a:t>2017 - 2019 жылдарға арналған «Колоректальды қатерлі ісік және сүт безі қатерлі ісігі бар науқастарды диагностикалау мен емдеуге дара көзқарасқа арналған хаттамаларды әзірлеу» жобасының атауы.</a:t>
            </a:r>
            <a:endParaRPr lang="ru-RU" sz="2400" dirty="0"/>
          </a:p>
        </p:txBody>
      </p:sp>
      <p:pic>
        <p:nvPicPr>
          <p:cNvPr id="4" name="Объект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909" y="1215025"/>
            <a:ext cx="5802843" cy="434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145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52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Кужалиева Зульфия</dc:creator>
  <cp:lastModifiedBy>Кужалиева Зульфия</cp:lastModifiedBy>
  <cp:revision>2</cp:revision>
  <dcterms:created xsi:type="dcterms:W3CDTF">2018-03-26T04:26:10Z</dcterms:created>
  <dcterms:modified xsi:type="dcterms:W3CDTF">2018-03-26T04:42:55Z</dcterms:modified>
</cp:coreProperties>
</file>