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81" r:id="rId6"/>
    <p:sldId id="282" r:id="rId7"/>
    <p:sldId id="283" r:id="rId8"/>
    <p:sldId id="284" r:id="rId9"/>
    <p:sldId id="266" r:id="rId10"/>
    <p:sldId id="285" r:id="rId11"/>
    <p:sldId id="269" r:id="rId12"/>
    <p:sldId id="270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89" d="100"/>
          <a:sy n="89" d="100"/>
        </p:scale>
        <p:origin x="120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02.11.2022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k-KZ" dirty="0" smtClean="0"/>
              <a:t>Кафедра довузовской подготовки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06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6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696" y="-1"/>
            <a:ext cx="12202521" cy="68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8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88825" cy="68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396" y="1124744"/>
            <a:ext cx="3168352" cy="1944215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участие международных конференции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7391" y="0"/>
            <a:ext cx="3096344" cy="19442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труды: публикация статей и монографий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9399" y="5052628"/>
            <a:ext cx="2952328" cy="180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участие в научных семинарах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396" y="4005064"/>
            <a:ext cx="3168352" cy="180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Руководство и участие в научных проектах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6852" y="2348879"/>
            <a:ext cx="3237422" cy="21602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Научно-инновационная деятельность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3378" y="1124743"/>
            <a:ext cx="2952725" cy="194421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СБИ «Жас талант»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84111" y="4005064"/>
            <a:ext cx="3240360" cy="18002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 слушателей</a:t>
            </a:r>
            <a:endParaRPr lang="ru-RU" sz="28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99392"/>
            <a:ext cx="12188825" cy="68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087390" y="2312876"/>
            <a:ext cx="3888432" cy="2088232"/>
          </a:xfrm>
          <a:prstGeom prst="ellipse">
            <a:avLst/>
          </a:prstGeom>
        </p:spPr>
        <p:style>
          <a:lnRef idx="0">
            <a:schemeClr val="accent3"/>
          </a:lnRef>
          <a:fillRef idx="1001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Социально-воспитательная работа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22822" y="4731638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Организация семинаров,конференций и круглых столов и участие в них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87391" y="-76889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Работа кураторов-эдвайзеров в рамках кафедры и факультета</a:t>
            </a:r>
            <a:endParaRPr lang="ru-RU" sz="2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99213" y="3463534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Воспитательная работа в рамках учебного процесса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975821" y="1000788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Участие в конкурсах и в олимпиадах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5780" y="3463534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Культурные мероприятия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5780" y="1073769"/>
            <a:ext cx="3888431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Социальная работа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087390" y="2636912"/>
            <a:ext cx="206821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0"/>
            <a:endCxn id="6" idx="4"/>
          </p:cNvCxnSpPr>
          <p:nvPr/>
        </p:nvCxnSpPr>
        <p:spPr>
          <a:xfrm flipV="1">
            <a:off x="6031606" y="2011343"/>
            <a:ext cx="1" cy="301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822604" y="2636912"/>
            <a:ext cx="4320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087389" y="3861048"/>
            <a:ext cx="206822" cy="114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4"/>
            <a:endCxn id="5" idx="0"/>
          </p:cNvCxnSpPr>
          <p:nvPr/>
        </p:nvCxnSpPr>
        <p:spPr>
          <a:xfrm>
            <a:off x="6031606" y="4401108"/>
            <a:ext cx="35432" cy="33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822604" y="3861048"/>
            <a:ext cx="261230" cy="114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69876" y="2665658"/>
            <a:ext cx="360040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Конкурсы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54452" y="2665658"/>
            <a:ext cx="36004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конференции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5780" y="404664"/>
            <a:ext cx="10369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Слушатели кафедры активно участвуют в ежегодных международных, республиканских конференциях и в конкурсах, проводимых факультетом довузовского образования. Так же являются членами разных клубов и кружков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5860" y="400506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Университетский конкурс художественной самодеятельности «Студенческая весна»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2444" y="400506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научная конференция  студентов и молодых ученов в рамках «Фараби әлемі»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122</Words>
  <Application>Microsoft Office PowerPoint</Application>
  <PresentationFormat>Произвольный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Книги в формате 16 x 9</vt:lpstr>
      <vt:lpstr>Кафедра довузовской подготовки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2022-10-30T17:41:41Z</dcterms:created>
  <dcterms:modified xsi:type="dcterms:W3CDTF">2022-11-02T11:25:22Z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