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83B-43D9-4AD2-AE22-98850511C905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16CB-D4EA-434D-B47A-E2769D89E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90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F83B-43D9-4AD2-AE22-98850511C905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16CB-D4EA-434D-B47A-E2769D89E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4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 Қазақ Ұлттық Университеті</a:t>
            </a:r>
            <a:r>
              <a:rPr lang="kk-K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Шығыстату Факультеті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4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ТҮРКСОЙ КАФЕДРАСЫ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8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9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5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 ҚазҰУ мен Түркияның университеттері арасында екіжақты келісімшарттарға қол қойылды.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400" smtClean="0"/>
              <a:t>Біліктілікті арттыру курстарынан және тәлімдемелік тәжірибе алмасудан өткен серіктес университеттер елдері </a:t>
            </a:r>
            <a:endParaRPr lang="ru-RU" sz="24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97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Әл-Фараби атындағы Қазақ Ұлттық Университеті Шығыстату Факультеті</vt:lpstr>
      <vt:lpstr>ТҮРКСОЙ КАФЕДРАСЫ</vt:lpstr>
      <vt:lpstr> </vt:lpstr>
      <vt:lpstr>Презентация PowerPoint</vt:lpstr>
      <vt:lpstr>Әл-Фараби атындағы ҚазҰУ мен Түркияның университеттері арасында екіжақты келісімшарттарға қол қойылды. </vt:lpstr>
      <vt:lpstr>Біліктілікті арттыру курстарынан және тәлімдемелік тәжірибе алмасудан өткен серіктес университеттер елдері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Шығыстату Факультеті</dc:title>
  <dc:creator>Рустем Умбетжанов</dc:creator>
  <cp:lastModifiedBy>Рустем Умбетжанов</cp:lastModifiedBy>
  <cp:revision>1</cp:revision>
  <dcterms:created xsi:type="dcterms:W3CDTF">2015-03-18T16:08:10Z</dcterms:created>
  <dcterms:modified xsi:type="dcterms:W3CDTF">2015-03-18T16:08:10Z</dcterms:modified>
</cp:coreProperties>
</file>