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1CF75-D928-40EF-A798-DE63D0EE51D9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B3175-D279-4671-ADB1-BCBF3AF68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01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1CF75-D928-40EF-A798-DE63D0EE51D9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B3175-D279-4671-ADB1-BCBF3AF680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55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800" smtClean="0"/>
              <a:t>Казахский Национальный Университет имени аль-Фараби</a:t>
            </a:r>
            <a:br>
              <a:rPr lang="kk-KZ" sz="2800" smtClean="0"/>
            </a:br>
            <a:r>
              <a:rPr lang="kk-KZ" sz="2800" smtClean="0"/>
              <a:t>Факультет Востоковедение</a:t>
            </a:r>
            <a:endParaRPr lang="ru-RU" sz="28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88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chemeClr val="tx2"/>
                </a:solidFill>
              </a:rPr>
              <a:t>Кафедра ТЮРКСОЙ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3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13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28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Двусторонние соглашения между КазНУ им. аль-Фараби и университетами Турции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65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Стажировки и курсы повышения квалификации в университетах-партнерах</a:t>
            </a:r>
            <a:endParaRPr lang="ru-RU" sz="2400" b="1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28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Казахский Национальный Университет имени аль-Фараби Факультет Востоковедение</vt:lpstr>
      <vt:lpstr>Кафедра ТЮРКСОЙ</vt:lpstr>
      <vt:lpstr> </vt:lpstr>
      <vt:lpstr>Презентация PowerPoint</vt:lpstr>
      <vt:lpstr>Двусторонние соглашения между КазНУ им. аль-Фараби и университетами Турции</vt:lpstr>
      <vt:lpstr>Стажировки и курсы повышения квалификации в университетах-партнерах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Национальный Университет имени аль-Фараби Факультет Востоковедение</dc:title>
  <dc:creator>Рустем Умбетжанов</dc:creator>
  <cp:lastModifiedBy>Рустем Умбетжанов</cp:lastModifiedBy>
  <cp:revision>1</cp:revision>
  <dcterms:created xsi:type="dcterms:W3CDTF">2015-03-18T11:13:46Z</dcterms:created>
  <dcterms:modified xsi:type="dcterms:W3CDTF">2015-03-18T11:13:46Z</dcterms:modified>
</cp:coreProperties>
</file>