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C8C86-287F-4321-99DD-5D5A10A4177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2CB139-27FF-4EED-9F6D-2CE640B9952B}">
      <dgm:prSet phldrT="[Текст]" custT="1"/>
      <dgm:spPr/>
      <dgm:t>
        <a:bodyPr/>
        <a:lstStyle/>
        <a:p>
          <a:r>
            <a:rPr lang="ru-RU" sz="1600" dirty="0" err="1" smtClean="0"/>
            <a:t>Мамандық</a:t>
          </a:r>
          <a:r>
            <a:rPr lang="ru-RU" sz="1600" dirty="0" smtClean="0"/>
            <a:t> </a:t>
          </a:r>
        </a:p>
        <a:p>
          <a:r>
            <a:rPr lang="kk-KZ" sz="1600" dirty="0" smtClean="0">
              <a:solidFill>
                <a:srgbClr val="FFC000"/>
              </a:solidFill>
            </a:rPr>
            <a:t>Шетел филологиясы</a:t>
          </a:r>
          <a:endParaRPr lang="ru-RU" sz="1600" dirty="0">
            <a:solidFill>
              <a:srgbClr val="FFC000"/>
            </a:solidFill>
          </a:endParaRPr>
        </a:p>
      </dgm:t>
    </dgm:pt>
    <dgm:pt modelId="{F9DE007C-35D7-4CCE-AD78-2476341005B6}" type="parTrans" cxnId="{4B14848C-B04C-47A8-8C9B-8E52D8D55B70}">
      <dgm:prSet/>
      <dgm:spPr/>
      <dgm:t>
        <a:bodyPr/>
        <a:lstStyle/>
        <a:p>
          <a:endParaRPr lang="ru-RU"/>
        </a:p>
      </dgm:t>
    </dgm:pt>
    <dgm:pt modelId="{C61147CA-538A-499C-976B-11BAFC4A8A57}" type="sibTrans" cxnId="{4B14848C-B04C-47A8-8C9B-8E52D8D55B70}">
      <dgm:prSet/>
      <dgm:spPr/>
      <dgm:t>
        <a:bodyPr/>
        <a:lstStyle/>
        <a:p>
          <a:endParaRPr lang="ru-RU"/>
        </a:p>
      </dgm:t>
    </dgm:pt>
    <dgm:pt modelId="{21AD58DC-93EC-489C-A959-749E6CF96A3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2002 </a:t>
          </a:r>
          <a:r>
            <a:rPr lang="ru-RU" sz="1400" dirty="0" err="1" smtClean="0">
              <a:solidFill>
                <a:srgbClr val="002060"/>
              </a:solidFill>
            </a:rPr>
            <a:t>жыл</a:t>
          </a:r>
          <a:r>
            <a:rPr lang="ru-RU" sz="1400" dirty="0" smtClean="0">
              <a:solidFill>
                <a:srgbClr val="002060"/>
              </a:solidFill>
            </a:rPr>
            <a:t> – </a:t>
          </a:r>
          <a:r>
            <a:rPr lang="ru-RU" sz="1400" dirty="0" err="1" smtClean="0">
              <a:solidFill>
                <a:srgbClr val="002060"/>
              </a:solidFill>
            </a:rPr>
            <a:t>Шетел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филологиясы</a:t>
          </a:r>
          <a:endParaRPr lang="ru-RU" sz="1400" dirty="0">
            <a:solidFill>
              <a:srgbClr val="002060"/>
            </a:solidFill>
          </a:endParaRPr>
        </a:p>
      </dgm:t>
    </dgm:pt>
    <dgm:pt modelId="{575FF4D6-E253-4CCB-BDA6-483A3AF781F1}" type="parTrans" cxnId="{54061235-6492-49D2-90C3-3FC4D3C3DF14}">
      <dgm:prSet/>
      <dgm:spPr/>
      <dgm:t>
        <a:bodyPr/>
        <a:lstStyle/>
        <a:p>
          <a:endParaRPr lang="ru-RU"/>
        </a:p>
      </dgm:t>
    </dgm:pt>
    <dgm:pt modelId="{97599475-B045-4FEF-821C-89A002A192CD}" type="sibTrans" cxnId="{54061235-6492-49D2-90C3-3FC4D3C3DF14}">
      <dgm:prSet/>
      <dgm:spPr/>
      <dgm:t>
        <a:bodyPr/>
        <a:lstStyle/>
        <a:p>
          <a:endParaRPr lang="ru-RU"/>
        </a:p>
      </dgm:t>
    </dgm:pt>
    <dgm:pt modelId="{8DC47BB4-98E2-4C6C-B288-2DF7B0AFB4C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2011 </a:t>
          </a:r>
          <a:r>
            <a:rPr lang="ru-RU" dirty="0" err="1" smtClean="0">
              <a:solidFill>
                <a:srgbClr val="002060"/>
              </a:solidFill>
            </a:rPr>
            <a:t>жыл</a:t>
          </a:r>
          <a:r>
            <a:rPr lang="ru-RU" dirty="0" smtClean="0">
              <a:solidFill>
                <a:srgbClr val="002060"/>
              </a:solidFill>
            </a:rPr>
            <a:t> – </a:t>
          </a:r>
          <a:r>
            <a:rPr lang="ru-RU" dirty="0" err="1" smtClean="0">
              <a:solidFill>
                <a:srgbClr val="002060"/>
              </a:solidFill>
            </a:rPr>
            <a:t>Шетел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филологиясы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және жалпы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тіл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білімі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F215BD3C-4058-427C-B264-E1817528ED04}" type="parTrans" cxnId="{62A203B1-0766-4C7B-9988-F44F53C6DA94}">
      <dgm:prSet/>
      <dgm:spPr/>
      <dgm:t>
        <a:bodyPr/>
        <a:lstStyle/>
        <a:p>
          <a:endParaRPr lang="ru-RU"/>
        </a:p>
      </dgm:t>
    </dgm:pt>
    <dgm:pt modelId="{11DFDB53-310B-4C92-881F-BB556764985B}" type="sibTrans" cxnId="{62A203B1-0766-4C7B-9988-F44F53C6DA94}">
      <dgm:prSet/>
      <dgm:spPr/>
      <dgm:t>
        <a:bodyPr/>
        <a:lstStyle/>
        <a:p>
          <a:endParaRPr lang="ru-RU"/>
        </a:p>
      </dgm:t>
    </dgm:pt>
    <dgm:pt modelId="{AB4EE2EE-BCDB-48E8-A592-1B6F27C386A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>
              <a:solidFill>
                <a:srgbClr val="002060"/>
              </a:solidFill>
            </a:rPr>
            <a:t>1998 </a:t>
          </a:r>
          <a:r>
            <a:rPr lang="ru-RU" sz="1100" dirty="0" err="1" smtClean="0">
              <a:solidFill>
                <a:srgbClr val="002060"/>
              </a:solidFill>
            </a:rPr>
            <a:t>жыл</a:t>
          </a:r>
          <a:r>
            <a:rPr lang="ru-RU" sz="1100" dirty="0" smtClean="0">
              <a:solidFill>
                <a:srgbClr val="002060"/>
              </a:solidFill>
            </a:rPr>
            <a:t> – </a:t>
          </a:r>
          <a:r>
            <a:rPr lang="ru-RU" sz="1100" dirty="0" err="1" smtClean="0">
              <a:solidFill>
                <a:srgbClr val="002060"/>
              </a:solidFill>
            </a:rPr>
            <a:t>Әдеби шығармашылық және көркем аударма</a:t>
          </a:r>
          <a:r>
            <a:rPr lang="ru-RU" sz="1100" dirty="0" smtClean="0">
              <a:solidFill>
                <a:srgbClr val="002060"/>
              </a:solidFill>
            </a:rPr>
            <a:t> </a:t>
          </a:r>
          <a:r>
            <a:rPr lang="ru-RU" sz="1100" dirty="0" err="1" smtClean="0">
              <a:solidFill>
                <a:srgbClr val="002060"/>
              </a:solidFill>
            </a:rPr>
            <a:t>теориясы</a:t>
          </a:r>
          <a:endParaRPr lang="ru-RU" sz="1100" dirty="0" smtClean="0">
            <a:solidFill>
              <a:srgbClr val="002060"/>
            </a:solidFill>
          </a:endParaRP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7CD31823-595D-412F-A356-E63B9E936987}" type="parTrans" cxnId="{8CE2D168-98F9-4F0D-AFB3-2C2CDDACCF55}">
      <dgm:prSet/>
      <dgm:spPr/>
      <dgm:t>
        <a:bodyPr/>
        <a:lstStyle/>
        <a:p>
          <a:endParaRPr lang="ru-RU"/>
        </a:p>
      </dgm:t>
    </dgm:pt>
    <dgm:pt modelId="{38C75DDD-FC66-42A6-9BF6-E7AE67AB6ADD}" type="sibTrans" cxnId="{8CE2D168-98F9-4F0D-AFB3-2C2CDDACCF55}">
      <dgm:prSet/>
      <dgm:spPr/>
      <dgm:t>
        <a:bodyPr/>
        <a:lstStyle/>
        <a:p>
          <a:endParaRPr lang="ru-RU"/>
        </a:p>
      </dgm:t>
    </dgm:pt>
    <dgm:pt modelId="{518056CA-DA22-42B1-BDCB-AF1163CB647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solidFill>
                <a:srgbClr val="002060"/>
              </a:solidFill>
            </a:rPr>
            <a:t>2011 </a:t>
          </a:r>
          <a:r>
            <a:rPr lang="ru-RU" sz="1050" dirty="0" err="1" smtClean="0">
              <a:solidFill>
                <a:srgbClr val="002060"/>
              </a:solidFill>
            </a:rPr>
            <a:t>жыл</a:t>
          </a:r>
          <a:r>
            <a:rPr lang="ru-RU" sz="1050" dirty="0" smtClean="0">
              <a:solidFill>
                <a:srgbClr val="002060"/>
              </a:solidFill>
            </a:rPr>
            <a:t> – </a:t>
          </a:r>
          <a:r>
            <a:rPr lang="ru-RU" sz="1050" dirty="0" err="1" smtClean="0">
              <a:solidFill>
                <a:srgbClr val="002060"/>
              </a:solidFill>
            </a:rPr>
            <a:t>Аударма</a:t>
          </a:r>
          <a:r>
            <a:rPr lang="ru-RU" sz="1050" dirty="0" smtClean="0">
              <a:solidFill>
                <a:srgbClr val="002060"/>
              </a:solidFill>
            </a:rPr>
            <a:t> </a:t>
          </a:r>
          <a:r>
            <a:rPr lang="ru-RU" sz="1050" dirty="0" err="1" smtClean="0">
              <a:solidFill>
                <a:srgbClr val="002060"/>
              </a:solidFill>
            </a:rPr>
            <a:t>теориясы</a:t>
          </a:r>
          <a:r>
            <a:rPr lang="ru-RU" sz="1050" dirty="0" smtClean="0">
              <a:solidFill>
                <a:srgbClr val="002060"/>
              </a:solidFill>
            </a:rPr>
            <a:t> </a:t>
          </a:r>
          <a:r>
            <a:rPr lang="ru-RU" sz="1050" dirty="0" err="1" smtClean="0">
              <a:solidFill>
                <a:srgbClr val="002060"/>
              </a:solidFill>
            </a:rPr>
            <a:t>және әдіснамасы</a:t>
          </a:r>
          <a:endParaRPr lang="ru-RU" sz="1050" dirty="0" smtClean="0">
            <a:solidFill>
              <a:srgbClr val="002060"/>
            </a:solidFill>
          </a:endParaRP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88E06FA6-D062-4931-B3C4-364F9A67D28E}" type="parTrans" cxnId="{913B0D6B-01DA-4034-8F01-C80178D04E5A}">
      <dgm:prSet/>
      <dgm:spPr/>
      <dgm:t>
        <a:bodyPr/>
        <a:lstStyle/>
        <a:p>
          <a:endParaRPr lang="ru-RU"/>
        </a:p>
      </dgm:t>
    </dgm:pt>
    <dgm:pt modelId="{6EE6A8AC-F010-4D0F-99B6-3A7A99E9D0DE}" type="sibTrans" cxnId="{913B0D6B-01DA-4034-8F01-C80178D04E5A}">
      <dgm:prSet/>
      <dgm:spPr/>
      <dgm:t>
        <a:bodyPr/>
        <a:lstStyle/>
        <a:p>
          <a:endParaRPr lang="ru-RU"/>
        </a:p>
      </dgm:t>
    </dgm:pt>
    <dgm:pt modelId="{DDBCF720-4B37-443D-AF02-2B9D1AE086A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err="1" smtClean="0"/>
            <a:t>Мамандық</a:t>
          </a:r>
          <a:r>
            <a:rPr lang="ru-RU" sz="1600" dirty="0" smtClean="0"/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err="1" smtClean="0">
              <a:solidFill>
                <a:srgbClr val="FFC000"/>
              </a:solidFill>
            </a:rPr>
            <a:t>Аударма</a:t>
          </a:r>
          <a:r>
            <a:rPr lang="ru-RU" sz="1600" dirty="0" smtClean="0">
              <a:solidFill>
                <a:srgbClr val="FFC000"/>
              </a:solidFill>
            </a:rPr>
            <a:t> </a:t>
          </a:r>
          <a:r>
            <a:rPr lang="ru-RU" sz="1600" dirty="0" err="1" smtClean="0">
              <a:solidFill>
                <a:srgbClr val="FFC000"/>
              </a:solidFill>
            </a:rPr>
            <a:t>ісі</a:t>
          </a:r>
          <a:endParaRPr lang="ru-RU" sz="1600" dirty="0" smtClean="0">
            <a:solidFill>
              <a:srgbClr val="FFC000"/>
            </a:solidFill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solidFill>
              <a:schemeClr val="bg1"/>
            </a:solidFill>
          </a:endParaRPr>
        </a:p>
      </dgm:t>
    </dgm:pt>
    <dgm:pt modelId="{377BAEE6-D368-4620-A010-4DD6F5FFAEA5}" type="sibTrans" cxnId="{F53DBEA7-F165-4CA8-A695-3ED0620D0546}">
      <dgm:prSet/>
      <dgm:spPr/>
      <dgm:t>
        <a:bodyPr/>
        <a:lstStyle/>
        <a:p>
          <a:endParaRPr lang="ru-RU"/>
        </a:p>
      </dgm:t>
    </dgm:pt>
    <dgm:pt modelId="{B3F9D976-A126-461B-86B0-9A0580A0C2D2}" type="parTrans" cxnId="{F53DBEA7-F165-4CA8-A695-3ED0620D0546}">
      <dgm:prSet/>
      <dgm:spPr/>
      <dgm:t>
        <a:bodyPr/>
        <a:lstStyle/>
        <a:p>
          <a:endParaRPr lang="ru-RU"/>
        </a:p>
      </dgm:t>
    </dgm:pt>
    <dgm:pt modelId="{70D9B98D-89C9-4DF8-BB0D-82DA154888B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rgbClr val="002060"/>
              </a:solidFill>
            </a:rPr>
            <a:t>1996 </a:t>
          </a:r>
          <a:r>
            <a:rPr lang="ru-RU" sz="1200" dirty="0" err="1" smtClean="0">
              <a:solidFill>
                <a:srgbClr val="002060"/>
              </a:solidFill>
            </a:rPr>
            <a:t>жыл</a:t>
          </a:r>
          <a:r>
            <a:rPr lang="ru-RU" sz="1200" dirty="0" smtClean="0">
              <a:solidFill>
                <a:srgbClr val="002060"/>
              </a:solidFill>
            </a:rPr>
            <a:t> – Лингводидактика </a:t>
          </a:r>
          <a:r>
            <a:rPr lang="ru-RU" sz="1200" dirty="0" err="1" smtClean="0">
              <a:solidFill>
                <a:srgbClr val="002060"/>
              </a:solidFill>
            </a:rPr>
            <a:t>және көркем аударма</a:t>
          </a:r>
          <a:endParaRPr lang="ru-RU" sz="1200" dirty="0" smtClean="0">
            <a:solidFill>
              <a:srgbClr val="002060"/>
            </a:solidFill>
          </a:endParaRP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C368E33C-C52E-4FBB-AE41-DC069192BDE5}" type="sibTrans" cxnId="{8A6CAFC5-8895-4A13-8EA2-CD506E37CC51}">
      <dgm:prSet/>
      <dgm:spPr/>
      <dgm:t>
        <a:bodyPr/>
        <a:lstStyle/>
        <a:p>
          <a:endParaRPr lang="ru-RU"/>
        </a:p>
      </dgm:t>
    </dgm:pt>
    <dgm:pt modelId="{57BD962F-D8B3-43D9-859F-46612510CE53}" type="parTrans" cxnId="{8A6CAFC5-8895-4A13-8EA2-CD506E37CC51}">
      <dgm:prSet/>
      <dgm:spPr/>
      <dgm:t>
        <a:bodyPr/>
        <a:lstStyle/>
        <a:p>
          <a:endParaRPr lang="ru-RU"/>
        </a:p>
      </dgm:t>
    </dgm:pt>
    <dgm:pt modelId="{CE2F0DCF-5349-4F64-9444-A61511767CF4}" type="pres">
      <dgm:prSet presAssocID="{2E6C8C86-287F-4321-99DD-5D5A10A417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A25BC9-EA51-4568-A3A2-BCE959DFED7E}" type="pres">
      <dgm:prSet presAssocID="{9C2CB139-27FF-4EED-9F6D-2CE640B9952B}" presName="root" presStyleCnt="0"/>
      <dgm:spPr/>
    </dgm:pt>
    <dgm:pt modelId="{8E1EC87C-840A-4F1F-8FB2-A0241C0A07E0}" type="pres">
      <dgm:prSet presAssocID="{9C2CB139-27FF-4EED-9F6D-2CE640B9952B}" presName="rootComposite" presStyleCnt="0"/>
      <dgm:spPr/>
    </dgm:pt>
    <dgm:pt modelId="{A02542C7-4FE5-4B87-A37F-7C16B5434C7E}" type="pres">
      <dgm:prSet presAssocID="{9C2CB139-27FF-4EED-9F6D-2CE640B9952B}" presName="rootText" presStyleLbl="node1" presStyleIdx="0" presStyleCnt="2" custScaleX="189512" custLinFactNeighborX="-86089" custLinFactNeighborY="9894"/>
      <dgm:spPr/>
      <dgm:t>
        <a:bodyPr/>
        <a:lstStyle/>
        <a:p>
          <a:endParaRPr lang="ru-RU"/>
        </a:p>
      </dgm:t>
    </dgm:pt>
    <dgm:pt modelId="{DAF88449-BE8E-4F07-884D-43D99C3B4ACE}" type="pres">
      <dgm:prSet presAssocID="{9C2CB139-27FF-4EED-9F6D-2CE640B9952B}" presName="rootConnector" presStyleLbl="node1" presStyleIdx="0" presStyleCnt="2"/>
      <dgm:spPr/>
      <dgm:t>
        <a:bodyPr/>
        <a:lstStyle/>
        <a:p>
          <a:endParaRPr lang="ru-RU"/>
        </a:p>
      </dgm:t>
    </dgm:pt>
    <dgm:pt modelId="{2D61328D-CC6D-48D8-A812-785B2B65E5E8}" type="pres">
      <dgm:prSet presAssocID="{9C2CB139-27FF-4EED-9F6D-2CE640B9952B}" presName="childShape" presStyleCnt="0"/>
      <dgm:spPr/>
    </dgm:pt>
    <dgm:pt modelId="{B60F9D7E-9BAD-4A51-B9FD-455D3DFA053C}" type="pres">
      <dgm:prSet presAssocID="{575FF4D6-E253-4CCB-BDA6-483A3AF781F1}" presName="Name13" presStyleLbl="parChTrans1D2" presStyleIdx="0" presStyleCnt="5"/>
      <dgm:spPr/>
      <dgm:t>
        <a:bodyPr/>
        <a:lstStyle/>
        <a:p>
          <a:endParaRPr lang="ru-RU"/>
        </a:p>
      </dgm:t>
    </dgm:pt>
    <dgm:pt modelId="{0F10A172-1F8C-4193-9CEF-AD9643EC49AA}" type="pres">
      <dgm:prSet presAssocID="{21AD58DC-93EC-489C-A959-749E6CF96A3A}" presName="childText" presStyleLbl="bgAcc1" presStyleIdx="0" presStyleCnt="5" custScaleX="146695" custScaleY="95032" custLinFactNeighborX="-49829" custLinFactNeighborY="26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7BF21-CCD9-4C28-9D07-E5E43F67EFA9}" type="pres">
      <dgm:prSet presAssocID="{F215BD3C-4058-427C-B264-E1817528ED04}" presName="Name13" presStyleLbl="parChTrans1D2" presStyleIdx="1" presStyleCnt="5"/>
      <dgm:spPr/>
      <dgm:t>
        <a:bodyPr/>
        <a:lstStyle/>
        <a:p>
          <a:endParaRPr lang="ru-RU"/>
        </a:p>
      </dgm:t>
    </dgm:pt>
    <dgm:pt modelId="{D9E2DF63-23B0-4FD4-A4EC-408C66B6F925}" type="pres">
      <dgm:prSet presAssocID="{8DC47BB4-98E2-4C6C-B288-2DF7B0AFB4CA}" presName="childText" presStyleLbl="bgAcc1" presStyleIdx="1" presStyleCnt="5" custScaleX="136176" custScaleY="118941" custLinFactY="11200" custLinFactNeighborX="-45091" custLinFactNeighborY="10000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A84230C5-0897-42D2-AAFE-409D6BAF0D6E}" type="pres">
      <dgm:prSet presAssocID="{DDBCF720-4B37-443D-AF02-2B9D1AE086A8}" presName="root" presStyleCnt="0"/>
      <dgm:spPr/>
    </dgm:pt>
    <dgm:pt modelId="{45E4327D-B696-48B6-A223-E9F2FDF5CCB2}" type="pres">
      <dgm:prSet presAssocID="{DDBCF720-4B37-443D-AF02-2B9D1AE086A8}" presName="rootComposite" presStyleCnt="0"/>
      <dgm:spPr/>
    </dgm:pt>
    <dgm:pt modelId="{BA8B7CC1-193D-47D9-9687-51CF06CC6039}" type="pres">
      <dgm:prSet presAssocID="{DDBCF720-4B37-443D-AF02-2B9D1AE086A8}" presName="rootText" presStyleLbl="node1" presStyleIdx="1" presStyleCnt="2" custScaleX="165172" custScaleY="97770" custLinFactX="26921" custLinFactNeighborX="100000" custLinFactNeighborY="12544"/>
      <dgm:spPr/>
      <dgm:t>
        <a:bodyPr/>
        <a:lstStyle/>
        <a:p>
          <a:endParaRPr lang="ru-RU"/>
        </a:p>
      </dgm:t>
    </dgm:pt>
    <dgm:pt modelId="{8281A72C-93A8-47F5-878C-52D4ED8CEEB7}" type="pres">
      <dgm:prSet presAssocID="{DDBCF720-4B37-443D-AF02-2B9D1AE086A8}" presName="rootConnector" presStyleLbl="node1" presStyleIdx="1" presStyleCnt="2"/>
      <dgm:spPr/>
      <dgm:t>
        <a:bodyPr/>
        <a:lstStyle/>
        <a:p>
          <a:endParaRPr lang="ru-RU"/>
        </a:p>
      </dgm:t>
    </dgm:pt>
    <dgm:pt modelId="{BB9A3716-5DC5-441A-9B3C-236BC44C27A2}" type="pres">
      <dgm:prSet presAssocID="{DDBCF720-4B37-443D-AF02-2B9D1AE086A8}" presName="childShape" presStyleCnt="0"/>
      <dgm:spPr/>
    </dgm:pt>
    <dgm:pt modelId="{2FF39AEF-6FCE-4C58-B3F7-779332BD9DB6}" type="pres">
      <dgm:prSet presAssocID="{57BD962F-D8B3-43D9-859F-46612510CE53}" presName="Name13" presStyleLbl="parChTrans1D2" presStyleIdx="2" presStyleCnt="5"/>
      <dgm:spPr/>
      <dgm:t>
        <a:bodyPr/>
        <a:lstStyle/>
        <a:p>
          <a:endParaRPr lang="ru-RU"/>
        </a:p>
      </dgm:t>
    </dgm:pt>
    <dgm:pt modelId="{E7B5CEFC-2E3C-43C2-A2BA-8EB109C60920}" type="pres">
      <dgm:prSet presAssocID="{70D9B98D-89C9-4DF8-BB0D-82DA154888B2}" presName="childText" presStyleLbl="bgAcc1" presStyleIdx="2" presStyleCnt="5" custScaleX="137318" custScaleY="94827" custLinFactNeighborX="47348" custLinFactNeighborY="17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D0243-A040-4141-B64C-944CE5A77A10}" type="pres">
      <dgm:prSet presAssocID="{7CD31823-595D-412F-A356-E63B9E936987}" presName="Name13" presStyleLbl="parChTrans1D2" presStyleIdx="3" presStyleCnt="5"/>
      <dgm:spPr/>
      <dgm:t>
        <a:bodyPr/>
        <a:lstStyle/>
        <a:p>
          <a:endParaRPr lang="ru-RU"/>
        </a:p>
      </dgm:t>
    </dgm:pt>
    <dgm:pt modelId="{A6C8FB57-9A22-4609-AD6E-6C5068A1F7C7}" type="pres">
      <dgm:prSet presAssocID="{AB4EE2EE-BCDB-48E8-A592-1B6F27C386AC}" presName="childText" presStyleLbl="bgAcc1" presStyleIdx="3" presStyleCnt="5" custScaleX="137318" custLinFactNeighborX="42659" custLinFactNeighborY="19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EC592-550F-406F-9527-CB4D2496015A}" type="pres">
      <dgm:prSet presAssocID="{88E06FA6-D062-4931-B3C4-364F9A67D28E}" presName="Name13" presStyleLbl="parChTrans1D2" presStyleIdx="4" presStyleCnt="5"/>
      <dgm:spPr/>
      <dgm:t>
        <a:bodyPr/>
        <a:lstStyle/>
        <a:p>
          <a:endParaRPr lang="ru-RU"/>
        </a:p>
      </dgm:t>
    </dgm:pt>
    <dgm:pt modelId="{BA08BDD7-705E-410C-BEA6-623572EAC831}" type="pres">
      <dgm:prSet presAssocID="{518056CA-DA22-42B1-BDCB-AF1163CB6474}" presName="childText" presStyleLbl="bgAcc1" presStyleIdx="4" presStyleCnt="5" custScaleX="123778" custScaleY="138160" custLinFactNeighborX="48223" custLinFactNeighborY="18960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ru-RU"/>
        </a:p>
      </dgm:t>
    </dgm:pt>
  </dgm:ptLst>
  <dgm:cxnLst>
    <dgm:cxn modelId="{4CC52F3B-D1A1-4C7A-ABAD-9709AEAA2150}" type="presOf" srcId="{57BD962F-D8B3-43D9-859F-46612510CE53}" destId="{2FF39AEF-6FCE-4C58-B3F7-779332BD9DB6}" srcOrd="0" destOrd="0" presId="urn:microsoft.com/office/officeart/2005/8/layout/hierarchy3"/>
    <dgm:cxn modelId="{C90BBEB7-D741-4DB5-8521-EC336E6791EE}" type="presOf" srcId="{8DC47BB4-98E2-4C6C-B288-2DF7B0AFB4CA}" destId="{D9E2DF63-23B0-4FD4-A4EC-408C66B6F925}" srcOrd="0" destOrd="0" presId="urn:microsoft.com/office/officeart/2005/8/layout/hierarchy3"/>
    <dgm:cxn modelId="{54061235-6492-49D2-90C3-3FC4D3C3DF14}" srcId="{9C2CB139-27FF-4EED-9F6D-2CE640B9952B}" destId="{21AD58DC-93EC-489C-A959-749E6CF96A3A}" srcOrd="0" destOrd="0" parTransId="{575FF4D6-E253-4CCB-BDA6-483A3AF781F1}" sibTransId="{97599475-B045-4FEF-821C-89A002A192CD}"/>
    <dgm:cxn modelId="{A3F39C9C-F6FD-4462-9C26-005C3F49953E}" type="presOf" srcId="{DDBCF720-4B37-443D-AF02-2B9D1AE086A8}" destId="{BA8B7CC1-193D-47D9-9687-51CF06CC6039}" srcOrd="0" destOrd="0" presId="urn:microsoft.com/office/officeart/2005/8/layout/hierarchy3"/>
    <dgm:cxn modelId="{3F9CE251-3892-44A5-B2AD-A73CE6F0B541}" type="presOf" srcId="{F215BD3C-4058-427C-B264-E1817528ED04}" destId="{8147BF21-CCD9-4C28-9D07-E5E43F67EFA9}" srcOrd="0" destOrd="0" presId="urn:microsoft.com/office/officeart/2005/8/layout/hierarchy3"/>
    <dgm:cxn modelId="{4A5C02DE-7895-4FC3-B7A7-B86D12C9F691}" type="presOf" srcId="{88E06FA6-D062-4931-B3C4-364F9A67D28E}" destId="{917EC592-550F-406F-9527-CB4D2496015A}" srcOrd="0" destOrd="0" presId="urn:microsoft.com/office/officeart/2005/8/layout/hierarchy3"/>
    <dgm:cxn modelId="{A9332A6D-BF5D-470D-9BD0-302ABA494F65}" type="presOf" srcId="{7CD31823-595D-412F-A356-E63B9E936987}" destId="{591D0243-A040-4141-B64C-944CE5A77A10}" srcOrd="0" destOrd="0" presId="urn:microsoft.com/office/officeart/2005/8/layout/hierarchy3"/>
    <dgm:cxn modelId="{913B0D6B-01DA-4034-8F01-C80178D04E5A}" srcId="{DDBCF720-4B37-443D-AF02-2B9D1AE086A8}" destId="{518056CA-DA22-42B1-BDCB-AF1163CB6474}" srcOrd="2" destOrd="0" parTransId="{88E06FA6-D062-4931-B3C4-364F9A67D28E}" sibTransId="{6EE6A8AC-F010-4D0F-99B6-3A7A99E9D0DE}"/>
    <dgm:cxn modelId="{8CE2D168-98F9-4F0D-AFB3-2C2CDDACCF55}" srcId="{DDBCF720-4B37-443D-AF02-2B9D1AE086A8}" destId="{AB4EE2EE-BCDB-48E8-A592-1B6F27C386AC}" srcOrd="1" destOrd="0" parTransId="{7CD31823-595D-412F-A356-E63B9E936987}" sibTransId="{38C75DDD-FC66-42A6-9BF6-E7AE67AB6ADD}"/>
    <dgm:cxn modelId="{B3B6B18E-DF9C-45BE-9687-FFFF9330D300}" type="presOf" srcId="{21AD58DC-93EC-489C-A959-749E6CF96A3A}" destId="{0F10A172-1F8C-4193-9CEF-AD9643EC49AA}" srcOrd="0" destOrd="0" presId="urn:microsoft.com/office/officeart/2005/8/layout/hierarchy3"/>
    <dgm:cxn modelId="{62A203B1-0766-4C7B-9988-F44F53C6DA94}" srcId="{9C2CB139-27FF-4EED-9F6D-2CE640B9952B}" destId="{8DC47BB4-98E2-4C6C-B288-2DF7B0AFB4CA}" srcOrd="1" destOrd="0" parTransId="{F215BD3C-4058-427C-B264-E1817528ED04}" sibTransId="{11DFDB53-310B-4C92-881F-BB556764985B}"/>
    <dgm:cxn modelId="{04837A4A-3F3A-47A0-A5B4-9EB99D81EABD}" type="presOf" srcId="{AB4EE2EE-BCDB-48E8-A592-1B6F27C386AC}" destId="{A6C8FB57-9A22-4609-AD6E-6C5068A1F7C7}" srcOrd="0" destOrd="0" presId="urn:microsoft.com/office/officeart/2005/8/layout/hierarchy3"/>
    <dgm:cxn modelId="{4B14848C-B04C-47A8-8C9B-8E52D8D55B70}" srcId="{2E6C8C86-287F-4321-99DD-5D5A10A4177B}" destId="{9C2CB139-27FF-4EED-9F6D-2CE640B9952B}" srcOrd="0" destOrd="0" parTransId="{F9DE007C-35D7-4CCE-AD78-2476341005B6}" sibTransId="{C61147CA-538A-499C-976B-11BAFC4A8A57}"/>
    <dgm:cxn modelId="{8A6CAFC5-8895-4A13-8EA2-CD506E37CC51}" srcId="{DDBCF720-4B37-443D-AF02-2B9D1AE086A8}" destId="{70D9B98D-89C9-4DF8-BB0D-82DA154888B2}" srcOrd="0" destOrd="0" parTransId="{57BD962F-D8B3-43D9-859F-46612510CE53}" sibTransId="{C368E33C-C52E-4FBB-AE41-DC069192BDE5}"/>
    <dgm:cxn modelId="{C5017A1D-AFDB-485C-B43E-C85F8240E293}" type="presOf" srcId="{575FF4D6-E253-4CCB-BDA6-483A3AF781F1}" destId="{B60F9D7E-9BAD-4A51-B9FD-455D3DFA053C}" srcOrd="0" destOrd="0" presId="urn:microsoft.com/office/officeart/2005/8/layout/hierarchy3"/>
    <dgm:cxn modelId="{F53DBEA7-F165-4CA8-A695-3ED0620D0546}" srcId="{2E6C8C86-287F-4321-99DD-5D5A10A4177B}" destId="{DDBCF720-4B37-443D-AF02-2B9D1AE086A8}" srcOrd="1" destOrd="0" parTransId="{B3F9D976-A126-461B-86B0-9A0580A0C2D2}" sibTransId="{377BAEE6-D368-4620-A010-4DD6F5FFAEA5}"/>
    <dgm:cxn modelId="{981AFA2D-D529-46D0-A08E-D0E8D012015A}" type="presOf" srcId="{2E6C8C86-287F-4321-99DD-5D5A10A4177B}" destId="{CE2F0DCF-5349-4F64-9444-A61511767CF4}" srcOrd="0" destOrd="0" presId="urn:microsoft.com/office/officeart/2005/8/layout/hierarchy3"/>
    <dgm:cxn modelId="{B398AFE3-B04E-4866-B77B-5AAA47B809A6}" type="presOf" srcId="{518056CA-DA22-42B1-BDCB-AF1163CB6474}" destId="{BA08BDD7-705E-410C-BEA6-623572EAC831}" srcOrd="0" destOrd="0" presId="urn:microsoft.com/office/officeart/2005/8/layout/hierarchy3"/>
    <dgm:cxn modelId="{420CA5E4-C4C0-4D9C-A030-528B0ACE844E}" type="presOf" srcId="{DDBCF720-4B37-443D-AF02-2B9D1AE086A8}" destId="{8281A72C-93A8-47F5-878C-52D4ED8CEEB7}" srcOrd="1" destOrd="0" presId="urn:microsoft.com/office/officeart/2005/8/layout/hierarchy3"/>
    <dgm:cxn modelId="{D962F34C-FB32-48FD-AA21-0609E3CCA7F9}" type="presOf" srcId="{70D9B98D-89C9-4DF8-BB0D-82DA154888B2}" destId="{E7B5CEFC-2E3C-43C2-A2BA-8EB109C60920}" srcOrd="0" destOrd="0" presId="urn:microsoft.com/office/officeart/2005/8/layout/hierarchy3"/>
    <dgm:cxn modelId="{4263FDA1-D8C1-473D-8606-760CF95F89FD}" type="presOf" srcId="{9C2CB139-27FF-4EED-9F6D-2CE640B9952B}" destId="{DAF88449-BE8E-4F07-884D-43D99C3B4ACE}" srcOrd="1" destOrd="0" presId="urn:microsoft.com/office/officeart/2005/8/layout/hierarchy3"/>
    <dgm:cxn modelId="{4F30718B-87E8-469E-A4B6-15FDE3CF0E2A}" type="presOf" srcId="{9C2CB139-27FF-4EED-9F6D-2CE640B9952B}" destId="{A02542C7-4FE5-4B87-A37F-7C16B5434C7E}" srcOrd="0" destOrd="0" presId="urn:microsoft.com/office/officeart/2005/8/layout/hierarchy3"/>
    <dgm:cxn modelId="{BE08AD95-50CA-4CA9-9DA1-25628357F593}" type="presParOf" srcId="{CE2F0DCF-5349-4F64-9444-A61511767CF4}" destId="{48A25BC9-EA51-4568-A3A2-BCE959DFED7E}" srcOrd="0" destOrd="0" presId="urn:microsoft.com/office/officeart/2005/8/layout/hierarchy3"/>
    <dgm:cxn modelId="{A10DBAA3-2387-431A-8263-907FE116B6CF}" type="presParOf" srcId="{48A25BC9-EA51-4568-A3A2-BCE959DFED7E}" destId="{8E1EC87C-840A-4F1F-8FB2-A0241C0A07E0}" srcOrd="0" destOrd="0" presId="urn:microsoft.com/office/officeart/2005/8/layout/hierarchy3"/>
    <dgm:cxn modelId="{56DBA80C-DDE8-4452-A152-E39388E8D2AF}" type="presParOf" srcId="{8E1EC87C-840A-4F1F-8FB2-A0241C0A07E0}" destId="{A02542C7-4FE5-4B87-A37F-7C16B5434C7E}" srcOrd="0" destOrd="0" presId="urn:microsoft.com/office/officeart/2005/8/layout/hierarchy3"/>
    <dgm:cxn modelId="{7AD0B8BC-FCB2-4FFA-B133-49ADE0FE065E}" type="presParOf" srcId="{8E1EC87C-840A-4F1F-8FB2-A0241C0A07E0}" destId="{DAF88449-BE8E-4F07-884D-43D99C3B4ACE}" srcOrd="1" destOrd="0" presId="urn:microsoft.com/office/officeart/2005/8/layout/hierarchy3"/>
    <dgm:cxn modelId="{68A8B25F-6DD8-4F19-BF79-68B9AD137C18}" type="presParOf" srcId="{48A25BC9-EA51-4568-A3A2-BCE959DFED7E}" destId="{2D61328D-CC6D-48D8-A812-785B2B65E5E8}" srcOrd="1" destOrd="0" presId="urn:microsoft.com/office/officeart/2005/8/layout/hierarchy3"/>
    <dgm:cxn modelId="{0BF02987-CAA5-421A-B8FC-72A7FB5F4F0C}" type="presParOf" srcId="{2D61328D-CC6D-48D8-A812-785B2B65E5E8}" destId="{B60F9D7E-9BAD-4A51-B9FD-455D3DFA053C}" srcOrd="0" destOrd="0" presId="urn:microsoft.com/office/officeart/2005/8/layout/hierarchy3"/>
    <dgm:cxn modelId="{2A72508E-F09D-4912-8737-8AD4E0F3744A}" type="presParOf" srcId="{2D61328D-CC6D-48D8-A812-785B2B65E5E8}" destId="{0F10A172-1F8C-4193-9CEF-AD9643EC49AA}" srcOrd="1" destOrd="0" presId="urn:microsoft.com/office/officeart/2005/8/layout/hierarchy3"/>
    <dgm:cxn modelId="{F1691EF4-6F7B-4E25-BF37-AB66D48694CB}" type="presParOf" srcId="{2D61328D-CC6D-48D8-A812-785B2B65E5E8}" destId="{8147BF21-CCD9-4C28-9D07-E5E43F67EFA9}" srcOrd="2" destOrd="0" presId="urn:microsoft.com/office/officeart/2005/8/layout/hierarchy3"/>
    <dgm:cxn modelId="{E990CCB8-B7C7-4F99-B687-44E74EB88815}" type="presParOf" srcId="{2D61328D-CC6D-48D8-A812-785B2B65E5E8}" destId="{D9E2DF63-23B0-4FD4-A4EC-408C66B6F925}" srcOrd="3" destOrd="0" presId="urn:microsoft.com/office/officeart/2005/8/layout/hierarchy3"/>
    <dgm:cxn modelId="{DD005400-2B54-4F6C-86F9-7133FD78C31D}" type="presParOf" srcId="{CE2F0DCF-5349-4F64-9444-A61511767CF4}" destId="{A84230C5-0897-42D2-AAFE-409D6BAF0D6E}" srcOrd="1" destOrd="0" presId="urn:microsoft.com/office/officeart/2005/8/layout/hierarchy3"/>
    <dgm:cxn modelId="{B61EF05C-928D-4DD7-9775-CC2E622654A6}" type="presParOf" srcId="{A84230C5-0897-42D2-AAFE-409D6BAF0D6E}" destId="{45E4327D-B696-48B6-A223-E9F2FDF5CCB2}" srcOrd="0" destOrd="0" presId="urn:microsoft.com/office/officeart/2005/8/layout/hierarchy3"/>
    <dgm:cxn modelId="{8047CE56-9CB0-4227-A01E-3EBD1B54A805}" type="presParOf" srcId="{45E4327D-B696-48B6-A223-E9F2FDF5CCB2}" destId="{BA8B7CC1-193D-47D9-9687-51CF06CC6039}" srcOrd="0" destOrd="0" presId="urn:microsoft.com/office/officeart/2005/8/layout/hierarchy3"/>
    <dgm:cxn modelId="{02B3B0A6-3B3B-4965-A11F-12882F9BE566}" type="presParOf" srcId="{45E4327D-B696-48B6-A223-E9F2FDF5CCB2}" destId="{8281A72C-93A8-47F5-878C-52D4ED8CEEB7}" srcOrd="1" destOrd="0" presId="urn:microsoft.com/office/officeart/2005/8/layout/hierarchy3"/>
    <dgm:cxn modelId="{9F7DB150-0992-4778-8E77-740F215F0250}" type="presParOf" srcId="{A84230C5-0897-42D2-AAFE-409D6BAF0D6E}" destId="{BB9A3716-5DC5-441A-9B3C-236BC44C27A2}" srcOrd="1" destOrd="0" presId="urn:microsoft.com/office/officeart/2005/8/layout/hierarchy3"/>
    <dgm:cxn modelId="{1781497F-F32A-4B08-A191-B5D8869A86AA}" type="presParOf" srcId="{BB9A3716-5DC5-441A-9B3C-236BC44C27A2}" destId="{2FF39AEF-6FCE-4C58-B3F7-779332BD9DB6}" srcOrd="0" destOrd="0" presId="urn:microsoft.com/office/officeart/2005/8/layout/hierarchy3"/>
    <dgm:cxn modelId="{189D4B06-84E2-41BF-8B77-8C1D57481856}" type="presParOf" srcId="{BB9A3716-5DC5-441A-9B3C-236BC44C27A2}" destId="{E7B5CEFC-2E3C-43C2-A2BA-8EB109C60920}" srcOrd="1" destOrd="0" presId="urn:microsoft.com/office/officeart/2005/8/layout/hierarchy3"/>
    <dgm:cxn modelId="{827B8205-B474-4B1E-A3EF-232DDBA91C1E}" type="presParOf" srcId="{BB9A3716-5DC5-441A-9B3C-236BC44C27A2}" destId="{591D0243-A040-4141-B64C-944CE5A77A10}" srcOrd="2" destOrd="0" presId="urn:microsoft.com/office/officeart/2005/8/layout/hierarchy3"/>
    <dgm:cxn modelId="{0E0817CC-3AFF-44E1-B1A4-FB04D9C4443C}" type="presParOf" srcId="{BB9A3716-5DC5-441A-9B3C-236BC44C27A2}" destId="{A6C8FB57-9A22-4609-AD6E-6C5068A1F7C7}" srcOrd="3" destOrd="0" presId="urn:microsoft.com/office/officeart/2005/8/layout/hierarchy3"/>
    <dgm:cxn modelId="{5935C5DA-C0FD-4E22-B067-0D132A283D85}" type="presParOf" srcId="{BB9A3716-5DC5-441A-9B3C-236BC44C27A2}" destId="{917EC592-550F-406F-9527-CB4D2496015A}" srcOrd="4" destOrd="0" presId="urn:microsoft.com/office/officeart/2005/8/layout/hierarchy3"/>
    <dgm:cxn modelId="{78FBBADB-7185-43E2-87D6-13E58FD2F46C}" type="presParOf" srcId="{BB9A3716-5DC5-441A-9B3C-236BC44C27A2}" destId="{BA08BDD7-705E-410C-BEA6-623572EAC83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2542C7-4FE5-4B87-A37F-7C16B5434C7E}">
      <dsp:nvSpPr>
        <dsp:cNvPr id="0" name=""/>
        <dsp:cNvSpPr/>
      </dsp:nvSpPr>
      <dsp:spPr>
        <a:xfrm>
          <a:off x="0" y="94649"/>
          <a:ext cx="3529679" cy="931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Мамандық</a:t>
          </a:r>
          <a:r>
            <a:rPr lang="ru-RU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solidFill>
                <a:srgbClr val="FFC000"/>
              </a:solidFill>
            </a:rPr>
            <a:t>Шетел филологиясы</a:t>
          </a:r>
          <a:endParaRPr lang="ru-RU" sz="1600" kern="1200" dirty="0">
            <a:solidFill>
              <a:srgbClr val="FFC000"/>
            </a:solidFill>
          </a:endParaRPr>
        </a:p>
      </dsp:txBody>
      <dsp:txXfrm>
        <a:off x="0" y="94649"/>
        <a:ext cx="3529679" cy="931254"/>
      </dsp:txXfrm>
    </dsp:sp>
    <dsp:sp modelId="{B60F9D7E-9BAD-4A51-B9FD-455D3DFA053C}">
      <dsp:nvSpPr>
        <dsp:cNvPr id="0" name=""/>
        <dsp:cNvSpPr/>
      </dsp:nvSpPr>
      <dsp:spPr>
        <a:xfrm>
          <a:off x="352967" y="1025904"/>
          <a:ext cx="189486" cy="830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325"/>
              </a:lnTo>
              <a:lnTo>
                <a:pt x="189486" y="8303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0A172-1F8C-4193-9CEF-AD9643EC49AA}">
      <dsp:nvSpPr>
        <dsp:cNvPr id="0" name=""/>
        <dsp:cNvSpPr/>
      </dsp:nvSpPr>
      <dsp:spPr>
        <a:xfrm>
          <a:off x="542454" y="1413734"/>
          <a:ext cx="2185766" cy="884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2002 </a:t>
          </a:r>
          <a:r>
            <a:rPr lang="ru-RU" sz="1400" kern="1200" dirty="0" err="1" smtClean="0">
              <a:solidFill>
                <a:srgbClr val="002060"/>
              </a:solidFill>
            </a:rPr>
            <a:t>жыл</a:t>
          </a:r>
          <a:r>
            <a:rPr lang="ru-RU" sz="1400" kern="1200" dirty="0" smtClean="0">
              <a:solidFill>
                <a:srgbClr val="002060"/>
              </a:solidFill>
            </a:rPr>
            <a:t> – </a:t>
          </a:r>
          <a:r>
            <a:rPr lang="ru-RU" sz="1400" kern="1200" dirty="0" err="1" smtClean="0">
              <a:solidFill>
                <a:srgbClr val="002060"/>
              </a:solidFill>
            </a:rPr>
            <a:t>Шетел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филологиясы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542454" y="1413734"/>
        <a:ext cx="2185766" cy="884990"/>
      </dsp:txXfrm>
    </dsp:sp>
    <dsp:sp modelId="{8147BF21-CCD9-4C28-9D07-E5E43F67EFA9}">
      <dsp:nvSpPr>
        <dsp:cNvPr id="0" name=""/>
        <dsp:cNvSpPr/>
      </dsp:nvSpPr>
      <dsp:spPr>
        <a:xfrm>
          <a:off x="352967" y="1025904"/>
          <a:ext cx="260083" cy="2847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7856"/>
              </a:lnTo>
              <a:lnTo>
                <a:pt x="260083" y="28478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2DF63-23B0-4FD4-A4EC-408C66B6F925}">
      <dsp:nvSpPr>
        <dsp:cNvPr id="0" name=""/>
        <dsp:cNvSpPr/>
      </dsp:nvSpPr>
      <dsp:spPr>
        <a:xfrm>
          <a:off x="613051" y="3319938"/>
          <a:ext cx="2029032" cy="1107643"/>
        </a:xfrm>
        <a:prstGeom prst="rightArrow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2060"/>
              </a:solidFill>
            </a:rPr>
            <a:t>2011 </a:t>
          </a:r>
          <a:r>
            <a:rPr lang="ru-RU" sz="1200" kern="1200" dirty="0" err="1" smtClean="0">
              <a:solidFill>
                <a:srgbClr val="002060"/>
              </a:solidFill>
            </a:rPr>
            <a:t>жыл</a:t>
          </a:r>
          <a:r>
            <a:rPr lang="ru-RU" sz="1200" kern="1200" dirty="0" smtClean="0">
              <a:solidFill>
                <a:srgbClr val="002060"/>
              </a:solidFill>
            </a:rPr>
            <a:t> – </a:t>
          </a:r>
          <a:r>
            <a:rPr lang="ru-RU" sz="1200" kern="1200" dirty="0" err="1" smtClean="0">
              <a:solidFill>
                <a:srgbClr val="002060"/>
              </a:solidFill>
            </a:rPr>
            <a:t>Шетел</a:t>
          </a:r>
          <a:r>
            <a:rPr lang="ru-RU" sz="1200" kern="1200" dirty="0" smtClean="0">
              <a:solidFill>
                <a:srgbClr val="002060"/>
              </a:solidFill>
            </a:rPr>
            <a:t> </a:t>
          </a:r>
          <a:r>
            <a:rPr lang="ru-RU" sz="1200" kern="1200" dirty="0" err="1" smtClean="0">
              <a:solidFill>
                <a:srgbClr val="002060"/>
              </a:solidFill>
            </a:rPr>
            <a:t>филологиясы</a:t>
          </a:r>
          <a:r>
            <a:rPr lang="ru-RU" sz="1200" kern="1200" dirty="0" smtClean="0">
              <a:solidFill>
                <a:srgbClr val="002060"/>
              </a:solidFill>
            </a:rPr>
            <a:t> </a:t>
          </a:r>
          <a:r>
            <a:rPr lang="ru-RU" sz="1200" kern="1200" dirty="0" err="1" smtClean="0">
              <a:solidFill>
                <a:srgbClr val="002060"/>
              </a:solidFill>
            </a:rPr>
            <a:t>және жалпы</a:t>
          </a:r>
          <a:r>
            <a:rPr lang="ru-RU" sz="1200" kern="1200" dirty="0" smtClean="0">
              <a:solidFill>
                <a:srgbClr val="002060"/>
              </a:solidFill>
            </a:rPr>
            <a:t> </a:t>
          </a:r>
          <a:r>
            <a:rPr lang="ru-RU" sz="1200" kern="1200" dirty="0" err="1" smtClean="0">
              <a:solidFill>
                <a:srgbClr val="002060"/>
              </a:solidFill>
            </a:rPr>
            <a:t>тіл</a:t>
          </a:r>
          <a:r>
            <a:rPr lang="ru-RU" sz="1200" kern="1200" dirty="0" smtClean="0">
              <a:solidFill>
                <a:srgbClr val="002060"/>
              </a:solidFill>
            </a:rPr>
            <a:t> </a:t>
          </a:r>
          <a:r>
            <a:rPr lang="ru-RU" sz="1200" kern="1200" dirty="0" err="1" smtClean="0">
              <a:solidFill>
                <a:srgbClr val="002060"/>
              </a:solidFill>
            </a:rPr>
            <a:t>білімі</a:t>
          </a:r>
          <a:r>
            <a:rPr lang="ru-RU" sz="1200" kern="1200" dirty="0" smtClean="0">
              <a:solidFill>
                <a:srgbClr val="002060"/>
              </a:solidFill>
            </a:rPr>
            <a:t> </a:t>
          </a:r>
          <a:endParaRPr lang="ru-RU" sz="1200" kern="1200" dirty="0">
            <a:solidFill>
              <a:srgbClr val="002060"/>
            </a:solidFill>
          </a:endParaRPr>
        </a:p>
      </dsp:txBody>
      <dsp:txXfrm>
        <a:off x="613051" y="3319938"/>
        <a:ext cx="2029032" cy="1107643"/>
      </dsp:txXfrm>
    </dsp:sp>
    <dsp:sp modelId="{BA8B7CC1-193D-47D9-9687-51CF06CC6039}">
      <dsp:nvSpPr>
        <dsp:cNvPr id="0" name=""/>
        <dsp:cNvSpPr/>
      </dsp:nvSpPr>
      <dsp:spPr>
        <a:xfrm>
          <a:off x="5153255" y="119327"/>
          <a:ext cx="3076344" cy="910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err="1" smtClean="0"/>
            <a:t>Мамандық</a:t>
          </a:r>
          <a:r>
            <a:rPr lang="ru-RU" sz="1600" kern="1200" dirty="0" smtClean="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err="1" smtClean="0">
              <a:solidFill>
                <a:srgbClr val="FFC000"/>
              </a:solidFill>
            </a:rPr>
            <a:t>Аударма</a:t>
          </a:r>
          <a:r>
            <a:rPr lang="ru-RU" sz="1600" kern="1200" dirty="0" smtClean="0">
              <a:solidFill>
                <a:srgbClr val="FFC000"/>
              </a:solidFill>
            </a:rPr>
            <a:t> </a:t>
          </a:r>
          <a:r>
            <a:rPr lang="ru-RU" sz="1600" kern="1200" dirty="0" err="1" smtClean="0">
              <a:solidFill>
                <a:srgbClr val="FFC000"/>
              </a:solidFill>
            </a:rPr>
            <a:t>ісі</a:t>
          </a:r>
          <a:endParaRPr lang="ru-RU" sz="1600" kern="1200" dirty="0" smtClean="0">
            <a:solidFill>
              <a:srgbClr val="FFC000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bg1"/>
            </a:solidFill>
          </a:endParaRPr>
        </a:p>
      </dsp:txBody>
      <dsp:txXfrm>
        <a:off x="5153255" y="119327"/>
        <a:ext cx="3076344" cy="910487"/>
      </dsp:txXfrm>
    </dsp:sp>
    <dsp:sp modelId="{2FF39AEF-6FCE-4C58-B3F7-779332BD9DB6}">
      <dsp:nvSpPr>
        <dsp:cNvPr id="0" name=""/>
        <dsp:cNvSpPr/>
      </dsp:nvSpPr>
      <dsp:spPr>
        <a:xfrm>
          <a:off x="5460890" y="1029815"/>
          <a:ext cx="434148" cy="719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9603"/>
              </a:lnTo>
              <a:lnTo>
                <a:pt x="434148" y="7196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5CEFC-2E3C-43C2-A2BA-8EB109C60920}">
      <dsp:nvSpPr>
        <dsp:cNvPr id="0" name=""/>
        <dsp:cNvSpPr/>
      </dsp:nvSpPr>
      <dsp:spPr>
        <a:xfrm>
          <a:off x="5895038" y="1307878"/>
          <a:ext cx="2046048" cy="88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rgbClr val="002060"/>
              </a:solidFill>
            </a:rPr>
            <a:t>1996 </a:t>
          </a:r>
          <a:r>
            <a:rPr lang="ru-RU" sz="1200" kern="1200" dirty="0" err="1" smtClean="0">
              <a:solidFill>
                <a:srgbClr val="002060"/>
              </a:solidFill>
            </a:rPr>
            <a:t>жыл</a:t>
          </a:r>
          <a:r>
            <a:rPr lang="ru-RU" sz="1200" kern="1200" dirty="0" smtClean="0">
              <a:solidFill>
                <a:srgbClr val="002060"/>
              </a:solidFill>
            </a:rPr>
            <a:t> – Лингводидактика </a:t>
          </a:r>
          <a:r>
            <a:rPr lang="ru-RU" sz="1200" kern="1200" dirty="0" err="1" smtClean="0">
              <a:solidFill>
                <a:srgbClr val="002060"/>
              </a:solidFill>
            </a:rPr>
            <a:t>және көркем аударма</a:t>
          </a:r>
          <a:endParaRPr lang="ru-RU" sz="1200" kern="1200" dirty="0" smtClean="0">
            <a:solidFill>
              <a:srgbClr val="002060"/>
            </a:solidFill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5895038" y="1307878"/>
        <a:ext cx="2046048" cy="883080"/>
      </dsp:txXfrm>
    </dsp:sp>
    <dsp:sp modelId="{591D0243-A040-4141-B64C-944CE5A77A10}">
      <dsp:nvSpPr>
        <dsp:cNvPr id="0" name=""/>
        <dsp:cNvSpPr/>
      </dsp:nvSpPr>
      <dsp:spPr>
        <a:xfrm>
          <a:off x="5460890" y="1029815"/>
          <a:ext cx="364282" cy="1883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3062"/>
              </a:lnTo>
              <a:lnTo>
                <a:pt x="364282" y="1883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8FB57-9A22-4609-AD6E-6C5068A1F7C7}">
      <dsp:nvSpPr>
        <dsp:cNvPr id="0" name=""/>
        <dsp:cNvSpPr/>
      </dsp:nvSpPr>
      <dsp:spPr>
        <a:xfrm>
          <a:off x="5825172" y="2447250"/>
          <a:ext cx="2046048" cy="93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>
              <a:solidFill>
                <a:srgbClr val="002060"/>
              </a:solidFill>
            </a:rPr>
            <a:t>1998 </a:t>
          </a:r>
          <a:r>
            <a:rPr lang="ru-RU" sz="1100" kern="1200" dirty="0" err="1" smtClean="0">
              <a:solidFill>
                <a:srgbClr val="002060"/>
              </a:solidFill>
            </a:rPr>
            <a:t>жыл</a:t>
          </a:r>
          <a:r>
            <a:rPr lang="ru-RU" sz="1100" kern="1200" dirty="0" smtClean="0">
              <a:solidFill>
                <a:srgbClr val="002060"/>
              </a:solidFill>
            </a:rPr>
            <a:t> – </a:t>
          </a:r>
          <a:r>
            <a:rPr lang="ru-RU" sz="1100" kern="1200" dirty="0" err="1" smtClean="0">
              <a:solidFill>
                <a:srgbClr val="002060"/>
              </a:solidFill>
            </a:rPr>
            <a:t>Әдеби шығармашылық және көркем аударма</a:t>
          </a:r>
          <a:r>
            <a:rPr lang="ru-RU" sz="1100" kern="1200" dirty="0" smtClean="0">
              <a:solidFill>
                <a:srgbClr val="002060"/>
              </a:solidFill>
            </a:rPr>
            <a:t> </a:t>
          </a:r>
          <a:r>
            <a:rPr lang="ru-RU" sz="1100" kern="1200" dirty="0" err="1" smtClean="0">
              <a:solidFill>
                <a:srgbClr val="002060"/>
              </a:solidFill>
            </a:rPr>
            <a:t>теориясы</a:t>
          </a:r>
          <a:endParaRPr lang="ru-RU" sz="1100" kern="1200" dirty="0" smtClean="0">
            <a:solidFill>
              <a:srgbClr val="002060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5825172" y="2447250"/>
        <a:ext cx="2046048" cy="931254"/>
      </dsp:txXfrm>
    </dsp:sp>
    <dsp:sp modelId="{917EC592-550F-406F-9527-CB4D2496015A}">
      <dsp:nvSpPr>
        <dsp:cNvPr id="0" name=""/>
        <dsp:cNvSpPr/>
      </dsp:nvSpPr>
      <dsp:spPr>
        <a:xfrm>
          <a:off x="5460890" y="1029815"/>
          <a:ext cx="447186" cy="304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781"/>
              </a:lnTo>
              <a:lnTo>
                <a:pt x="447186" y="3041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8BDD7-705E-410C-BEA6-623572EAC831}">
      <dsp:nvSpPr>
        <dsp:cNvPr id="0" name=""/>
        <dsp:cNvSpPr/>
      </dsp:nvSpPr>
      <dsp:spPr>
        <a:xfrm>
          <a:off x="5908076" y="3428286"/>
          <a:ext cx="1844301" cy="1286621"/>
        </a:xfrm>
        <a:prstGeom prst="leftArrow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>
              <a:solidFill>
                <a:srgbClr val="002060"/>
              </a:solidFill>
            </a:rPr>
            <a:t>2011 </a:t>
          </a:r>
          <a:r>
            <a:rPr lang="ru-RU" sz="1050" kern="1200" dirty="0" err="1" smtClean="0">
              <a:solidFill>
                <a:srgbClr val="002060"/>
              </a:solidFill>
            </a:rPr>
            <a:t>жыл</a:t>
          </a:r>
          <a:r>
            <a:rPr lang="ru-RU" sz="1050" kern="1200" dirty="0" smtClean="0">
              <a:solidFill>
                <a:srgbClr val="002060"/>
              </a:solidFill>
            </a:rPr>
            <a:t> – </a:t>
          </a:r>
          <a:r>
            <a:rPr lang="ru-RU" sz="1050" kern="1200" dirty="0" err="1" smtClean="0">
              <a:solidFill>
                <a:srgbClr val="002060"/>
              </a:solidFill>
            </a:rPr>
            <a:t>Аударма</a:t>
          </a:r>
          <a:r>
            <a:rPr lang="ru-RU" sz="1050" kern="1200" dirty="0" smtClean="0">
              <a:solidFill>
                <a:srgbClr val="002060"/>
              </a:solidFill>
            </a:rPr>
            <a:t> </a:t>
          </a:r>
          <a:r>
            <a:rPr lang="ru-RU" sz="1050" kern="1200" dirty="0" err="1" smtClean="0">
              <a:solidFill>
                <a:srgbClr val="002060"/>
              </a:solidFill>
            </a:rPr>
            <a:t>теориясы</a:t>
          </a:r>
          <a:r>
            <a:rPr lang="ru-RU" sz="1050" kern="1200" dirty="0" smtClean="0">
              <a:solidFill>
                <a:srgbClr val="002060"/>
              </a:solidFill>
            </a:rPr>
            <a:t> </a:t>
          </a:r>
          <a:r>
            <a:rPr lang="ru-RU" sz="1050" kern="1200" dirty="0" err="1" smtClean="0">
              <a:solidFill>
                <a:srgbClr val="002060"/>
              </a:solidFill>
            </a:rPr>
            <a:t>және әдіснамасы</a:t>
          </a:r>
          <a:endParaRPr lang="ru-RU" sz="1050" kern="1200" dirty="0" smtClean="0">
            <a:solidFill>
              <a:srgbClr val="002060"/>
            </a:solidFill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5908076" y="3428286"/>
        <a:ext cx="1844301" cy="1286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DE54D-0B57-4609-BAB8-FE2B35F313B6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9695-BF74-477D-A92E-A5EEDBCE2C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i="1" dirty="0" smtClean="0">
                <a:solidFill>
                  <a:srgbClr val="FF0000"/>
                </a:solidFill>
                <a:latin typeface="Palatino Linotype" pitchFamily="18" charset="0"/>
              </a:rPr>
              <a:t>Мамандықтар тарихы</a:t>
            </a:r>
            <a:endParaRPr lang="ru-RU" i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4929198"/>
            <a:ext cx="2428892" cy="142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2015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жыл</a:t>
            </a:r>
            <a:r>
              <a:rPr lang="ru-RU" sz="1400" dirty="0" smtClean="0">
                <a:solidFill>
                  <a:srgbClr val="FF0000"/>
                </a:solidFill>
              </a:rPr>
              <a:t> – </a:t>
            </a:r>
            <a:r>
              <a:rPr lang="ru-RU" sz="1400" dirty="0" err="1" smtClean="0">
                <a:solidFill>
                  <a:srgbClr val="FF0000"/>
                </a:solidFill>
              </a:rPr>
              <a:t>Шетел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филологиясы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және аударма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</a:rPr>
              <a:t>ісі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Мамандықтар тарихы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Мамандықтар тарихы</dc:title>
  <dc:creator>gyu</dc:creator>
  <cp:lastModifiedBy>gyu</cp:lastModifiedBy>
  <cp:revision>1</cp:revision>
  <dcterms:created xsi:type="dcterms:W3CDTF">2016-06-07T10:12:26Z</dcterms:created>
  <dcterms:modified xsi:type="dcterms:W3CDTF">2016-06-07T10:13:04Z</dcterms:modified>
</cp:coreProperties>
</file>