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3028-DBB2-4713-BFB5-BEA4C4D690A1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02D-40FB-476A-9101-B35EE730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F3028-DBB2-4713-BFB5-BEA4C4D690A1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802D-40FB-476A-9101-B35EE730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5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0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4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9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6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SAYAT</dc:creator>
  <cp:lastModifiedBy>SAYAT</cp:lastModifiedBy>
  <cp:revision>1</cp:revision>
  <dcterms:created xsi:type="dcterms:W3CDTF">2015-04-22T19:12:44Z</dcterms:created>
  <dcterms:modified xsi:type="dcterms:W3CDTF">2015-04-22T19:12:44Z</dcterms:modified>
</cp:coreProperties>
</file>