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32CA-7F6B-4167-AFCE-16BA61634F86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4B0-6C6D-4AFC-8DBE-D047DC89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32CA-7F6B-4167-AFCE-16BA61634F86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24B0-6C6D-4AFC-8DBE-D047DC89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0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0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5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SAYAT</dc:creator>
  <cp:lastModifiedBy>SAYAT</cp:lastModifiedBy>
  <cp:revision>1</cp:revision>
  <dcterms:created xsi:type="dcterms:W3CDTF">2015-04-22T19:15:23Z</dcterms:created>
  <dcterms:modified xsi:type="dcterms:W3CDTF">2015-04-22T19:15:23Z</dcterms:modified>
</cp:coreProperties>
</file>