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</p:sldIdLst>
  <p:sldSz cx="12192000" cy="9144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1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97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1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7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0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0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8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3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2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2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8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E6D25-0985-4354-A95D-BB47BE9008E2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4F1A9-B93A-4047-9082-10023EA2B0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8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4"/>
          <a:stretch/>
        </p:blipFill>
        <p:spPr bwMode="auto">
          <a:xfrm>
            <a:off x="-27580" y="0"/>
            <a:ext cx="12192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488800" y="98042"/>
            <a:ext cx="3227125" cy="3207506"/>
            <a:chOff x="8365110" y="2267744"/>
            <a:chExt cx="1389477" cy="1438061"/>
          </a:xfrm>
        </p:grpSpPr>
        <p:sp>
          <p:nvSpPr>
            <p:cNvPr id="7" name="Овал 6"/>
            <p:cNvSpPr/>
            <p:nvPr/>
          </p:nvSpPr>
          <p:spPr>
            <a:xfrm>
              <a:off x="8365110" y="2267744"/>
              <a:ext cx="1365727" cy="1368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/>
            </a:p>
          </p:txBody>
        </p:sp>
        <p:pic>
          <p:nvPicPr>
            <p:cNvPr id="8" name="Picture 2" descr="http://cs412226.vk.me/v412226688/955d/g-ilrjwYB_c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0589" y="2267744"/>
              <a:ext cx="1383998" cy="14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1"/>
          <a:stretch/>
        </p:blipFill>
        <p:spPr bwMode="auto">
          <a:xfrm>
            <a:off x="6363" y="6534178"/>
            <a:ext cx="12192000" cy="26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://3dtour.kaznu.kz/wp-content/uploads/2014/09/panorama-_kaznu_slid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0" y="3790950"/>
            <a:ext cx="12158057" cy="46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64" y="1235243"/>
            <a:ext cx="10581672" cy="7894608"/>
          </a:xfrm>
          <a:prstGeom prst="rect">
            <a:avLst/>
          </a:prstGeom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258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4"/>
          <a:stretch/>
        </p:blipFill>
        <p:spPr bwMode="auto">
          <a:xfrm>
            <a:off x="-27580" y="0"/>
            <a:ext cx="12192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1"/>
          <a:stretch/>
        </p:blipFill>
        <p:spPr bwMode="auto">
          <a:xfrm>
            <a:off x="6363" y="6534178"/>
            <a:ext cx="12192000" cy="26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kaznu.kz/content/images/pages/2362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61" y="94186"/>
            <a:ext cx="3050573" cy="30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57" y="3779249"/>
            <a:ext cx="2645336" cy="27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6046" y="4432426"/>
            <a:ext cx="45063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+mj-lt"/>
              </a:rPr>
              <a:t>Кафедра </a:t>
            </a:r>
            <a:endParaRPr lang="en-US" sz="54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5400" b="1" dirty="0" smtClean="0">
                <a:solidFill>
                  <a:srgbClr val="002060"/>
                </a:solidFill>
                <a:latin typeface="+mj-lt"/>
              </a:rPr>
              <a:t>биотехнологии</a:t>
            </a:r>
            <a:endParaRPr lang="ru-RU" sz="5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03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8568" y="1358605"/>
            <a:ext cx="9994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Кафедра является выпускающей по специальности «Биотехнология» - </a:t>
            </a:r>
            <a:r>
              <a:rPr lang="ru-RU" sz="2400" b="1" kern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бакалавриат</a:t>
            </a:r>
            <a:r>
              <a:rPr lang="ru-RU" sz="2400" b="1" kern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магистратура, </a:t>
            </a:r>
            <a:r>
              <a:rPr lang="ru-RU" sz="2400" b="1" kern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докторантура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097802" y="2312964"/>
            <a:ext cx="7755763" cy="675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2000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специальности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  5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070100 – Б</a:t>
            </a:r>
            <a:r>
              <a:rPr lang="kk-KZ" sz="2000" b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иотехнология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бакалавриат,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6М070100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Биотехнология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магистратура,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6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070100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Б</a:t>
            </a:r>
            <a:r>
              <a:rPr lang="kk-KZ" sz="2000" b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иотехнология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докторантура.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kk-KZ" sz="2000" dirty="0"/>
              <a:t>Бакалавриат:</a:t>
            </a:r>
            <a:r>
              <a:rPr lang="kk-KZ" sz="2000" b="1" dirty="0"/>
              <a:t> 5</a:t>
            </a:r>
            <a:r>
              <a:rPr lang="en-US" sz="2000" b="1" dirty="0"/>
              <a:t>B</a:t>
            </a:r>
            <a:r>
              <a:rPr lang="ru-RU" sz="2000" b="1" dirty="0"/>
              <a:t>070100 -Биотехнология</a:t>
            </a:r>
            <a:endParaRPr lang="ru-RU" sz="2000" dirty="0"/>
          </a:p>
          <a:p>
            <a:r>
              <a:rPr lang="ru-RU" sz="2000" i="1" dirty="0"/>
              <a:t>Специализация  </a:t>
            </a:r>
            <a:r>
              <a:rPr lang="ru-RU" sz="2000" b="1" i="1" dirty="0"/>
              <a:t> </a:t>
            </a:r>
            <a:r>
              <a:rPr lang="ru-RU" sz="2000" i="1" dirty="0"/>
              <a:t>"Клеточная и молекулярная биотехнология"   </a:t>
            </a:r>
            <a:endParaRPr lang="ru-RU" sz="2000" dirty="0"/>
          </a:p>
          <a:p>
            <a:r>
              <a:rPr lang="ru-RU" sz="2000" i="1" dirty="0"/>
              <a:t>Специализация </a:t>
            </a:r>
            <a:r>
              <a:rPr lang="ru-RU" sz="2000" b="1" i="1" dirty="0"/>
              <a:t> </a:t>
            </a:r>
            <a:r>
              <a:rPr lang="ru-RU" sz="2000" i="1" dirty="0"/>
              <a:t>"Пищевая биотехнология"   </a:t>
            </a:r>
            <a:endParaRPr lang="ru-RU" sz="2000" dirty="0"/>
          </a:p>
          <a:p>
            <a:r>
              <a:rPr lang="ru-RU" sz="2000" i="1" dirty="0"/>
              <a:t>Специализация </a:t>
            </a:r>
            <a:r>
              <a:rPr lang="ru-RU" sz="2000" b="1" i="1" dirty="0"/>
              <a:t> </a:t>
            </a:r>
            <a:r>
              <a:rPr lang="ru-RU" sz="2000" i="1" dirty="0"/>
              <a:t>"Биотехнология микроорганизмов"  </a:t>
            </a:r>
            <a:endParaRPr lang="ru-RU" sz="2000" dirty="0"/>
          </a:p>
          <a:p>
            <a:r>
              <a:rPr lang="ru-RU" sz="2000" i="1" dirty="0"/>
              <a:t>Специализация </a:t>
            </a:r>
            <a:r>
              <a:rPr lang="ru-RU" sz="2000" b="1" i="1" dirty="0"/>
              <a:t> </a:t>
            </a:r>
            <a:r>
              <a:rPr lang="ru-RU" sz="2000" i="1" dirty="0"/>
              <a:t>"Биотехнология окружающей среды" </a:t>
            </a:r>
          </a:p>
          <a:p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Магистратура: 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6М070100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Биотехнология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 </a:t>
            </a:r>
            <a:r>
              <a:rPr lang="ru-RU" sz="2000" b="1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" Клеточная и молекулярная биотехнология"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</a:t>
            </a:r>
            <a:r>
              <a:rPr lang="ru-RU" sz="2000" b="1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Биотехнология 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микроорганизмов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" 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</a:t>
            </a:r>
            <a:r>
              <a:rPr lang="ru-RU" sz="2000" b="1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Пищевая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биотехнология"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"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Экологическая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биотехнология" 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Докторантура: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6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070100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Биотехнология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 "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Экологическая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биотехнология" 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"Биотехнология микроорганизмов"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"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Клеточная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и 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молекулярная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биотехнология" 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"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Пищевая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биотехнология"</a:t>
            </a:r>
            <a:endParaRPr lang="ru-RU" sz="2000" i="1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8568" y="1358605"/>
            <a:ext cx="9994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Кафедра является выпускающей по специальности «Биотехнология» - </a:t>
            </a:r>
            <a:r>
              <a:rPr lang="ru-RU" sz="2400" b="1" kern="1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бакалавриат</a:t>
            </a:r>
            <a:r>
              <a:rPr lang="ru-RU" sz="2400" b="1" kern="1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магистратура, </a:t>
            </a:r>
            <a:r>
              <a:rPr lang="ru-RU" sz="2400" b="1" kern="1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докторантура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516828" y="2883650"/>
            <a:ext cx="71583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kk-KZ" sz="2000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kk-KZ" sz="2000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специальности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 5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060700</a:t>
            </a:r>
            <a:r>
              <a:rPr lang="ru-RU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Биология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бакалавриат,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	           6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060700 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Биология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магистратура,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6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060700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 Биология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докторантура.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Бакалавриат: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5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060700</a:t>
            </a:r>
            <a:r>
              <a:rPr lang="ru-RU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Биология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 "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Микробиология" 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"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Экология 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микроорганизмов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"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Магистратура: 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060700 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Биология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 "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Микробиология" 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 "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Экология 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микроорганизмов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" 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Докторантура: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6</a:t>
            </a:r>
            <a:r>
              <a:rPr lang="en-US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060700</a:t>
            </a:r>
            <a:r>
              <a:rPr lang="kk-KZ" sz="2000" b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 Биология</a:t>
            </a:r>
            <a:r>
              <a:rPr lang="kk-KZ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 "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Микробиология"   </a:t>
            </a:r>
            <a:endParaRPr lang="ru-RU" sz="2000" kern="14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Специализация  "</a:t>
            </a:r>
            <a:r>
              <a:rPr lang="kk-KZ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Экология </a:t>
            </a:r>
            <a:r>
              <a:rPr lang="kk-KZ" sz="2000" i="1" kern="1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микроорганизмов</a:t>
            </a:r>
            <a:r>
              <a:rPr lang="ru-RU" sz="2000" i="1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r>
              <a:rPr lang="ru-RU" sz="2000" kern="1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Рисунок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6" y="1107806"/>
            <a:ext cx="10734474" cy="80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5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Рисунок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14" y="813496"/>
            <a:ext cx="10916633" cy="819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24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5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42" y="1915481"/>
            <a:ext cx="8198916" cy="5947750"/>
          </a:xfrm>
          <a:prstGeom prst="rect">
            <a:avLst/>
          </a:prstGeom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085349" y="581637"/>
            <a:ext cx="2579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История кафедры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64" y="1167089"/>
            <a:ext cx="9540872" cy="79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хат04 copy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1" b="8543"/>
          <a:stretch/>
        </p:blipFill>
        <p:spPr bwMode="auto">
          <a:xfrm rot="10800000">
            <a:off x="0" y="48126"/>
            <a:ext cx="12192000" cy="11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aznu.kz/content/images/pages/34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74" y="48125"/>
            <a:ext cx="1572126" cy="1564692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037582" y="1301482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ППС кафедры биотехнологии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" y="1763147"/>
            <a:ext cx="12019485" cy="710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101</Words>
  <Application>Microsoft Office PowerPoint</Application>
  <PresentationFormat>Произвольный</PresentationFormat>
  <Paragraphs>41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Акимбеков Нуралы</dc:creator>
  <cp:lastModifiedBy>Акимбеков Нуралы</cp:lastModifiedBy>
  <cp:revision>8</cp:revision>
  <dcterms:created xsi:type="dcterms:W3CDTF">2015-02-13T07:01:12Z</dcterms:created>
  <dcterms:modified xsi:type="dcterms:W3CDTF">2017-06-28T06:06:48Z</dcterms:modified>
</cp:coreProperties>
</file>