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7" r:id="rId2"/>
    <p:sldId id="258" r:id="rId3"/>
    <p:sldId id="259" r:id="rId4"/>
    <p:sldId id="267" r:id="rId5"/>
    <p:sldId id="261" r:id="rId6"/>
    <p:sldId id="262" r:id="rId7"/>
    <p:sldId id="264" r:id="rId8"/>
    <p:sldId id="263" r:id="rId9"/>
    <p:sldId id="265" r:id="rId10"/>
  </p:sldIdLst>
  <p:sldSz cx="12192000" cy="9144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85" d="100"/>
          <a:sy n="85" d="100"/>
        </p:scale>
        <p:origin x="145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496484"/>
            <a:ext cx="10363200" cy="3183467"/>
          </a:xfrm>
        </p:spPr>
        <p:txBody>
          <a:bodyPr anchor="b"/>
          <a:lstStyle>
            <a:lvl1pPr algn="ctr">
              <a:defRPr sz="8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802717"/>
            <a:ext cx="9144000" cy="2207683"/>
          </a:xfrm>
        </p:spPr>
        <p:txBody>
          <a:bodyPr/>
          <a:lstStyle>
            <a:lvl1pPr marL="0" indent="0" algn="ctr">
              <a:buNone/>
              <a:defRPr sz="3200"/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5E6D25-0985-4354-A95D-BB47BE9008E2}" type="datetimeFigureOut">
              <a:rPr lang="ru-RU" smtClean="0"/>
              <a:t>28.06.2017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4F1A9-B93A-4047-9082-10023EA2B0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55161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5E6D25-0985-4354-A95D-BB47BE9008E2}" type="datetimeFigureOut">
              <a:rPr lang="ru-RU" smtClean="0"/>
              <a:t>28.06.2017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4F1A9-B93A-4047-9082-10023EA2B0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59701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486834"/>
            <a:ext cx="2628900" cy="7749117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486834"/>
            <a:ext cx="7734300" cy="774911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5E6D25-0985-4354-A95D-BB47BE9008E2}" type="datetimeFigureOut">
              <a:rPr lang="ru-RU" smtClean="0"/>
              <a:t>28.06.2017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4F1A9-B93A-4047-9082-10023EA2B0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94130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5E6D25-0985-4354-A95D-BB47BE9008E2}" type="datetimeFigureOut">
              <a:rPr lang="ru-RU" smtClean="0"/>
              <a:t>28.06.2017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4F1A9-B93A-4047-9082-10023EA2B0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57787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2279653"/>
            <a:ext cx="10515600" cy="3803649"/>
          </a:xfrm>
        </p:spPr>
        <p:txBody>
          <a:bodyPr anchor="b"/>
          <a:lstStyle>
            <a:lvl1pPr>
              <a:defRPr sz="8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6119286"/>
            <a:ext cx="10515600" cy="2000249"/>
          </a:xfrm>
        </p:spPr>
        <p:txBody>
          <a:bodyPr/>
          <a:lstStyle>
            <a:lvl1pPr marL="0" indent="0">
              <a:buNone/>
              <a:defRPr sz="3200">
                <a:solidFill>
                  <a:schemeClr val="tx1"/>
                </a:solidFill>
              </a:defRPr>
            </a:lvl1pPr>
            <a:lvl2pPr marL="609585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5E6D25-0985-4354-A95D-BB47BE9008E2}" type="datetimeFigureOut">
              <a:rPr lang="ru-RU" smtClean="0"/>
              <a:t>28.06.2017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4F1A9-B93A-4047-9082-10023EA2B0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71026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2434167"/>
            <a:ext cx="5181600" cy="580178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434167"/>
            <a:ext cx="5181600" cy="580178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5E6D25-0985-4354-A95D-BB47BE9008E2}" type="datetimeFigureOut">
              <a:rPr lang="ru-RU" smtClean="0"/>
              <a:t>28.06.2017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4F1A9-B93A-4047-9082-10023EA2B0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55063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86836"/>
            <a:ext cx="10515600" cy="176741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2241551"/>
            <a:ext cx="5157787" cy="1098549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3340100"/>
            <a:ext cx="5157787" cy="491278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2241551"/>
            <a:ext cx="5183188" cy="1098549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3340100"/>
            <a:ext cx="5183188" cy="491278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5E6D25-0985-4354-A95D-BB47BE9008E2}" type="datetimeFigureOut">
              <a:rPr lang="ru-RU" smtClean="0"/>
              <a:t>28.06.2017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4F1A9-B93A-4047-9082-10023EA2B0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11862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5E6D25-0985-4354-A95D-BB47BE9008E2}" type="datetimeFigureOut">
              <a:rPr lang="ru-RU" smtClean="0"/>
              <a:t>28.06.2017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4F1A9-B93A-4047-9082-10023EA2B0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18322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5E6D25-0985-4354-A95D-BB47BE9008E2}" type="datetimeFigureOut">
              <a:rPr lang="ru-RU" smtClean="0"/>
              <a:t>28.06.2017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4F1A9-B93A-4047-9082-10023EA2B0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46296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609600"/>
            <a:ext cx="3932237" cy="2133600"/>
          </a:xfrm>
        </p:spPr>
        <p:txBody>
          <a:bodyPr anchor="b"/>
          <a:lstStyle>
            <a:lvl1pPr>
              <a:defRPr sz="4267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1316569"/>
            <a:ext cx="6172200" cy="6498167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743200"/>
            <a:ext cx="3932237" cy="5082117"/>
          </a:xfr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5E6D25-0985-4354-A95D-BB47BE9008E2}" type="datetimeFigureOut">
              <a:rPr lang="ru-RU" smtClean="0"/>
              <a:t>28.06.2017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4F1A9-B93A-4047-9082-10023EA2B0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42490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609600"/>
            <a:ext cx="3932237" cy="2133600"/>
          </a:xfrm>
        </p:spPr>
        <p:txBody>
          <a:bodyPr anchor="b"/>
          <a:lstStyle>
            <a:lvl1pPr>
              <a:defRPr sz="4267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1316569"/>
            <a:ext cx="6172200" cy="6498167"/>
          </a:xfrm>
        </p:spPr>
        <p:txBody>
          <a:bodyPr anchor="t"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743200"/>
            <a:ext cx="3932237" cy="5082117"/>
          </a:xfr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5E6D25-0985-4354-A95D-BB47BE9008E2}" type="datetimeFigureOut">
              <a:rPr lang="ru-RU" smtClean="0"/>
              <a:t>28.06.2017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4F1A9-B93A-4047-9082-10023EA2B0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32849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486836"/>
            <a:ext cx="10515600" cy="17674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2434167"/>
            <a:ext cx="10515600" cy="58017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8475136"/>
            <a:ext cx="2743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5E6D25-0985-4354-A95D-BB47BE9008E2}" type="datetimeFigureOut">
              <a:rPr lang="ru-RU" smtClean="0"/>
              <a:t>28.06.2017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8475136"/>
            <a:ext cx="411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8475136"/>
            <a:ext cx="2743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54F1A9-B93A-4047-9082-10023EA2B0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76800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G:\хат04 copy.gif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834"/>
          <a:stretch/>
        </p:blipFill>
        <p:spPr bwMode="auto">
          <a:xfrm>
            <a:off x="-27580" y="0"/>
            <a:ext cx="12192000" cy="3790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Группа 5"/>
          <p:cNvGrpSpPr/>
          <p:nvPr/>
        </p:nvGrpSpPr>
        <p:grpSpPr>
          <a:xfrm>
            <a:off x="4488800" y="98042"/>
            <a:ext cx="3227125" cy="3207506"/>
            <a:chOff x="8365110" y="2267744"/>
            <a:chExt cx="1389477" cy="1438061"/>
          </a:xfrm>
        </p:grpSpPr>
        <p:sp>
          <p:nvSpPr>
            <p:cNvPr id="7" name="Овал 6"/>
            <p:cNvSpPr/>
            <p:nvPr/>
          </p:nvSpPr>
          <p:spPr>
            <a:xfrm>
              <a:off x="8365110" y="2267744"/>
              <a:ext cx="1365727" cy="136815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200"/>
            </a:p>
          </p:txBody>
        </p:sp>
        <p:pic>
          <p:nvPicPr>
            <p:cNvPr id="8" name="Picture 2" descr="http://cs412226.vk.me/v412226688/955d/g-ilrjwYB_c.jpg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D"/>
                </a:clrFrom>
                <a:clrTo>
                  <a:srgbClr val="FFFFFD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70589" y="2267744"/>
              <a:ext cx="1383998" cy="14380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1" name="Picture 2" descr="G:\хат04 copy.gif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051"/>
          <a:stretch/>
        </p:blipFill>
        <p:spPr bwMode="auto">
          <a:xfrm>
            <a:off x="6363" y="6534178"/>
            <a:ext cx="12192000" cy="2609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5" descr="http://3dtour.kaznu.kz/wp-content/uploads/2014/09/panorama-_kaznu_slide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580" y="3790950"/>
            <a:ext cx="12158057" cy="4636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2608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G:\хат04 copy.gif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834"/>
          <a:stretch/>
        </p:blipFill>
        <p:spPr bwMode="auto">
          <a:xfrm>
            <a:off x="-27580" y="0"/>
            <a:ext cx="12192000" cy="3790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G:\хат04 copy.gif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051"/>
          <a:stretch/>
        </p:blipFill>
        <p:spPr bwMode="auto">
          <a:xfrm>
            <a:off x="6363" y="6534178"/>
            <a:ext cx="12192000" cy="2609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http://www.kaznu.kz/content/images/pages/23626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6161" y="94186"/>
            <a:ext cx="3050573" cy="3059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http://www.kaznu.kz/content/images/pages/34553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1999" y="3734408"/>
            <a:ext cx="2645336" cy="2754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280358" y="4327043"/>
            <a:ext cx="412164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b="1" dirty="0" smtClean="0">
                <a:solidFill>
                  <a:srgbClr val="002060"/>
                </a:solidFill>
                <a:latin typeface="+mj-lt"/>
              </a:rPr>
              <a:t>Биотехнология </a:t>
            </a:r>
            <a:endParaRPr lang="en-US" sz="4800" b="1" dirty="0" smtClean="0">
              <a:solidFill>
                <a:srgbClr val="002060"/>
              </a:solidFill>
              <a:latin typeface="+mj-lt"/>
            </a:endParaRPr>
          </a:p>
          <a:p>
            <a:r>
              <a:rPr lang="ru-RU" sz="4800" b="1" dirty="0" err="1" smtClean="0">
                <a:solidFill>
                  <a:srgbClr val="002060"/>
                </a:solidFill>
                <a:latin typeface="+mj-lt"/>
              </a:rPr>
              <a:t>кафедрасы</a:t>
            </a:r>
            <a:endParaRPr lang="ru-RU" sz="4800" b="1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810311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G:\хат04 copy.gif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191" b="8543"/>
          <a:stretch/>
        </p:blipFill>
        <p:spPr bwMode="auto">
          <a:xfrm rot="10800000">
            <a:off x="0" y="48126"/>
            <a:ext cx="12192000" cy="1187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978568" y="1358605"/>
            <a:ext cx="999423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k-KZ" sz="2400" b="1" dirty="0">
                <a:solidFill>
                  <a:srgbClr val="002060"/>
                </a:solidFill>
              </a:rPr>
              <a:t>Биотехнология кафедрасының мамандықтарды дайындау бағдарламасы</a:t>
            </a:r>
            <a:r>
              <a:rPr lang="ru-RU" sz="2400" b="1" kern="14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(</a:t>
            </a:r>
            <a:r>
              <a:rPr lang="ru-RU" sz="2400" b="1" kern="1400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бакалавриат</a:t>
            </a:r>
            <a:r>
              <a:rPr lang="ru-RU" sz="2400" b="1" kern="14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, магистратура, докторантура)</a:t>
            </a:r>
            <a:endParaRPr lang="ru-RU" sz="2400" dirty="0">
              <a:solidFill>
                <a:srgbClr val="002060"/>
              </a:solidFill>
            </a:endParaRPr>
          </a:p>
        </p:txBody>
      </p:sp>
      <p:pic>
        <p:nvPicPr>
          <p:cNvPr id="6" name="Picture 2" descr="http://www.kaznu.kz/content/images/pages/34553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9874" y="48125"/>
            <a:ext cx="1572126" cy="1564692"/>
          </a:xfrm>
          <a:prstGeom prst="ellipse">
            <a:avLst/>
          </a:prstGeom>
          <a:solidFill>
            <a:schemeClr val="bg1"/>
          </a:solidFill>
          <a:ln>
            <a:solidFill>
              <a:schemeClr val="accent4">
                <a:lumMod val="50000"/>
              </a:schemeClr>
            </a:solidFill>
          </a:ln>
        </p:spPr>
      </p:pic>
      <p:sp>
        <p:nvSpPr>
          <p:cNvPr id="2" name="Прямоугольник 1"/>
          <p:cNvSpPr/>
          <p:nvPr/>
        </p:nvSpPr>
        <p:spPr>
          <a:xfrm>
            <a:off x="1794934" y="2189602"/>
            <a:ext cx="10193866" cy="65248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k-KZ" sz="2000" dirty="0"/>
              <a:t>МАМАНДЫҚТАР: </a:t>
            </a:r>
            <a:r>
              <a:rPr lang="kk-KZ" sz="2000" b="1" dirty="0"/>
              <a:t>5B070100 – Биотехнология </a:t>
            </a:r>
            <a:r>
              <a:rPr lang="kk-KZ" sz="2000" dirty="0"/>
              <a:t>бакалавриат,	</a:t>
            </a:r>
            <a:endParaRPr lang="ru-RU" sz="2000" dirty="0"/>
          </a:p>
          <a:p>
            <a:r>
              <a:rPr lang="kk-KZ" sz="2000" b="1" dirty="0"/>
              <a:t>                                 6М070100 – Биотехнология </a:t>
            </a:r>
            <a:r>
              <a:rPr lang="kk-KZ" sz="2000" dirty="0"/>
              <a:t>магистратура, </a:t>
            </a:r>
            <a:endParaRPr lang="ru-RU" sz="2000" dirty="0"/>
          </a:p>
          <a:p>
            <a:r>
              <a:rPr lang="kk-KZ" sz="2000" b="1" dirty="0"/>
              <a:t>                                 6D070100 – Биотехнология </a:t>
            </a:r>
            <a:r>
              <a:rPr lang="kk-KZ" sz="2000" dirty="0"/>
              <a:t>докторантура.</a:t>
            </a:r>
            <a:endParaRPr lang="ru-RU" sz="2000" dirty="0"/>
          </a:p>
          <a:p>
            <a:r>
              <a:rPr lang="kk-KZ" sz="2000" dirty="0"/>
              <a:t> </a:t>
            </a:r>
            <a:endParaRPr lang="ru-RU" sz="2000" dirty="0"/>
          </a:p>
          <a:p>
            <a:r>
              <a:rPr lang="kk-KZ" sz="2000" dirty="0"/>
              <a:t>Бакалавриат: </a:t>
            </a:r>
            <a:r>
              <a:rPr lang="kk-KZ" sz="2000" b="1" dirty="0"/>
              <a:t>5B070100 -БИОТЕХНОЛОГИЯ</a:t>
            </a:r>
            <a:endParaRPr lang="ru-RU" sz="2000" b="1" dirty="0"/>
          </a:p>
          <a:p>
            <a:r>
              <a:rPr lang="kk-KZ" sz="2000" i="1" dirty="0"/>
              <a:t>Мамандандыру "Клеткалық және молекулалық биотехнология"   </a:t>
            </a:r>
            <a:endParaRPr lang="ru-RU" sz="2000" i="1" dirty="0"/>
          </a:p>
          <a:p>
            <a:r>
              <a:rPr lang="kk-KZ" sz="2000" i="1" dirty="0"/>
              <a:t>Мамандандыру  "Тағамдық биотехнология"   </a:t>
            </a:r>
            <a:endParaRPr lang="ru-RU" sz="2000" i="1" dirty="0"/>
          </a:p>
          <a:p>
            <a:r>
              <a:rPr lang="kk-KZ" sz="2000" i="1" dirty="0"/>
              <a:t>Мамандандыру  "Микроорганизмдер биотехнологиясы"  </a:t>
            </a:r>
            <a:endParaRPr lang="ru-RU" sz="2000" i="1" dirty="0"/>
          </a:p>
          <a:p>
            <a:r>
              <a:rPr lang="kk-KZ" sz="2000" i="1" dirty="0"/>
              <a:t>Мамандандыру  "Қоршаған орта биотехнологиясы"  </a:t>
            </a:r>
            <a:endParaRPr lang="ru-RU" sz="2000" i="1" dirty="0"/>
          </a:p>
          <a:p>
            <a:r>
              <a:rPr lang="kk-KZ" sz="2000" dirty="0"/>
              <a:t> </a:t>
            </a:r>
            <a:endParaRPr lang="ru-RU" sz="2000" dirty="0"/>
          </a:p>
          <a:p>
            <a:r>
              <a:rPr lang="kk-KZ" sz="2000" dirty="0"/>
              <a:t>Магистратура: </a:t>
            </a:r>
            <a:r>
              <a:rPr lang="kk-KZ" sz="2000" b="1" dirty="0"/>
              <a:t>6М070100 – БИОТЕХНОЛОГИЯ</a:t>
            </a:r>
            <a:endParaRPr lang="ru-RU" sz="2000" b="1" dirty="0"/>
          </a:p>
          <a:p>
            <a:r>
              <a:rPr lang="kk-KZ" sz="2000" i="1" dirty="0"/>
              <a:t>Мамандандыру "Клеткалық және молекулалық биотехнология"   </a:t>
            </a:r>
            <a:endParaRPr lang="ru-RU" sz="2000" i="1" dirty="0"/>
          </a:p>
          <a:p>
            <a:r>
              <a:rPr lang="kk-KZ" sz="2000" i="1" dirty="0"/>
              <a:t>Мамандандыру  "Тағамдық биотехнология"   </a:t>
            </a:r>
            <a:endParaRPr lang="ru-RU" sz="2000" i="1" dirty="0"/>
          </a:p>
          <a:p>
            <a:r>
              <a:rPr lang="kk-KZ" sz="2000" i="1" dirty="0"/>
              <a:t>Мамандандыру  "Микроорганизмдер биотехнологиясы"  </a:t>
            </a:r>
            <a:endParaRPr lang="ru-RU" sz="2000" i="1" dirty="0"/>
          </a:p>
          <a:p>
            <a:r>
              <a:rPr lang="kk-KZ" sz="2000" i="1" dirty="0"/>
              <a:t>Мамандандыру  "Экологиялық биотехнология"  </a:t>
            </a:r>
            <a:endParaRPr lang="ru-RU" sz="2000" i="1" dirty="0"/>
          </a:p>
          <a:p>
            <a:r>
              <a:rPr lang="kk-KZ" sz="2000" i="1" dirty="0"/>
              <a:t> </a:t>
            </a:r>
            <a:endParaRPr lang="ru-RU" sz="2000" i="1" dirty="0"/>
          </a:p>
          <a:p>
            <a:r>
              <a:rPr lang="kk-KZ" sz="2000" dirty="0"/>
              <a:t>Докторантура: </a:t>
            </a:r>
            <a:r>
              <a:rPr lang="kk-KZ" sz="2000" b="1" dirty="0"/>
              <a:t>6D070100 – БИОТЕХНОЛОГИЯ</a:t>
            </a:r>
            <a:endParaRPr lang="ru-RU" sz="2000" b="1" dirty="0"/>
          </a:p>
          <a:p>
            <a:r>
              <a:rPr lang="kk-KZ" sz="2000" i="1" dirty="0"/>
              <a:t>Мамандандыру "Клеткалық және молекулалық биотехнология"   </a:t>
            </a:r>
            <a:endParaRPr lang="ru-RU" sz="2000" i="1" dirty="0"/>
          </a:p>
          <a:p>
            <a:r>
              <a:rPr lang="kk-KZ" sz="2000" i="1" dirty="0"/>
              <a:t>Мамандандыру  "Тағамдық биотехнология"   </a:t>
            </a:r>
            <a:endParaRPr lang="ru-RU" sz="2000" i="1" dirty="0"/>
          </a:p>
          <a:p>
            <a:r>
              <a:rPr lang="kk-KZ" sz="2000" i="1" dirty="0"/>
              <a:t>Мамандандыру  "Микроорганизмдер биотехнологиясы"  </a:t>
            </a:r>
            <a:endParaRPr lang="ru-RU" sz="2000" i="1" dirty="0"/>
          </a:p>
          <a:p>
            <a:r>
              <a:rPr lang="kk-KZ" sz="2000" i="1" dirty="0"/>
              <a:t>Мамандандыру  "Экологиялық биотехнология" 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2546523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G:\хат04 copy.gif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191" b="8543"/>
          <a:stretch/>
        </p:blipFill>
        <p:spPr bwMode="auto">
          <a:xfrm rot="10800000">
            <a:off x="0" y="48126"/>
            <a:ext cx="12192000" cy="1187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978568" y="1358605"/>
            <a:ext cx="999423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k-KZ" sz="2400" b="1" dirty="0">
                <a:solidFill>
                  <a:srgbClr val="002060"/>
                </a:solidFill>
              </a:rPr>
              <a:t>Биотехнология кафедрасының мамандықтарды дайындау бағдарламасы</a:t>
            </a:r>
            <a:r>
              <a:rPr lang="ru-RU" sz="2400" b="1" kern="14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(</a:t>
            </a:r>
            <a:r>
              <a:rPr lang="ru-RU" sz="2400" b="1" kern="1400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бакалавриат</a:t>
            </a:r>
            <a:r>
              <a:rPr lang="ru-RU" sz="2400" b="1" kern="14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, магистратура, докторантура)</a:t>
            </a:r>
            <a:endParaRPr lang="ru-RU" sz="2400" dirty="0">
              <a:solidFill>
                <a:srgbClr val="002060"/>
              </a:solidFill>
            </a:endParaRPr>
          </a:p>
        </p:txBody>
      </p:sp>
      <p:pic>
        <p:nvPicPr>
          <p:cNvPr id="6" name="Picture 2" descr="http://www.kaznu.kz/content/images/pages/34553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9874" y="48125"/>
            <a:ext cx="1572126" cy="1564692"/>
          </a:xfrm>
          <a:prstGeom prst="ellipse">
            <a:avLst/>
          </a:prstGeom>
          <a:solidFill>
            <a:schemeClr val="bg1"/>
          </a:solidFill>
          <a:ln>
            <a:solidFill>
              <a:schemeClr val="accent4">
                <a:lumMod val="50000"/>
              </a:schemeClr>
            </a:solidFill>
          </a:ln>
        </p:spPr>
      </p:pic>
      <p:sp>
        <p:nvSpPr>
          <p:cNvPr id="3" name="Прямоугольник 2"/>
          <p:cNvSpPr/>
          <p:nvPr/>
        </p:nvSpPr>
        <p:spPr>
          <a:xfrm>
            <a:off x="2378390" y="2854742"/>
            <a:ext cx="9474943" cy="46782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k-KZ" sz="2000" dirty="0"/>
              <a:t>МАМАНДЫҚТАР: </a:t>
            </a:r>
            <a:r>
              <a:rPr lang="kk-KZ" sz="2000" b="1" dirty="0"/>
              <a:t>5B060700 –Биология </a:t>
            </a:r>
            <a:r>
              <a:rPr lang="kk-KZ" sz="2000" dirty="0"/>
              <a:t>бакалавриат,</a:t>
            </a:r>
            <a:endParaRPr lang="ru-RU" sz="2000" dirty="0"/>
          </a:p>
          <a:p>
            <a:r>
              <a:rPr lang="kk-KZ" sz="2000" b="1" dirty="0"/>
              <a:t>                                 6M060700 – Биология </a:t>
            </a:r>
            <a:r>
              <a:rPr lang="kk-KZ" sz="2000" dirty="0"/>
              <a:t>магистратура,</a:t>
            </a:r>
            <a:endParaRPr lang="ru-RU" sz="2000" dirty="0"/>
          </a:p>
          <a:p>
            <a:r>
              <a:rPr lang="kk-KZ" sz="2000" dirty="0"/>
              <a:t>                                 </a:t>
            </a:r>
            <a:r>
              <a:rPr lang="kk-KZ" sz="2000" b="1" dirty="0"/>
              <a:t>6D060700 – Биология  </a:t>
            </a:r>
            <a:r>
              <a:rPr lang="kk-KZ" sz="2000" dirty="0"/>
              <a:t>докторантура.</a:t>
            </a:r>
            <a:endParaRPr lang="ru-RU" sz="2000" dirty="0"/>
          </a:p>
          <a:p>
            <a:r>
              <a:rPr lang="kk-KZ" sz="2000" dirty="0"/>
              <a:t> </a:t>
            </a:r>
            <a:endParaRPr lang="ru-RU" sz="2000" dirty="0"/>
          </a:p>
          <a:p>
            <a:r>
              <a:rPr lang="kk-KZ" sz="2000" dirty="0"/>
              <a:t>Бакалавриат: </a:t>
            </a:r>
            <a:r>
              <a:rPr lang="kk-KZ" sz="2000" b="1" dirty="0"/>
              <a:t>5B060700 –БИОЛОГИЯ</a:t>
            </a:r>
            <a:endParaRPr lang="ru-RU" sz="2000" b="1" dirty="0"/>
          </a:p>
          <a:p>
            <a:r>
              <a:rPr lang="kk-KZ" sz="2000" i="1" dirty="0"/>
              <a:t>Мамандандыру  "Микробиология"   </a:t>
            </a:r>
            <a:endParaRPr lang="ru-RU" sz="2000" i="1" dirty="0"/>
          </a:p>
          <a:p>
            <a:r>
              <a:rPr lang="kk-KZ" sz="2000" i="1" dirty="0"/>
              <a:t>Мамандандыру  "Микроорганизмдер экологиясы"  </a:t>
            </a:r>
            <a:endParaRPr lang="ru-RU" sz="2000" i="1" dirty="0"/>
          </a:p>
          <a:p>
            <a:r>
              <a:rPr lang="kk-KZ" sz="2000" i="1" dirty="0"/>
              <a:t> </a:t>
            </a:r>
            <a:endParaRPr lang="ru-RU" sz="2000" i="1" dirty="0"/>
          </a:p>
          <a:p>
            <a:r>
              <a:rPr lang="kk-KZ" sz="2000" dirty="0"/>
              <a:t>Магистратура: </a:t>
            </a:r>
            <a:r>
              <a:rPr lang="kk-KZ" sz="2000" b="1" dirty="0"/>
              <a:t>6M060700 – БИОЛОГИЯ</a:t>
            </a:r>
            <a:endParaRPr lang="ru-RU" sz="2000" b="1" dirty="0"/>
          </a:p>
          <a:p>
            <a:r>
              <a:rPr lang="kk-KZ" sz="2000" i="1" dirty="0"/>
              <a:t>Мамандандыру  "Микробиология"   </a:t>
            </a:r>
            <a:endParaRPr lang="ru-RU" sz="2000" i="1" dirty="0"/>
          </a:p>
          <a:p>
            <a:r>
              <a:rPr lang="kk-KZ" sz="2000" i="1" dirty="0"/>
              <a:t>Мамандандыру  "Микроорганизмдер экологиясы"  </a:t>
            </a:r>
            <a:endParaRPr lang="ru-RU" sz="2000" i="1" dirty="0"/>
          </a:p>
          <a:p>
            <a:r>
              <a:rPr lang="kk-KZ" sz="2000" i="1" dirty="0"/>
              <a:t> </a:t>
            </a:r>
            <a:endParaRPr lang="ru-RU" sz="2000" i="1" dirty="0"/>
          </a:p>
          <a:p>
            <a:r>
              <a:rPr lang="kk-KZ" sz="2000" dirty="0"/>
              <a:t>Докторантура: </a:t>
            </a:r>
            <a:r>
              <a:rPr lang="kk-KZ" sz="2000" b="1" dirty="0"/>
              <a:t>6D060700 – БИОЛОГИЯ  </a:t>
            </a:r>
            <a:endParaRPr lang="ru-RU" sz="2000" b="1" dirty="0"/>
          </a:p>
          <a:p>
            <a:r>
              <a:rPr lang="kk-KZ" sz="2000" i="1" dirty="0"/>
              <a:t>Мамандандыру  "Микробиология"   </a:t>
            </a:r>
            <a:endParaRPr lang="ru-RU" sz="2000" i="1" dirty="0"/>
          </a:p>
          <a:p>
            <a:r>
              <a:rPr lang="kk-KZ" sz="2000" i="1" dirty="0"/>
              <a:t>Мамандандыру  "Микроорганизмдер экологиясы"</a:t>
            </a:r>
            <a:endParaRPr lang="ru-RU" sz="2000" i="1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3505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Рисунок1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336" y="1107806"/>
            <a:ext cx="10734474" cy="80361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4" name="Picture 2" descr="G:\хат04 copy.gif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191" b="8543"/>
          <a:stretch/>
        </p:blipFill>
        <p:spPr bwMode="auto">
          <a:xfrm rot="10800000">
            <a:off x="0" y="48126"/>
            <a:ext cx="12192000" cy="1187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www.kaznu.kz/content/images/pages/34553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9874" y="48125"/>
            <a:ext cx="1572126" cy="1564692"/>
          </a:xfrm>
          <a:prstGeom prst="ellipse">
            <a:avLst/>
          </a:prstGeom>
          <a:solidFill>
            <a:schemeClr val="bg1"/>
          </a:solidFill>
          <a:ln>
            <a:solidFill>
              <a:schemeClr val="accent4">
                <a:lumMod val="50000"/>
              </a:schemeClr>
            </a:solidFill>
          </a:ln>
        </p:spPr>
      </p:pic>
      <p:sp>
        <p:nvSpPr>
          <p:cNvPr id="2" name="TextBox 1"/>
          <p:cNvSpPr txBox="1"/>
          <p:nvPr/>
        </p:nvSpPr>
        <p:spPr>
          <a:xfrm>
            <a:off x="4657897" y="1173730"/>
            <a:ext cx="3047629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kk-KZ" sz="2400" b="1" dirty="0" smtClean="0"/>
              <a:t>Ғылыми зертханалар</a:t>
            </a:r>
            <a:endParaRPr lang="ru-RU" sz="24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1739719" y="4895070"/>
            <a:ext cx="3460691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kk-KZ" sz="2000" dirty="0" smtClean="0"/>
              <a:t>Биотехнология зертханасы      </a:t>
            </a:r>
            <a:endParaRPr lang="ru-RU" sz="2000" dirty="0"/>
          </a:p>
        </p:txBody>
      </p:sp>
      <p:sp>
        <p:nvSpPr>
          <p:cNvPr id="9" name="TextBox 8"/>
          <p:cNvSpPr txBox="1"/>
          <p:nvPr/>
        </p:nvSpPr>
        <p:spPr>
          <a:xfrm>
            <a:off x="6548764" y="4925848"/>
            <a:ext cx="3780458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kk-KZ" sz="2000" dirty="0" err="1" smtClean="0"/>
              <a:t>Биоинформатика</a:t>
            </a:r>
            <a:r>
              <a:rPr lang="kk-KZ" sz="2000" dirty="0" smtClean="0"/>
              <a:t> зертханасы      </a:t>
            </a:r>
            <a:endParaRPr lang="ru-RU" sz="2000" dirty="0"/>
          </a:p>
        </p:txBody>
      </p:sp>
      <p:sp>
        <p:nvSpPr>
          <p:cNvPr id="10" name="TextBox 9"/>
          <p:cNvSpPr txBox="1"/>
          <p:nvPr/>
        </p:nvSpPr>
        <p:spPr>
          <a:xfrm>
            <a:off x="932564" y="8648626"/>
            <a:ext cx="4987391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kk-KZ" sz="2000" dirty="0" smtClean="0"/>
              <a:t>Қолданбалы микробиология зертханасы      </a:t>
            </a:r>
            <a:endParaRPr lang="ru-RU" sz="2000" dirty="0"/>
          </a:p>
        </p:txBody>
      </p:sp>
      <p:sp>
        <p:nvSpPr>
          <p:cNvPr id="11" name="TextBox 10"/>
          <p:cNvSpPr txBox="1"/>
          <p:nvPr/>
        </p:nvSpPr>
        <p:spPr>
          <a:xfrm>
            <a:off x="7176751" y="8648626"/>
            <a:ext cx="2924262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kk-KZ" sz="2000" dirty="0" smtClean="0"/>
              <a:t>Биохимия зертханасы      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2075516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Рисунок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314" y="813496"/>
            <a:ext cx="10916633" cy="81999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4" name="Picture 2" descr="G:\хат04 copy.gif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191" b="8543"/>
          <a:stretch/>
        </p:blipFill>
        <p:spPr bwMode="auto">
          <a:xfrm rot="10800000">
            <a:off x="0" y="48126"/>
            <a:ext cx="12192000" cy="1187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www.kaznu.kz/content/images/pages/34553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9874" y="48125"/>
            <a:ext cx="1572126" cy="1564692"/>
          </a:xfrm>
          <a:prstGeom prst="ellipse">
            <a:avLst/>
          </a:prstGeom>
          <a:solidFill>
            <a:schemeClr val="bg1"/>
          </a:solidFill>
          <a:ln>
            <a:solidFill>
              <a:schemeClr val="accent4">
                <a:lumMod val="50000"/>
              </a:schemeClr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1055801" y="4559527"/>
            <a:ext cx="5276829" cy="70788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kk-KZ" sz="2000" dirty="0" smtClean="0"/>
              <a:t>Клеткалық және молекулалық </a:t>
            </a:r>
            <a:r>
              <a:rPr lang="kk-KZ" sz="2000" dirty="0" err="1" smtClean="0"/>
              <a:t>экофизиология</a:t>
            </a:r>
            <a:r>
              <a:rPr lang="kk-KZ" sz="2000" dirty="0" smtClean="0"/>
              <a:t> </a:t>
            </a:r>
          </a:p>
          <a:p>
            <a:pPr algn="ctr"/>
            <a:r>
              <a:rPr lang="kk-KZ" sz="2000" dirty="0" smtClean="0"/>
              <a:t>зертханасы      </a:t>
            </a:r>
            <a:endParaRPr lang="ru-RU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7206944" y="4593394"/>
            <a:ext cx="3553793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kk-KZ" sz="2000" dirty="0" err="1" smtClean="0"/>
              <a:t>Микроэкология</a:t>
            </a:r>
            <a:r>
              <a:rPr lang="kk-KZ" sz="2000" dirty="0" smtClean="0"/>
              <a:t> зертханасы      </a:t>
            </a:r>
            <a:endParaRPr lang="ru-RU" sz="2000" dirty="0"/>
          </a:p>
        </p:txBody>
      </p:sp>
      <p:sp>
        <p:nvSpPr>
          <p:cNvPr id="9" name="TextBox 8"/>
          <p:cNvSpPr txBox="1"/>
          <p:nvPr/>
        </p:nvSpPr>
        <p:spPr>
          <a:xfrm>
            <a:off x="941859" y="8391642"/>
            <a:ext cx="5390771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kk-KZ" sz="2000" dirty="0" smtClean="0"/>
              <a:t>Микроорганизмдер экологиясы зертханасы      </a:t>
            </a:r>
            <a:endParaRPr lang="ru-RU" sz="2000" dirty="0"/>
          </a:p>
        </p:txBody>
      </p:sp>
      <p:sp>
        <p:nvSpPr>
          <p:cNvPr id="10" name="TextBox 9"/>
          <p:cNvSpPr txBox="1"/>
          <p:nvPr/>
        </p:nvSpPr>
        <p:spPr>
          <a:xfrm>
            <a:off x="6713667" y="8445794"/>
            <a:ext cx="4540345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kk-KZ" sz="2000" dirty="0" smtClean="0"/>
              <a:t>Тағам биотехнологиясы зертханасы      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3002439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G:\хат04 copy.gif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191" b="8543"/>
          <a:stretch/>
        </p:blipFill>
        <p:spPr bwMode="auto">
          <a:xfrm rot="10800000">
            <a:off x="0" y="48126"/>
            <a:ext cx="12192000" cy="545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www.kaznu.kz/content/images/pages/34553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9874" y="48125"/>
            <a:ext cx="1572126" cy="1564692"/>
          </a:xfrm>
          <a:prstGeom prst="ellipse">
            <a:avLst/>
          </a:prstGeom>
          <a:solidFill>
            <a:schemeClr val="bg1"/>
          </a:solidFill>
          <a:ln>
            <a:solidFill>
              <a:schemeClr val="accent4">
                <a:lumMod val="50000"/>
              </a:schemeClr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5085349" y="581637"/>
            <a:ext cx="24045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</a:rPr>
              <a:t>Кафедра </a:t>
            </a:r>
            <a:r>
              <a:rPr lang="ru-RU" sz="2400" b="1" dirty="0" err="1" smtClean="0">
                <a:solidFill>
                  <a:srgbClr val="002060"/>
                </a:solidFill>
              </a:rPr>
              <a:t>тарихы</a:t>
            </a:r>
            <a:endParaRPr lang="ru-RU" sz="2400" b="1" dirty="0">
              <a:solidFill>
                <a:srgbClr val="00206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1980" y="1433689"/>
            <a:ext cx="9447246" cy="7021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0625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G:\хат04 copy.gif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191" b="8543"/>
          <a:stretch/>
        </p:blipFill>
        <p:spPr bwMode="auto">
          <a:xfrm rot="10800000">
            <a:off x="0" y="48126"/>
            <a:ext cx="12192000" cy="1187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www.kaznu.kz/content/images/pages/34553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9874" y="48125"/>
            <a:ext cx="1572126" cy="1564692"/>
          </a:xfrm>
          <a:prstGeom prst="ellipse">
            <a:avLst/>
          </a:prstGeom>
          <a:solidFill>
            <a:schemeClr val="bg1"/>
          </a:solidFill>
          <a:ln>
            <a:solidFill>
              <a:schemeClr val="accent4">
                <a:lumMod val="50000"/>
              </a:schemeClr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378" y="1152769"/>
            <a:ext cx="9737095" cy="7991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3871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G:\хат04 copy.gif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191" b="8543"/>
          <a:stretch/>
        </p:blipFill>
        <p:spPr bwMode="auto">
          <a:xfrm rot="10800000">
            <a:off x="0" y="48126"/>
            <a:ext cx="12192000" cy="1187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www.kaznu.kz/content/images/pages/34553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9874" y="48125"/>
            <a:ext cx="1572126" cy="1564692"/>
          </a:xfrm>
          <a:prstGeom prst="ellipse">
            <a:avLst/>
          </a:prstGeom>
          <a:solidFill>
            <a:schemeClr val="bg1"/>
          </a:solidFill>
          <a:ln>
            <a:solidFill>
              <a:schemeClr val="accent4">
                <a:lumMod val="50000"/>
              </a:schemeClr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4037583" y="1351885"/>
            <a:ext cx="51651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k-KZ" sz="2400" b="1" dirty="0" smtClean="0">
                <a:solidFill>
                  <a:srgbClr val="002060"/>
                </a:solidFill>
              </a:rPr>
              <a:t>Б</a:t>
            </a:r>
            <a:r>
              <a:rPr lang="ru-RU" sz="2400" b="1" dirty="0" err="1" smtClean="0">
                <a:solidFill>
                  <a:srgbClr val="002060"/>
                </a:solidFill>
              </a:rPr>
              <a:t>иотехнология</a:t>
            </a:r>
            <a:r>
              <a:rPr lang="ru-RU" sz="2400" b="1" dirty="0" smtClean="0">
                <a:solidFill>
                  <a:srgbClr val="002060"/>
                </a:solidFill>
              </a:rPr>
              <a:t> </a:t>
            </a:r>
            <a:r>
              <a:rPr lang="ru-RU" sz="2400" b="1" dirty="0" err="1" smtClean="0">
                <a:solidFill>
                  <a:srgbClr val="002060"/>
                </a:solidFill>
              </a:rPr>
              <a:t>кафедрасының</a:t>
            </a:r>
            <a:r>
              <a:rPr lang="ru-RU" sz="2400" b="1" dirty="0" smtClean="0">
                <a:solidFill>
                  <a:srgbClr val="002060"/>
                </a:solidFill>
              </a:rPr>
              <a:t> ОПҚ</a:t>
            </a:r>
            <a:endParaRPr lang="ru-RU" sz="2400" b="1" dirty="0">
              <a:solidFill>
                <a:srgbClr val="002060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57" y="1930193"/>
            <a:ext cx="12019485" cy="7102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896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47</TotalTime>
  <Words>82</Words>
  <Application>Microsoft Office PowerPoint</Application>
  <PresentationFormat>Произвольный</PresentationFormat>
  <Paragraphs>52</Paragraphs>
  <Slides>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4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Акимбеков Нуралы</dc:creator>
  <cp:lastModifiedBy>Акимбеков Нуралы</cp:lastModifiedBy>
  <cp:revision>9</cp:revision>
  <dcterms:created xsi:type="dcterms:W3CDTF">2015-02-13T07:01:12Z</dcterms:created>
  <dcterms:modified xsi:type="dcterms:W3CDTF">2017-06-28T06:12:54Z</dcterms:modified>
</cp:coreProperties>
</file>