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</p:sldIdLst>
  <p:sldSz cx="12192000" cy="9144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14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96484"/>
            <a:ext cx="103632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02717"/>
            <a:ext cx="9144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D25-0985-4354-A95D-BB47BE9008E2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F1A9-B93A-4047-9082-10023EA2B0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516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D25-0985-4354-A95D-BB47BE9008E2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F1A9-B93A-4047-9082-10023EA2B0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970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86834"/>
            <a:ext cx="2628900" cy="774911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86834"/>
            <a:ext cx="7734300" cy="77491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D25-0985-4354-A95D-BB47BE9008E2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F1A9-B93A-4047-9082-10023EA2B0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413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D25-0985-4354-A95D-BB47BE9008E2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F1A9-B93A-4047-9082-10023EA2B0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778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279653"/>
            <a:ext cx="10515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6119286"/>
            <a:ext cx="10515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D25-0985-4354-A95D-BB47BE9008E2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F1A9-B93A-4047-9082-10023EA2B0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102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434167"/>
            <a:ext cx="5181600" cy="5801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434167"/>
            <a:ext cx="5181600" cy="5801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D25-0985-4354-A95D-BB47BE9008E2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F1A9-B93A-4047-9082-10023EA2B0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506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86836"/>
            <a:ext cx="10515600" cy="17674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2241551"/>
            <a:ext cx="515778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3340100"/>
            <a:ext cx="5157787" cy="4912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2241551"/>
            <a:ext cx="5183188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3340100"/>
            <a:ext cx="5183188" cy="4912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D25-0985-4354-A95D-BB47BE9008E2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F1A9-B93A-4047-9082-10023EA2B0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186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D25-0985-4354-A95D-BB47BE9008E2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F1A9-B93A-4047-9082-10023EA2B0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832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D25-0985-4354-A95D-BB47BE9008E2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F1A9-B93A-4047-9082-10023EA2B0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629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9600"/>
            <a:ext cx="3932237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6569"/>
            <a:ext cx="61722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D25-0985-4354-A95D-BB47BE9008E2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F1A9-B93A-4047-9082-10023EA2B0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249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9600"/>
            <a:ext cx="3932237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316569"/>
            <a:ext cx="6172200" cy="6498167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D25-0985-4354-A95D-BB47BE9008E2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F1A9-B93A-4047-9082-10023EA2B0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284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6836"/>
            <a:ext cx="10515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34167"/>
            <a:ext cx="10515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8475136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E6D25-0985-4354-A95D-BB47BE9008E2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8475136"/>
            <a:ext cx="411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8475136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4F1A9-B93A-4047-9082-10023EA2B0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680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хат04 cop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34"/>
          <a:stretch/>
        </p:blipFill>
        <p:spPr bwMode="auto">
          <a:xfrm>
            <a:off x="-27580" y="0"/>
            <a:ext cx="121920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4488800" y="98042"/>
            <a:ext cx="3227125" cy="3207506"/>
            <a:chOff x="8365110" y="2267744"/>
            <a:chExt cx="1389477" cy="1438061"/>
          </a:xfrm>
        </p:grpSpPr>
        <p:sp>
          <p:nvSpPr>
            <p:cNvPr id="7" name="Овал 6"/>
            <p:cNvSpPr/>
            <p:nvPr/>
          </p:nvSpPr>
          <p:spPr>
            <a:xfrm>
              <a:off x="8365110" y="2267744"/>
              <a:ext cx="1365727" cy="13681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/>
            </a:p>
          </p:txBody>
        </p:sp>
        <p:pic>
          <p:nvPicPr>
            <p:cNvPr id="8" name="Picture 2" descr="http://cs412226.vk.me/v412226688/955d/g-ilrjwYB_c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0589" y="2267744"/>
              <a:ext cx="1383998" cy="1438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2" descr="G:\хат04 cop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51"/>
          <a:stretch/>
        </p:blipFill>
        <p:spPr bwMode="auto">
          <a:xfrm>
            <a:off x="6363" y="6534178"/>
            <a:ext cx="12192000" cy="260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http://3dtour.kaznu.kz/wp-content/uploads/2014/09/panorama-_kaznu_slide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80" y="3790950"/>
            <a:ext cx="12158057" cy="463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60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G:\хат04 cop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34"/>
          <a:stretch/>
        </p:blipFill>
        <p:spPr bwMode="auto">
          <a:xfrm>
            <a:off x="-27580" y="0"/>
            <a:ext cx="121920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G:\хат04 cop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51"/>
          <a:stretch/>
        </p:blipFill>
        <p:spPr bwMode="auto">
          <a:xfrm>
            <a:off x="6363" y="6534178"/>
            <a:ext cx="12192000" cy="260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www.kaznu.kz/content/images/pages/2362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161" y="94186"/>
            <a:ext cx="3050573" cy="305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www.kaznu.kz/content/images/pages/3455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569" y="3779249"/>
            <a:ext cx="2645336" cy="275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384" y="4711140"/>
            <a:ext cx="71247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</a:rPr>
              <a:t>Department of Biotechnology</a:t>
            </a:r>
            <a:endParaRPr lang="ru-RU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31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хат04 cop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91" b="8543"/>
          <a:stretch/>
        </p:blipFill>
        <p:spPr bwMode="auto">
          <a:xfrm rot="10800000">
            <a:off x="0" y="48126"/>
            <a:ext cx="12192000" cy="11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kaznu.kz/content/images/pages/3455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874" y="48125"/>
            <a:ext cx="1572126" cy="1564692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052790" y="1135763"/>
            <a:ext cx="95670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Educational Programs of Biotechnology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BSc, MSc, PhD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22310" y="1942028"/>
            <a:ext cx="8810277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SPECIALITIES:  </a:t>
            </a:r>
            <a:r>
              <a:rPr lang="en-US" sz="2200" b="1" dirty="0"/>
              <a:t>5B070100 – Biotechnology </a:t>
            </a:r>
            <a:r>
              <a:rPr lang="en-US" sz="2200" dirty="0"/>
              <a:t>BSc,</a:t>
            </a:r>
            <a:endParaRPr lang="ru-RU" sz="2200" dirty="0"/>
          </a:p>
          <a:p>
            <a:r>
              <a:rPr lang="en-US" sz="2200" dirty="0"/>
              <a:t>                          </a:t>
            </a:r>
            <a:r>
              <a:rPr lang="en-US" sz="2200" b="1" dirty="0"/>
              <a:t>6М070100 – Biotechnology </a:t>
            </a:r>
            <a:r>
              <a:rPr lang="en-US" sz="2200" dirty="0"/>
              <a:t>MSc, </a:t>
            </a:r>
            <a:endParaRPr lang="ru-RU" sz="2200" dirty="0"/>
          </a:p>
          <a:p>
            <a:r>
              <a:rPr lang="en-US" sz="2200" dirty="0"/>
              <a:t>                          </a:t>
            </a:r>
            <a:r>
              <a:rPr lang="en-US" sz="2200" b="1" dirty="0"/>
              <a:t>6D070100 – Biotechnology </a:t>
            </a:r>
            <a:r>
              <a:rPr lang="en-US" sz="2200" dirty="0"/>
              <a:t>PhD.</a:t>
            </a:r>
            <a:endParaRPr lang="ru-RU" sz="2200" dirty="0"/>
          </a:p>
          <a:p>
            <a:r>
              <a:rPr lang="en-US" sz="2200" dirty="0"/>
              <a:t> </a:t>
            </a:r>
            <a:endParaRPr lang="ru-RU" sz="2200" dirty="0"/>
          </a:p>
          <a:p>
            <a:r>
              <a:rPr lang="en-US" sz="2200" dirty="0"/>
              <a:t>BSc: </a:t>
            </a:r>
            <a:r>
              <a:rPr lang="en-US" sz="2200" b="1" dirty="0"/>
              <a:t>5B070100 - Biotechnology</a:t>
            </a:r>
            <a:endParaRPr lang="ru-RU" sz="2200" b="1" dirty="0"/>
          </a:p>
          <a:p>
            <a:r>
              <a:rPr lang="en-US" sz="2200" i="1" dirty="0"/>
              <a:t>Specialization "Cell and Molecular Biotechnology"   </a:t>
            </a:r>
            <a:endParaRPr lang="ru-RU" sz="2200" i="1" dirty="0"/>
          </a:p>
          <a:p>
            <a:r>
              <a:rPr lang="en-US" sz="2200" i="1" dirty="0"/>
              <a:t>Specialization "Food Biotechnology"   </a:t>
            </a:r>
            <a:endParaRPr lang="ru-RU" sz="2200" i="1" dirty="0"/>
          </a:p>
          <a:p>
            <a:r>
              <a:rPr lang="en-US" sz="2200" i="1" dirty="0"/>
              <a:t>Specialization "Biotechnology of Microorganisms"  </a:t>
            </a:r>
            <a:endParaRPr lang="ru-RU" sz="2200" i="1" dirty="0"/>
          </a:p>
          <a:p>
            <a:r>
              <a:rPr lang="en-US" sz="2200" i="1" dirty="0"/>
              <a:t>Specialization "Environmental Biotechnology"  </a:t>
            </a:r>
            <a:endParaRPr lang="ru-RU" sz="2200" i="1" dirty="0"/>
          </a:p>
          <a:p>
            <a:r>
              <a:rPr lang="en-US" sz="2200" dirty="0"/>
              <a:t> </a:t>
            </a:r>
            <a:endParaRPr lang="ru-RU" sz="2200" dirty="0"/>
          </a:p>
          <a:p>
            <a:r>
              <a:rPr lang="en-US" sz="2200" dirty="0"/>
              <a:t>MSc: </a:t>
            </a:r>
            <a:r>
              <a:rPr lang="en-US" sz="2200" b="1" dirty="0"/>
              <a:t>6М070100 – Biotechnology</a:t>
            </a:r>
            <a:endParaRPr lang="ru-RU" sz="2200" b="1" dirty="0"/>
          </a:p>
          <a:p>
            <a:r>
              <a:rPr lang="en-US" sz="2200" i="1" dirty="0"/>
              <a:t>Specialization "Cell and Molecular Biotechnology"   </a:t>
            </a:r>
            <a:endParaRPr lang="ru-RU" sz="2200" i="1" dirty="0"/>
          </a:p>
          <a:p>
            <a:r>
              <a:rPr lang="en-US" sz="2200" i="1" dirty="0"/>
              <a:t>Specialization "Food Biotechnology"   </a:t>
            </a:r>
            <a:endParaRPr lang="ru-RU" sz="2200" i="1" dirty="0"/>
          </a:p>
          <a:p>
            <a:r>
              <a:rPr lang="en-US" sz="2200" i="1" dirty="0"/>
              <a:t>Specialization "Biotechnology of Microorganisms"  </a:t>
            </a:r>
            <a:endParaRPr lang="ru-RU" sz="2200" i="1" dirty="0"/>
          </a:p>
          <a:p>
            <a:r>
              <a:rPr lang="en-US" sz="2200" i="1" dirty="0"/>
              <a:t>Specialization "Ecological Biotechnology"  </a:t>
            </a:r>
            <a:endParaRPr lang="ru-RU" sz="2200" i="1" dirty="0"/>
          </a:p>
          <a:p>
            <a:r>
              <a:rPr lang="en-US" sz="2200" i="1" dirty="0"/>
              <a:t> </a:t>
            </a:r>
            <a:endParaRPr lang="ru-RU" sz="2200" i="1" dirty="0"/>
          </a:p>
          <a:p>
            <a:r>
              <a:rPr lang="en-US" sz="2200" dirty="0"/>
              <a:t>PhD: </a:t>
            </a:r>
            <a:r>
              <a:rPr lang="en-US" sz="2200" b="1" dirty="0"/>
              <a:t>6D070100 – Biotechnology</a:t>
            </a:r>
            <a:endParaRPr lang="ru-RU" sz="2200" b="1" dirty="0"/>
          </a:p>
          <a:p>
            <a:r>
              <a:rPr lang="en-US" sz="2200" i="1" dirty="0"/>
              <a:t>Specialization "Cell and Molecular Biotechnology"   </a:t>
            </a:r>
            <a:endParaRPr lang="ru-RU" sz="2200" i="1" dirty="0"/>
          </a:p>
          <a:p>
            <a:r>
              <a:rPr lang="en-US" sz="2200" i="1" dirty="0"/>
              <a:t>Specialization "Food Biotechnology"   </a:t>
            </a:r>
            <a:endParaRPr lang="ru-RU" sz="2200" i="1" dirty="0"/>
          </a:p>
          <a:p>
            <a:r>
              <a:rPr lang="en-US" sz="2200" i="1" dirty="0"/>
              <a:t>Specialization "Biotechnology of Microorganisms"  </a:t>
            </a:r>
            <a:endParaRPr lang="ru-RU" sz="2200" i="1" dirty="0"/>
          </a:p>
          <a:p>
            <a:r>
              <a:rPr lang="en-US" sz="2200" i="1" dirty="0"/>
              <a:t>Specialization "Ecological Biotechnology"  </a:t>
            </a:r>
            <a:endParaRPr lang="ru-RU" sz="2200" i="1" dirty="0"/>
          </a:p>
        </p:txBody>
      </p:sp>
    </p:spTree>
    <p:extLst>
      <p:ext uri="{BB962C8B-B14F-4D97-AF65-F5344CB8AC3E}">
        <p14:creationId xmlns:p14="http://schemas.microsoft.com/office/powerpoint/2010/main" val="254652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хат04 cop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91" b="8543"/>
          <a:stretch/>
        </p:blipFill>
        <p:spPr bwMode="auto">
          <a:xfrm rot="10800000">
            <a:off x="0" y="48126"/>
            <a:ext cx="12192000" cy="11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kaznu.kz/content/images/pages/3455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874" y="48125"/>
            <a:ext cx="1572126" cy="1564692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1052790" y="1135763"/>
            <a:ext cx="95670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Educational Programs of Biotechnology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BSc, MSc, PhD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99644" y="2539782"/>
            <a:ext cx="68564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SPECIALITIES:  </a:t>
            </a:r>
            <a:r>
              <a:rPr lang="en-US" sz="2400" b="1" dirty="0"/>
              <a:t>5B060700 – Biology</a:t>
            </a:r>
            <a:r>
              <a:rPr lang="en-US" sz="2400" dirty="0"/>
              <a:t> BSc,</a:t>
            </a:r>
            <a:endParaRPr lang="ru-RU" sz="2400" dirty="0"/>
          </a:p>
          <a:p>
            <a:r>
              <a:rPr lang="en-US" sz="2400" dirty="0"/>
              <a:t>                          </a:t>
            </a:r>
            <a:r>
              <a:rPr lang="en-US" sz="2400" b="1" dirty="0"/>
              <a:t>6M060700 – Biology </a:t>
            </a:r>
            <a:r>
              <a:rPr lang="en-US" sz="2400" dirty="0"/>
              <a:t>MSc,</a:t>
            </a:r>
            <a:endParaRPr lang="ru-RU" sz="2400" dirty="0"/>
          </a:p>
          <a:p>
            <a:r>
              <a:rPr lang="en-US" sz="2400" b="1" dirty="0"/>
              <a:t>                          6D060700 – Biology </a:t>
            </a:r>
            <a:r>
              <a:rPr lang="en-US" sz="2400" dirty="0"/>
              <a:t>PhD.</a:t>
            </a:r>
            <a:endParaRPr lang="ru-RU" sz="2400" dirty="0"/>
          </a:p>
          <a:p>
            <a:r>
              <a:rPr lang="en-US" sz="2400" dirty="0"/>
              <a:t> </a:t>
            </a:r>
            <a:endParaRPr lang="ru-RU" sz="2400" dirty="0"/>
          </a:p>
          <a:p>
            <a:r>
              <a:rPr lang="en-US" sz="2400" dirty="0"/>
              <a:t>BSc: </a:t>
            </a:r>
            <a:r>
              <a:rPr lang="en-US" sz="2400" b="1" dirty="0"/>
              <a:t>5B060700 – Biology</a:t>
            </a:r>
            <a:endParaRPr lang="ru-RU" sz="2400" b="1" dirty="0"/>
          </a:p>
          <a:p>
            <a:r>
              <a:rPr lang="en-US" sz="2400" i="1" dirty="0"/>
              <a:t>Specialization "Microbiology"   </a:t>
            </a:r>
            <a:endParaRPr lang="ru-RU" sz="2400" i="1" dirty="0"/>
          </a:p>
          <a:p>
            <a:r>
              <a:rPr lang="en-US" sz="2400" i="1" dirty="0"/>
              <a:t>Specialization "Ecology of Microorganisms"  </a:t>
            </a:r>
            <a:endParaRPr lang="ru-RU" sz="2400" i="1" dirty="0"/>
          </a:p>
          <a:p>
            <a:r>
              <a:rPr lang="en-US" sz="2400" dirty="0"/>
              <a:t> </a:t>
            </a:r>
            <a:endParaRPr lang="ru-RU" sz="2400" dirty="0"/>
          </a:p>
          <a:p>
            <a:r>
              <a:rPr lang="en-US" sz="2400" dirty="0"/>
              <a:t>MSc: </a:t>
            </a:r>
            <a:r>
              <a:rPr lang="en-US" sz="2400" b="1" dirty="0"/>
              <a:t>6M060700 – Biology</a:t>
            </a:r>
            <a:endParaRPr lang="ru-RU" sz="2400" b="1" dirty="0"/>
          </a:p>
          <a:p>
            <a:r>
              <a:rPr lang="en-US" sz="2400" i="1" dirty="0"/>
              <a:t>Specialization "Microbiology"   </a:t>
            </a:r>
            <a:endParaRPr lang="ru-RU" sz="2400" i="1" dirty="0"/>
          </a:p>
          <a:p>
            <a:r>
              <a:rPr lang="en-US" sz="2400" i="1" dirty="0"/>
              <a:t>Specialization "Ecology of Microorganisms"  </a:t>
            </a:r>
            <a:endParaRPr lang="ru-RU" sz="2400" i="1" dirty="0"/>
          </a:p>
          <a:p>
            <a:r>
              <a:rPr lang="en-US" sz="2400" dirty="0"/>
              <a:t> </a:t>
            </a:r>
            <a:endParaRPr lang="ru-RU" sz="2400" dirty="0"/>
          </a:p>
          <a:p>
            <a:r>
              <a:rPr lang="en-US" sz="2400" dirty="0"/>
              <a:t>PhD: </a:t>
            </a:r>
            <a:r>
              <a:rPr lang="en-US" sz="2400" b="1" dirty="0"/>
              <a:t>6D060700 – Biology  </a:t>
            </a:r>
            <a:endParaRPr lang="ru-RU" sz="2400" b="1" dirty="0"/>
          </a:p>
          <a:p>
            <a:r>
              <a:rPr lang="en-US" sz="2400" i="1" dirty="0"/>
              <a:t>Specialization "Microbiology"   </a:t>
            </a:r>
            <a:endParaRPr lang="ru-RU" sz="2400" i="1" dirty="0"/>
          </a:p>
          <a:p>
            <a:r>
              <a:rPr lang="en-US" sz="2400" i="1" dirty="0"/>
              <a:t>Specialization "Ecology of Microorganisms”</a:t>
            </a:r>
            <a:endParaRPr lang="ru-RU" sz="2400" i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4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Рисунок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36" y="1107806"/>
            <a:ext cx="10734474" cy="803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" name="Picture 2" descr="G:\хат04 copy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91" b="8543"/>
          <a:stretch/>
        </p:blipFill>
        <p:spPr bwMode="auto">
          <a:xfrm rot="10800000">
            <a:off x="0" y="48126"/>
            <a:ext cx="12192000" cy="11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kaznu.kz/content/images/pages/3455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874" y="48125"/>
            <a:ext cx="1572126" cy="1564692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674974" y="1180379"/>
            <a:ext cx="300370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Research Laboratories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659075" y="4881182"/>
            <a:ext cx="39251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Laboratory of Biotechnology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455006" y="4895070"/>
            <a:ext cx="389754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Laboratory of Bioinformatics 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32030" y="8581985"/>
            <a:ext cx="498822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Laboratory of Applied Microbiology    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847059" y="8623016"/>
            <a:ext cx="364657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Laboratory of Biochemistry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07551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Рисунок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14" y="813496"/>
            <a:ext cx="10916633" cy="8199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" name="Picture 2" descr="G:\хат04 copy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91" b="8543"/>
          <a:stretch/>
        </p:blipFill>
        <p:spPr bwMode="auto">
          <a:xfrm rot="10800000">
            <a:off x="0" y="48126"/>
            <a:ext cx="12192000" cy="11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kaznu.kz/content/images/pages/3455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874" y="48125"/>
            <a:ext cx="1572126" cy="1564692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10890" y="4497971"/>
            <a:ext cx="534360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Laboratory of Cell and Molecular </a:t>
            </a:r>
          </a:p>
          <a:p>
            <a:pPr algn="ctr"/>
            <a:r>
              <a:rPr lang="en-US" sz="2400" b="1" dirty="0" smtClean="0"/>
              <a:t>Ecophysiology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128809" y="4620633"/>
            <a:ext cx="376686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Laboratory of </a:t>
            </a:r>
            <a:r>
              <a:rPr lang="en-US" sz="2400" b="1" dirty="0" err="1" smtClean="0"/>
              <a:t>Microecology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186438" y="8470591"/>
            <a:ext cx="498457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Laboratory of Microbial Ecology           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728405" y="8467688"/>
            <a:ext cx="450514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Laboratory of Food Biotechnology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00243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хат04 cop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91" b="8543"/>
          <a:stretch/>
        </p:blipFill>
        <p:spPr bwMode="auto">
          <a:xfrm rot="10800000">
            <a:off x="0" y="48126"/>
            <a:ext cx="12192000" cy="11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kaznu.kz/content/images/pages/3455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874" y="48125"/>
            <a:ext cx="1572126" cy="1564692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732" y="1193198"/>
            <a:ext cx="9540872" cy="79769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22109" y="1193198"/>
            <a:ext cx="860395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           Main Research Interests of the Department                           </a:t>
            </a:r>
            <a:endParaRPr lang="ru-RU" sz="2400" b="1" dirty="0"/>
          </a:p>
        </p:txBody>
      </p:sp>
      <p:sp>
        <p:nvSpPr>
          <p:cNvPr id="3" name="Овал 2"/>
          <p:cNvSpPr/>
          <p:nvPr/>
        </p:nvSpPr>
        <p:spPr>
          <a:xfrm>
            <a:off x="1737360" y="2380316"/>
            <a:ext cx="2779776" cy="1844212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Heterogeneous Bio composites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681728" y="1654862"/>
            <a:ext cx="3230880" cy="2313633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Bioenergetics and Biotechnology of phototrophic microorganisms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7912608" y="2380316"/>
            <a:ext cx="2779776" cy="2041262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Algology, Food Additives 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435292" y="4502600"/>
            <a:ext cx="2779776" cy="2117655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Bioinformatics, genomics and proteomics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880300" y="6675119"/>
            <a:ext cx="3139440" cy="1990475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Ecological Biotech, biochemistry and Physiology of Plants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085430" y="6949440"/>
            <a:ext cx="2423476" cy="2029968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Food Biotech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517734" y="6748250"/>
            <a:ext cx="2906426" cy="1844212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Probiotic Biotechnology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327457" y="4502599"/>
            <a:ext cx="3078480" cy="2117655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Physiology of Soil Microorganisms, Bioremediation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861560" y="4421577"/>
            <a:ext cx="2779776" cy="213597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 of Biotechnology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387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хат04 cop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91" b="8543"/>
          <a:stretch/>
        </p:blipFill>
        <p:spPr bwMode="auto">
          <a:xfrm rot="10800000">
            <a:off x="0" y="48126"/>
            <a:ext cx="12192000" cy="11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kaznu.kz/content/images/pages/3455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874" y="48125"/>
            <a:ext cx="1572126" cy="1564692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476495" y="1491065"/>
            <a:ext cx="29252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Our Teaching Stuff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7" y="1930193"/>
            <a:ext cx="12019485" cy="710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9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</TotalTime>
  <Words>142</Words>
  <Application>Microsoft Office PowerPoint</Application>
  <PresentationFormat>Произвольный</PresentationFormat>
  <Paragraphs>62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Акимбеков Нуралы</dc:creator>
  <cp:lastModifiedBy>Акимбеков Нуралы</cp:lastModifiedBy>
  <cp:revision>10</cp:revision>
  <dcterms:created xsi:type="dcterms:W3CDTF">2015-02-13T07:01:12Z</dcterms:created>
  <dcterms:modified xsi:type="dcterms:W3CDTF">2017-06-28T06:12:19Z</dcterms:modified>
</cp:coreProperties>
</file>