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7" r:id="rId3"/>
    <p:sldId id="290" r:id="rId4"/>
    <p:sldId id="279" r:id="rId5"/>
    <p:sldId id="291" r:id="rId6"/>
    <p:sldId id="300" r:id="rId7"/>
    <p:sldId id="301" r:id="rId8"/>
    <p:sldId id="298" r:id="rId9"/>
    <p:sldId id="299" r:id="rId10"/>
  </p:sldIdLst>
  <p:sldSz cx="9144000" cy="6858000" type="screen4x3"/>
  <p:notesSz cx="6858000" cy="9144000"/>
  <p:defaultTex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EAEAEA"/>
    <a:srgbClr val="99CCFF"/>
    <a:srgbClr val="FFFFFF"/>
    <a:srgbClr val="DDDDD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981" autoAdjust="0"/>
    <p:restoredTop sz="94792" autoAdjust="0"/>
  </p:normalViewPr>
  <p:slideViewPr>
    <p:cSldViewPr>
      <p:cViewPr varScale="1">
        <p:scale>
          <a:sx n="106" d="100"/>
          <a:sy n="106" d="100"/>
        </p:scale>
        <p:origin x="-102" y="-2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 Id="rId5" Type="http://schemas.openxmlformats.org/officeDocument/2006/relationships/image" Target="../media/image7.jpeg"/><Relationship Id="rId4" Type="http://schemas.openxmlformats.org/officeDocument/2006/relationships/image" Target="../media/image6.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3110" name="Oval 38"/>
          <p:cNvSpPr>
            <a:spLocks noChangeArrowheads="1"/>
          </p:cNvSpPr>
          <p:nvPr/>
        </p:nvSpPr>
        <p:spPr bwMode="gray">
          <a:xfrm>
            <a:off x="684213" y="333375"/>
            <a:ext cx="5905500" cy="5761038"/>
          </a:xfrm>
          <a:prstGeom prst="ellipse">
            <a:avLst/>
          </a:prstGeom>
          <a:gradFill rotWithShape="1">
            <a:gsLst>
              <a:gs pos="0">
                <a:schemeClr val="bg2">
                  <a:alpha val="48000"/>
                </a:schemeClr>
              </a:gs>
              <a:gs pos="100000">
                <a:schemeClr val="bg2">
                  <a:gamma/>
                  <a:tint val="0"/>
                  <a:invGamma/>
                  <a:alpha val="80000"/>
                </a:schemeClr>
              </a:gs>
            </a:gsLst>
            <a:lin ang="0" scaled="1"/>
          </a:gradFill>
          <a:ln w="9525">
            <a:noFill/>
            <a:round/>
            <a:headEnd/>
            <a:tailEnd/>
          </a:ln>
          <a:effectLst/>
        </p:spPr>
        <p:txBody>
          <a:bodyPr wrap="none" anchor="ctr"/>
          <a:lstStyle/>
          <a:p>
            <a:endParaRPr lang="ru-RU"/>
          </a:p>
        </p:txBody>
      </p:sp>
      <p:sp>
        <p:nvSpPr>
          <p:cNvPr id="3111" name="Rectangle 39"/>
          <p:cNvSpPr>
            <a:spLocks noChangeArrowheads="1"/>
          </p:cNvSpPr>
          <p:nvPr/>
        </p:nvSpPr>
        <p:spPr bwMode="ltGray">
          <a:xfrm>
            <a:off x="0" y="4437063"/>
            <a:ext cx="9144000" cy="1728787"/>
          </a:xfrm>
          <a:prstGeom prst="rect">
            <a:avLst/>
          </a:prstGeom>
          <a:solidFill>
            <a:schemeClr val="accent1"/>
          </a:solidFill>
          <a:ln w="9525">
            <a:noFill/>
            <a:miter lim="800000"/>
            <a:headEnd/>
            <a:tailEnd/>
          </a:ln>
          <a:effectLst/>
        </p:spPr>
        <p:txBody>
          <a:bodyPr wrap="none" anchor="ctr"/>
          <a:lstStyle/>
          <a:p>
            <a:endParaRPr lang="ru-RU"/>
          </a:p>
        </p:txBody>
      </p:sp>
      <p:sp>
        <p:nvSpPr>
          <p:cNvPr id="3112" name="Oval 40" descr="a"/>
          <p:cNvSpPr>
            <a:spLocks noChangeArrowheads="1"/>
          </p:cNvSpPr>
          <p:nvPr/>
        </p:nvSpPr>
        <p:spPr bwMode="gray">
          <a:xfrm>
            <a:off x="971550" y="1628775"/>
            <a:ext cx="3529013" cy="3671888"/>
          </a:xfrm>
          <a:prstGeom prst="ellipse">
            <a:avLst/>
          </a:prstGeom>
          <a:blipFill dpi="0" rotWithShape="1">
            <a:blip r:embed="rId2"/>
            <a:srcRect/>
            <a:stretch>
              <a:fillRect/>
            </a:stretch>
          </a:blipFill>
          <a:ln w="38100">
            <a:solidFill>
              <a:schemeClr val="bg1"/>
            </a:solidFill>
            <a:round/>
            <a:headEnd/>
            <a:tailEnd/>
          </a:ln>
          <a:effectLst>
            <a:outerShdw dist="89803" dir="2700000" algn="ctr" rotWithShape="0">
              <a:srgbClr val="000000">
                <a:alpha val="19000"/>
              </a:srgbClr>
            </a:outerShdw>
          </a:effectLst>
        </p:spPr>
        <p:txBody>
          <a:bodyPr wrap="none" anchor="ctr"/>
          <a:lstStyle/>
          <a:p>
            <a:endParaRPr lang="ru-RU"/>
          </a:p>
        </p:txBody>
      </p:sp>
      <p:sp>
        <p:nvSpPr>
          <p:cNvPr id="3113" name="Oval 41" descr="b"/>
          <p:cNvSpPr>
            <a:spLocks noChangeArrowheads="1"/>
          </p:cNvSpPr>
          <p:nvPr/>
        </p:nvSpPr>
        <p:spPr bwMode="gray">
          <a:xfrm>
            <a:off x="323850" y="1268413"/>
            <a:ext cx="1438275" cy="1511300"/>
          </a:xfrm>
          <a:prstGeom prst="ellipse">
            <a:avLst/>
          </a:prstGeom>
          <a:blipFill dpi="0" rotWithShape="1">
            <a:blip r:embed="rId3" cstate="print"/>
            <a:srcRect/>
            <a:stretch>
              <a:fillRect/>
            </a:stretch>
          </a:blipFill>
          <a:ln w="38100">
            <a:solidFill>
              <a:schemeClr val="bg1"/>
            </a:solidFill>
            <a:round/>
            <a:headEnd/>
            <a:tailEnd/>
          </a:ln>
          <a:effectLst>
            <a:outerShdw dist="89803" dir="2700000" algn="ctr" rotWithShape="0">
              <a:srgbClr val="000000">
                <a:alpha val="19000"/>
              </a:srgbClr>
            </a:outerShdw>
          </a:effectLst>
        </p:spPr>
        <p:txBody>
          <a:bodyPr wrap="none" anchor="ctr"/>
          <a:lstStyle/>
          <a:p>
            <a:endParaRPr lang="ru-RU"/>
          </a:p>
        </p:txBody>
      </p:sp>
      <p:sp>
        <p:nvSpPr>
          <p:cNvPr id="3114" name="Oval 42" descr="d"/>
          <p:cNvSpPr>
            <a:spLocks noChangeArrowheads="1"/>
          </p:cNvSpPr>
          <p:nvPr/>
        </p:nvSpPr>
        <p:spPr bwMode="gray">
          <a:xfrm>
            <a:off x="1258888" y="260350"/>
            <a:ext cx="935037" cy="936625"/>
          </a:xfrm>
          <a:prstGeom prst="ellipse">
            <a:avLst/>
          </a:prstGeom>
          <a:blipFill dpi="0" rotWithShape="1">
            <a:blip r:embed="rId4" cstate="print"/>
            <a:srcRect/>
            <a:stretch>
              <a:fillRect/>
            </a:stretch>
          </a:blipFill>
          <a:ln w="38100">
            <a:solidFill>
              <a:schemeClr val="bg1"/>
            </a:solidFill>
            <a:round/>
            <a:headEnd/>
            <a:tailEnd/>
          </a:ln>
          <a:effectLst>
            <a:outerShdw dist="89803" dir="2700000" algn="ctr" rotWithShape="0">
              <a:srgbClr val="000000">
                <a:alpha val="19000"/>
              </a:srgbClr>
            </a:outerShdw>
          </a:effectLst>
        </p:spPr>
        <p:txBody>
          <a:bodyPr wrap="none" anchor="ctr"/>
          <a:lstStyle/>
          <a:p>
            <a:endParaRPr lang="ru-RU"/>
          </a:p>
        </p:txBody>
      </p:sp>
      <p:sp>
        <p:nvSpPr>
          <p:cNvPr id="3115" name="Oval 43"/>
          <p:cNvSpPr>
            <a:spLocks noChangeArrowheads="1"/>
          </p:cNvSpPr>
          <p:nvPr/>
        </p:nvSpPr>
        <p:spPr bwMode="gray">
          <a:xfrm>
            <a:off x="4211638" y="2636838"/>
            <a:ext cx="1223962" cy="1223962"/>
          </a:xfrm>
          <a:prstGeom prst="ellipse">
            <a:avLst/>
          </a:prstGeom>
          <a:solidFill>
            <a:srgbClr val="1BABE5">
              <a:alpha val="10001"/>
            </a:srgbClr>
          </a:solidFill>
          <a:ln w="9525">
            <a:noFill/>
            <a:round/>
            <a:headEnd/>
            <a:tailEnd/>
          </a:ln>
          <a:effectLst/>
        </p:spPr>
        <p:txBody>
          <a:bodyPr wrap="none" anchor="ctr"/>
          <a:lstStyle/>
          <a:p>
            <a:endParaRPr lang="ru-RU"/>
          </a:p>
        </p:txBody>
      </p:sp>
      <p:sp>
        <p:nvSpPr>
          <p:cNvPr id="3116" name="Oval 44" descr="c"/>
          <p:cNvSpPr>
            <a:spLocks noChangeArrowheads="1"/>
          </p:cNvSpPr>
          <p:nvPr/>
        </p:nvSpPr>
        <p:spPr bwMode="gray">
          <a:xfrm>
            <a:off x="3851275" y="3500438"/>
            <a:ext cx="1582738" cy="1582737"/>
          </a:xfrm>
          <a:prstGeom prst="ellipse">
            <a:avLst/>
          </a:prstGeom>
          <a:blipFill dpi="0" rotWithShape="1">
            <a:blip r:embed="rId5" cstate="print"/>
            <a:srcRect/>
            <a:stretch>
              <a:fillRect/>
            </a:stretch>
          </a:blipFill>
          <a:ln w="38100">
            <a:solidFill>
              <a:schemeClr val="bg1"/>
            </a:solidFill>
            <a:round/>
            <a:headEnd/>
            <a:tailEnd/>
          </a:ln>
          <a:effectLst>
            <a:outerShdw dist="89803" dir="2700000" algn="ctr" rotWithShape="0">
              <a:srgbClr val="000000">
                <a:alpha val="19000"/>
              </a:srgbClr>
            </a:outerShdw>
          </a:effectLst>
        </p:spPr>
        <p:txBody>
          <a:bodyPr wrap="none" anchor="ctr"/>
          <a:lstStyle/>
          <a:p>
            <a:endParaRPr lang="ru-RU"/>
          </a:p>
        </p:txBody>
      </p:sp>
      <p:sp>
        <p:nvSpPr>
          <p:cNvPr id="3076" name="Rectangle 4"/>
          <p:cNvSpPr>
            <a:spLocks noGrp="1" noChangeArrowheads="1"/>
          </p:cNvSpPr>
          <p:nvPr>
            <p:ph type="dt" sz="half" idx="2"/>
          </p:nvPr>
        </p:nvSpPr>
        <p:spPr>
          <a:xfrm>
            <a:off x="3581400" y="6400800"/>
            <a:ext cx="2209800" cy="244475"/>
          </a:xfrm>
        </p:spPr>
        <p:txBody>
          <a:bodyPr/>
          <a:lstStyle>
            <a:lvl1pPr algn="ctr">
              <a:defRPr sz="1200"/>
            </a:lvl1pPr>
          </a:lstStyle>
          <a:p>
            <a:endParaRPr lang="en-US"/>
          </a:p>
        </p:txBody>
      </p:sp>
      <p:sp>
        <p:nvSpPr>
          <p:cNvPr id="3077" name="Rectangle 5"/>
          <p:cNvSpPr>
            <a:spLocks noGrp="1" noChangeArrowheads="1"/>
          </p:cNvSpPr>
          <p:nvPr>
            <p:ph type="ftr" sz="quarter" idx="3"/>
          </p:nvPr>
        </p:nvSpPr>
        <p:spPr>
          <a:xfrm>
            <a:off x="5934075" y="6391275"/>
            <a:ext cx="1933575" cy="244475"/>
          </a:xfrm>
        </p:spPr>
        <p:txBody>
          <a:bodyPr/>
          <a:lstStyle>
            <a:lvl1pPr>
              <a:defRPr sz="1200" b="1" i="1">
                <a:solidFill>
                  <a:schemeClr val="tx2"/>
                </a:solidFill>
              </a:defRPr>
            </a:lvl1pPr>
          </a:lstStyle>
          <a:p>
            <a:r>
              <a:rPr lang="en-US"/>
              <a:t>www.themegallery.com</a:t>
            </a:r>
          </a:p>
        </p:txBody>
      </p:sp>
      <p:sp>
        <p:nvSpPr>
          <p:cNvPr id="3078" name="Rectangle 6"/>
          <p:cNvSpPr>
            <a:spLocks noGrp="1" noChangeArrowheads="1"/>
          </p:cNvSpPr>
          <p:nvPr>
            <p:ph type="sldNum" sz="quarter" idx="4"/>
          </p:nvPr>
        </p:nvSpPr>
        <p:spPr>
          <a:xfrm>
            <a:off x="381000" y="6400800"/>
            <a:ext cx="2133600" cy="244475"/>
          </a:xfrm>
        </p:spPr>
        <p:txBody>
          <a:bodyPr/>
          <a:lstStyle>
            <a:lvl1pPr algn="l">
              <a:defRPr sz="1200"/>
            </a:lvl1pPr>
          </a:lstStyle>
          <a:p>
            <a:fld id="{787466F9-62FA-47F0-916B-246FCAF9B864}" type="slidenum">
              <a:rPr lang="en-US"/>
              <a:pPr/>
              <a:t>‹#›</a:t>
            </a:fld>
            <a:endParaRPr lang="en-US"/>
          </a:p>
        </p:txBody>
      </p:sp>
      <p:sp>
        <p:nvSpPr>
          <p:cNvPr id="3086" name="Text Box 14"/>
          <p:cNvSpPr txBox="1">
            <a:spLocks noChangeArrowheads="1"/>
          </p:cNvSpPr>
          <p:nvPr/>
        </p:nvSpPr>
        <p:spPr bwMode="gray">
          <a:xfrm>
            <a:off x="7762875" y="6286500"/>
            <a:ext cx="1143000" cy="457200"/>
          </a:xfrm>
          <a:prstGeom prst="rect">
            <a:avLst/>
          </a:prstGeom>
          <a:noFill/>
          <a:ln w="9525">
            <a:noFill/>
            <a:miter lim="800000"/>
            <a:headEnd/>
            <a:tailEnd/>
          </a:ln>
          <a:effectLst/>
        </p:spPr>
        <p:txBody>
          <a:bodyPr>
            <a:spAutoFit/>
          </a:bodyPr>
          <a:lstStyle/>
          <a:p>
            <a:r>
              <a:rPr lang="en-US" sz="2400" i="1"/>
              <a:t>LOGO</a:t>
            </a:r>
          </a:p>
        </p:txBody>
      </p:sp>
      <p:sp>
        <p:nvSpPr>
          <p:cNvPr id="3074" name="Rectangle 2"/>
          <p:cNvSpPr>
            <a:spLocks noGrp="1" noChangeArrowheads="1"/>
          </p:cNvSpPr>
          <p:nvPr>
            <p:ph type="ctrTitle"/>
          </p:nvPr>
        </p:nvSpPr>
        <p:spPr>
          <a:xfrm>
            <a:off x="4267200" y="1219200"/>
            <a:ext cx="4495800" cy="1752600"/>
          </a:xfrm>
        </p:spPr>
        <p:txBody>
          <a:bodyPr/>
          <a:lstStyle>
            <a:lvl1pPr algn="r">
              <a:defRPr sz="4800">
                <a:solidFill>
                  <a:schemeClr val="tx2"/>
                </a:solidFill>
              </a:defRPr>
            </a:lvl1pPr>
          </a:lstStyle>
          <a:p>
            <a:r>
              <a:rPr lang="ru-RU" smtClean="0"/>
              <a:t>Образец заголовка</a:t>
            </a:r>
            <a:endParaRPr lang="en-US"/>
          </a:p>
        </p:txBody>
      </p:sp>
      <p:sp>
        <p:nvSpPr>
          <p:cNvPr id="3075" name="Rectangle 3"/>
          <p:cNvSpPr>
            <a:spLocks noGrp="1" noChangeArrowheads="1"/>
          </p:cNvSpPr>
          <p:nvPr>
            <p:ph type="subTitle" idx="1"/>
          </p:nvPr>
        </p:nvSpPr>
        <p:spPr>
          <a:xfrm>
            <a:off x="685800" y="5486400"/>
            <a:ext cx="7620000" cy="304800"/>
          </a:xfrm>
        </p:spPr>
        <p:txBody>
          <a:bodyPr/>
          <a:lstStyle>
            <a:lvl1pPr marL="0" indent="0" algn="ctr">
              <a:buFont typeface="Wingdings" pitchFamily="2" charset="2"/>
              <a:buNone/>
              <a:defRPr sz="2000">
                <a:solidFill>
                  <a:schemeClr val="bg1"/>
                </a:solidFill>
              </a:defRPr>
            </a:lvl1pPr>
          </a:lstStyle>
          <a:p>
            <a:r>
              <a:rPr lang="ru-RU" smtClean="0"/>
              <a:t>Образец подзаголовка</a:t>
            </a:r>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r>
              <a:rPr lang="en-US"/>
              <a:t>www.themegallery.com</a:t>
            </a:r>
          </a:p>
        </p:txBody>
      </p:sp>
      <p:sp>
        <p:nvSpPr>
          <p:cNvPr id="5" name="Номер слайда 4"/>
          <p:cNvSpPr>
            <a:spLocks noGrp="1"/>
          </p:cNvSpPr>
          <p:nvPr>
            <p:ph type="sldNum" sz="quarter" idx="11"/>
          </p:nvPr>
        </p:nvSpPr>
        <p:spPr/>
        <p:txBody>
          <a:bodyPr/>
          <a:lstStyle>
            <a:lvl1pPr>
              <a:defRPr/>
            </a:lvl1pPr>
          </a:lstStyle>
          <a:p>
            <a:fld id="{0C2ABDBC-15F9-4E48-844C-B97543CE5CD5}" type="slidenum">
              <a:rPr lang="en-US"/>
              <a:pPr/>
              <a:t>‹#›</a:t>
            </a:fld>
            <a:endParaRPr lang="en-US"/>
          </a:p>
        </p:txBody>
      </p:sp>
      <p:sp>
        <p:nvSpPr>
          <p:cNvPr id="6" name="Дата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57975" y="609600"/>
            <a:ext cx="2066925" cy="5715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609600"/>
            <a:ext cx="6048375" cy="5715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r>
              <a:rPr lang="en-US"/>
              <a:t>www.themegallery.com</a:t>
            </a:r>
          </a:p>
        </p:txBody>
      </p:sp>
      <p:sp>
        <p:nvSpPr>
          <p:cNvPr id="5" name="Номер слайда 4"/>
          <p:cNvSpPr>
            <a:spLocks noGrp="1"/>
          </p:cNvSpPr>
          <p:nvPr>
            <p:ph type="sldNum" sz="quarter" idx="11"/>
          </p:nvPr>
        </p:nvSpPr>
        <p:spPr/>
        <p:txBody>
          <a:bodyPr/>
          <a:lstStyle>
            <a:lvl1pPr>
              <a:defRPr/>
            </a:lvl1pPr>
          </a:lstStyle>
          <a:p>
            <a:fld id="{3A9567EA-F8DE-4B9A-87E1-E4FBDB4392D5}" type="slidenum">
              <a:rPr lang="en-US"/>
              <a:pPr/>
              <a:t>‹#›</a:t>
            </a:fld>
            <a:endParaRPr lang="en-US"/>
          </a:p>
        </p:txBody>
      </p:sp>
      <p:sp>
        <p:nvSpPr>
          <p:cNvPr id="6" name="Дата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7400" y="609600"/>
            <a:ext cx="6019800" cy="487363"/>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676400"/>
            <a:ext cx="8267700" cy="4648200"/>
          </a:xfrm>
        </p:spPr>
        <p:txBody>
          <a:bodyPr/>
          <a:lstStyle/>
          <a:p>
            <a:r>
              <a:rPr lang="ru-RU" smtClean="0"/>
              <a:t>Вставка таблицы</a:t>
            </a:r>
            <a:endParaRPr lang="ru-RU"/>
          </a:p>
        </p:txBody>
      </p:sp>
      <p:sp>
        <p:nvSpPr>
          <p:cNvPr id="4" name="Нижний колонтитул 3"/>
          <p:cNvSpPr>
            <a:spLocks noGrp="1"/>
          </p:cNvSpPr>
          <p:nvPr>
            <p:ph type="ftr" sz="quarter" idx="10"/>
          </p:nvPr>
        </p:nvSpPr>
        <p:spPr>
          <a:xfrm>
            <a:off x="6553200" y="6553200"/>
            <a:ext cx="2133600" cy="244475"/>
          </a:xfrm>
        </p:spPr>
        <p:txBody>
          <a:bodyPr/>
          <a:lstStyle>
            <a:lvl1pPr>
              <a:defRPr/>
            </a:lvl1pPr>
          </a:lstStyle>
          <a:p>
            <a:r>
              <a:rPr lang="en-US"/>
              <a:t>www.themegallery.com</a:t>
            </a:r>
          </a:p>
        </p:txBody>
      </p:sp>
      <p:sp>
        <p:nvSpPr>
          <p:cNvPr id="5" name="Номер слайда 4"/>
          <p:cNvSpPr>
            <a:spLocks noGrp="1"/>
          </p:cNvSpPr>
          <p:nvPr>
            <p:ph type="sldNum" sz="quarter" idx="11"/>
          </p:nvPr>
        </p:nvSpPr>
        <p:spPr>
          <a:xfrm>
            <a:off x="4191000" y="6534150"/>
            <a:ext cx="838200" cy="261938"/>
          </a:xfrm>
        </p:spPr>
        <p:txBody>
          <a:bodyPr/>
          <a:lstStyle>
            <a:lvl1pPr>
              <a:defRPr/>
            </a:lvl1pPr>
          </a:lstStyle>
          <a:p>
            <a:fld id="{1483E22C-883A-4AA9-8883-5B432F78BA3C}" type="slidenum">
              <a:rPr lang="en-US"/>
              <a:pPr/>
              <a:t>‹#›</a:t>
            </a:fld>
            <a:endParaRPr lang="en-US"/>
          </a:p>
        </p:txBody>
      </p:sp>
      <p:sp>
        <p:nvSpPr>
          <p:cNvPr id="6" name="Дата 5"/>
          <p:cNvSpPr>
            <a:spLocks noGrp="1"/>
          </p:cNvSpPr>
          <p:nvPr>
            <p:ph type="dt" sz="half" idx="12"/>
          </p:nvPr>
        </p:nvSpPr>
        <p:spPr>
          <a:xfrm>
            <a:off x="381000" y="6534150"/>
            <a:ext cx="1905000" cy="261938"/>
          </a:xfrm>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r>
              <a:rPr lang="en-US"/>
              <a:t>www.themegallery.com</a:t>
            </a:r>
          </a:p>
        </p:txBody>
      </p:sp>
      <p:sp>
        <p:nvSpPr>
          <p:cNvPr id="5" name="Номер слайда 4"/>
          <p:cNvSpPr>
            <a:spLocks noGrp="1"/>
          </p:cNvSpPr>
          <p:nvPr>
            <p:ph type="sldNum" sz="quarter" idx="11"/>
          </p:nvPr>
        </p:nvSpPr>
        <p:spPr/>
        <p:txBody>
          <a:bodyPr/>
          <a:lstStyle>
            <a:lvl1pPr>
              <a:defRPr/>
            </a:lvl1pPr>
          </a:lstStyle>
          <a:p>
            <a:fld id="{0C1FCD91-B62F-433C-936B-08B1ECC5127F}" type="slidenum">
              <a:rPr lang="en-US"/>
              <a:pPr/>
              <a:t>‹#›</a:t>
            </a:fld>
            <a:endParaRPr lang="en-US"/>
          </a:p>
        </p:txBody>
      </p:sp>
      <p:sp>
        <p:nvSpPr>
          <p:cNvPr id="6" name="Дата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Нижний колонтитул 3"/>
          <p:cNvSpPr>
            <a:spLocks noGrp="1"/>
          </p:cNvSpPr>
          <p:nvPr>
            <p:ph type="ftr" sz="quarter" idx="10"/>
          </p:nvPr>
        </p:nvSpPr>
        <p:spPr/>
        <p:txBody>
          <a:bodyPr/>
          <a:lstStyle>
            <a:lvl1pPr>
              <a:defRPr/>
            </a:lvl1pPr>
          </a:lstStyle>
          <a:p>
            <a:r>
              <a:rPr lang="en-US"/>
              <a:t>www.themegallery.com</a:t>
            </a:r>
          </a:p>
        </p:txBody>
      </p:sp>
      <p:sp>
        <p:nvSpPr>
          <p:cNvPr id="5" name="Номер слайда 4"/>
          <p:cNvSpPr>
            <a:spLocks noGrp="1"/>
          </p:cNvSpPr>
          <p:nvPr>
            <p:ph type="sldNum" sz="quarter" idx="11"/>
          </p:nvPr>
        </p:nvSpPr>
        <p:spPr/>
        <p:txBody>
          <a:bodyPr/>
          <a:lstStyle>
            <a:lvl1pPr>
              <a:defRPr/>
            </a:lvl1pPr>
          </a:lstStyle>
          <a:p>
            <a:fld id="{B9F25D9D-91CE-4A5C-851F-F1ACF1DE8340}" type="slidenum">
              <a:rPr lang="en-US"/>
              <a:pPr/>
              <a:t>‹#›</a:t>
            </a:fld>
            <a:endParaRPr lang="en-US"/>
          </a:p>
        </p:txBody>
      </p:sp>
      <p:sp>
        <p:nvSpPr>
          <p:cNvPr id="6" name="Дата 5"/>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76400"/>
            <a:ext cx="405765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67250" y="1676400"/>
            <a:ext cx="405765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Нижний колонтитул 4"/>
          <p:cNvSpPr>
            <a:spLocks noGrp="1"/>
          </p:cNvSpPr>
          <p:nvPr>
            <p:ph type="ftr" sz="quarter" idx="10"/>
          </p:nvPr>
        </p:nvSpPr>
        <p:spPr/>
        <p:txBody>
          <a:bodyPr/>
          <a:lstStyle>
            <a:lvl1pPr>
              <a:defRPr/>
            </a:lvl1pPr>
          </a:lstStyle>
          <a:p>
            <a:r>
              <a:rPr lang="en-US"/>
              <a:t>www.themegallery.com</a:t>
            </a:r>
          </a:p>
        </p:txBody>
      </p:sp>
      <p:sp>
        <p:nvSpPr>
          <p:cNvPr id="6" name="Номер слайда 5"/>
          <p:cNvSpPr>
            <a:spLocks noGrp="1"/>
          </p:cNvSpPr>
          <p:nvPr>
            <p:ph type="sldNum" sz="quarter" idx="11"/>
          </p:nvPr>
        </p:nvSpPr>
        <p:spPr/>
        <p:txBody>
          <a:bodyPr/>
          <a:lstStyle>
            <a:lvl1pPr>
              <a:defRPr/>
            </a:lvl1pPr>
          </a:lstStyle>
          <a:p>
            <a:fld id="{0F46D369-579E-42E4-B503-DD9BCC13D934}" type="slidenum">
              <a:rPr lang="en-US"/>
              <a:pPr/>
              <a:t>‹#›</a:t>
            </a:fld>
            <a:endParaRPr lang="en-US"/>
          </a:p>
        </p:txBody>
      </p:sp>
      <p:sp>
        <p:nvSpPr>
          <p:cNvPr id="7" name="Дата 6"/>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Нижний колонтитул 6"/>
          <p:cNvSpPr>
            <a:spLocks noGrp="1"/>
          </p:cNvSpPr>
          <p:nvPr>
            <p:ph type="ftr" sz="quarter" idx="10"/>
          </p:nvPr>
        </p:nvSpPr>
        <p:spPr/>
        <p:txBody>
          <a:bodyPr/>
          <a:lstStyle>
            <a:lvl1pPr>
              <a:defRPr/>
            </a:lvl1pPr>
          </a:lstStyle>
          <a:p>
            <a:r>
              <a:rPr lang="en-US"/>
              <a:t>www.themegallery.com</a:t>
            </a:r>
          </a:p>
        </p:txBody>
      </p:sp>
      <p:sp>
        <p:nvSpPr>
          <p:cNvPr id="8" name="Номер слайда 7"/>
          <p:cNvSpPr>
            <a:spLocks noGrp="1"/>
          </p:cNvSpPr>
          <p:nvPr>
            <p:ph type="sldNum" sz="quarter" idx="11"/>
          </p:nvPr>
        </p:nvSpPr>
        <p:spPr/>
        <p:txBody>
          <a:bodyPr/>
          <a:lstStyle>
            <a:lvl1pPr>
              <a:defRPr/>
            </a:lvl1pPr>
          </a:lstStyle>
          <a:p>
            <a:fld id="{F13E017A-021B-45F5-9DB6-85CBA28847E0}" type="slidenum">
              <a:rPr lang="en-US"/>
              <a:pPr/>
              <a:t>‹#›</a:t>
            </a:fld>
            <a:endParaRPr lang="en-US"/>
          </a:p>
        </p:txBody>
      </p:sp>
      <p:sp>
        <p:nvSpPr>
          <p:cNvPr id="9" name="Дата 8"/>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Нижний колонтитул 2"/>
          <p:cNvSpPr>
            <a:spLocks noGrp="1"/>
          </p:cNvSpPr>
          <p:nvPr>
            <p:ph type="ftr" sz="quarter" idx="10"/>
          </p:nvPr>
        </p:nvSpPr>
        <p:spPr/>
        <p:txBody>
          <a:bodyPr/>
          <a:lstStyle>
            <a:lvl1pPr>
              <a:defRPr/>
            </a:lvl1pPr>
          </a:lstStyle>
          <a:p>
            <a:r>
              <a:rPr lang="en-US"/>
              <a:t>www.themegallery.com</a:t>
            </a:r>
          </a:p>
        </p:txBody>
      </p:sp>
      <p:sp>
        <p:nvSpPr>
          <p:cNvPr id="4" name="Номер слайда 3"/>
          <p:cNvSpPr>
            <a:spLocks noGrp="1"/>
          </p:cNvSpPr>
          <p:nvPr>
            <p:ph type="sldNum" sz="quarter" idx="11"/>
          </p:nvPr>
        </p:nvSpPr>
        <p:spPr/>
        <p:txBody>
          <a:bodyPr/>
          <a:lstStyle>
            <a:lvl1pPr>
              <a:defRPr/>
            </a:lvl1pPr>
          </a:lstStyle>
          <a:p>
            <a:fld id="{EC38FA5B-59A7-4E6F-90FD-C92547BB2F5F}" type="slidenum">
              <a:rPr lang="en-US"/>
              <a:pPr/>
              <a:t>‹#›</a:t>
            </a:fld>
            <a:endParaRPr lang="en-US"/>
          </a:p>
        </p:txBody>
      </p:sp>
      <p:sp>
        <p:nvSpPr>
          <p:cNvPr id="5" name="Дата 4"/>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ижний колонтитул 1"/>
          <p:cNvSpPr>
            <a:spLocks noGrp="1"/>
          </p:cNvSpPr>
          <p:nvPr>
            <p:ph type="ftr" sz="quarter" idx="10"/>
          </p:nvPr>
        </p:nvSpPr>
        <p:spPr/>
        <p:txBody>
          <a:bodyPr/>
          <a:lstStyle>
            <a:lvl1pPr>
              <a:defRPr/>
            </a:lvl1pPr>
          </a:lstStyle>
          <a:p>
            <a:r>
              <a:rPr lang="en-US"/>
              <a:t>www.themegallery.com</a:t>
            </a:r>
          </a:p>
        </p:txBody>
      </p:sp>
      <p:sp>
        <p:nvSpPr>
          <p:cNvPr id="3" name="Номер слайда 2"/>
          <p:cNvSpPr>
            <a:spLocks noGrp="1"/>
          </p:cNvSpPr>
          <p:nvPr>
            <p:ph type="sldNum" sz="quarter" idx="11"/>
          </p:nvPr>
        </p:nvSpPr>
        <p:spPr/>
        <p:txBody>
          <a:bodyPr/>
          <a:lstStyle>
            <a:lvl1pPr>
              <a:defRPr/>
            </a:lvl1pPr>
          </a:lstStyle>
          <a:p>
            <a:fld id="{05D4BB98-EF86-4A82-99FC-6425428C54F2}" type="slidenum">
              <a:rPr lang="en-US"/>
              <a:pPr/>
              <a:t>‹#›</a:t>
            </a:fld>
            <a:endParaRPr lang="en-US"/>
          </a:p>
        </p:txBody>
      </p:sp>
      <p:sp>
        <p:nvSpPr>
          <p:cNvPr id="4" name="Дата 3"/>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Нижний колонтитул 4"/>
          <p:cNvSpPr>
            <a:spLocks noGrp="1"/>
          </p:cNvSpPr>
          <p:nvPr>
            <p:ph type="ftr" sz="quarter" idx="10"/>
          </p:nvPr>
        </p:nvSpPr>
        <p:spPr/>
        <p:txBody>
          <a:bodyPr/>
          <a:lstStyle>
            <a:lvl1pPr>
              <a:defRPr/>
            </a:lvl1pPr>
          </a:lstStyle>
          <a:p>
            <a:r>
              <a:rPr lang="en-US"/>
              <a:t>www.themegallery.com</a:t>
            </a:r>
          </a:p>
        </p:txBody>
      </p:sp>
      <p:sp>
        <p:nvSpPr>
          <p:cNvPr id="6" name="Номер слайда 5"/>
          <p:cNvSpPr>
            <a:spLocks noGrp="1"/>
          </p:cNvSpPr>
          <p:nvPr>
            <p:ph type="sldNum" sz="quarter" idx="11"/>
          </p:nvPr>
        </p:nvSpPr>
        <p:spPr/>
        <p:txBody>
          <a:bodyPr/>
          <a:lstStyle>
            <a:lvl1pPr>
              <a:defRPr/>
            </a:lvl1pPr>
          </a:lstStyle>
          <a:p>
            <a:fld id="{3CF1E9EE-AF0B-401A-9F13-2C8EC2D35AAA}" type="slidenum">
              <a:rPr lang="en-US"/>
              <a:pPr/>
              <a:t>‹#›</a:t>
            </a:fld>
            <a:endParaRPr lang="en-US"/>
          </a:p>
        </p:txBody>
      </p:sp>
      <p:sp>
        <p:nvSpPr>
          <p:cNvPr id="7" name="Дата 6"/>
          <p:cNvSpPr>
            <a:spLocks noGrp="1"/>
          </p:cNvSpPr>
          <p:nvPr>
            <p:ph type="dt" sz="half" idx="12"/>
          </p:nvPr>
        </p:nvSpPr>
        <p:spPr/>
        <p:txBody>
          <a:bodyPr/>
          <a:lstStyle>
            <a:lvl1pPr>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Нижний колонтитул 4"/>
          <p:cNvSpPr>
            <a:spLocks noGrp="1"/>
          </p:cNvSpPr>
          <p:nvPr>
            <p:ph type="ftr" sz="quarter" idx="10"/>
          </p:nvPr>
        </p:nvSpPr>
        <p:spPr/>
        <p:txBody>
          <a:bodyPr/>
          <a:lstStyle>
            <a:lvl1pPr>
              <a:defRPr/>
            </a:lvl1pPr>
          </a:lstStyle>
          <a:p>
            <a:r>
              <a:rPr lang="en-US"/>
              <a:t>www.themegallery.com</a:t>
            </a:r>
          </a:p>
        </p:txBody>
      </p:sp>
      <p:sp>
        <p:nvSpPr>
          <p:cNvPr id="6" name="Номер слайда 5"/>
          <p:cNvSpPr>
            <a:spLocks noGrp="1"/>
          </p:cNvSpPr>
          <p:nvPr>
            <p:ph type="sldNum" sz="quarter" idx="11"/>
          </p:nvPr>
        </p:nvSpPr>
        <p:spPr/>
        <p:txBody>
          <a:bodyPr/>
          <a:lstStyle>
            <a:lvl1pPr>
              <a:defRPr/>
            </a:lvl1pPr>
          </a:lstStyle>
          <a:p>
            <a:fld id="{FBED1056-852D-4C7E-8955-15924E3A06A7}" type="slidenum">
              <a:rPr lang="en-US"/>
              <a:pPr/>
              <a:t>‹#›</a:t>
            </a:fld>
            <a:endParaRPr lang="en-US"/>
          </a:p>
        </p:txBody>
      </p:sp>
      <p:sp>
        <p:nvSpPr>
          <p:cNvPr id="7" name="Дата 6"/>
          <p:cNvSpPr>
            <a:spLocks noGrp="1"/>
          </p:cNvSpPr>
          <p:nvPr>
            <p:ph type="dt" sz="half" idx="12"/>
          </p:nvPr>
        </p:nvSpPr>
        <p:spPr/>
        <p:txBody>
          <a:bodyPr/>
          <a:lstStyle>
            <a:lvl1pPr>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1129" name="Oval 105"/>
          <p:cNvSpPr>
            <a:spLocks noChangeArrowheads="1"/>
          </p:cNvSpPr>
          <p:nvPr/>
        </p:nvSpPr>
        <p:spPr bwMode="gray">
          <a:xfrm>
            <a:off x="179388" y="0"/>
            <a:ext cx="6804025" cy="6858000"/>
          </a:xfrm>
          <a:prstGeom prst="ellipse">
            <a:avLst/>
          </a:prstGeom>
          <a:gradFill rotWithShape="1">
            <a:gsLst>
              <a:gs pos="0">
                <a:schemeClr val="bg2">
                  <a:alpha val="44000"/>
                </a:schemeClr>
              </a:gs>
              <a:gs pos="100000">
                <a:schemeClr val="bg2">
                  <a:gamma/>
                  <a:tint val="0"/>
                  <a:invGamma/>
                  <a:alpha val="0"/>
                </a:schemeClr>
              </a:gs>
            </a:gsLst>
            <a:lin ang="0" scaled="1"/>
          </a:gradFill>
          <a:ln w="9525">
            <a:noFill/>
            <a:round/>
            <a:headEnd/>
            <a:tailEnd/>
          </a:ln>
          <a:effectLst/>
        </p:spPr>
        <p:txBody>
          <a:bodyPr wrap="none" anchor="ctr"/>
          <a:lstStyle/>
          <a:p>
            <a:endParaRPr lang="ru-RU"/>
          </a:p>
        </p:txBody>
      </p:sp>
      <p:sp>
        <p:nvSpPr>
          <p:cNvPr id="1130" name="Rectangle 106"/>
          <p:cNvSpPr>
            <a:spLocks noChangeArrowheads="1"/>
          </p:cNvSpPr>
          <p:nvPr/>
        </p:nvSpPr>
        <p:spPr bwMode="gray">
          <a:xfrm>
            <a:off x="0" y="549275"/>
            <a:ext cx="9144000" cy="647700"/>
          </a:xfrm>
          <a:prstGeom prst="rect">
            <a:avLst/>
          </a:prstGeom>
          <a:solidFill>
            <a:schemeClr val="accent1"/>
          </a:solidFill>
          <a:ln w="9525">
            <a:noFill/>
            <a:miter lim="800000"/>
            <a:headEnd/>
            <a:tailEnd/>
          </a:ln>
          <a:effectLst/>
        </p:spPr>
        <p:txBody>
          <a:bodyPr wrap="none" anchor="ctr"/>
          <a:lstStyle/>
          <a:p>
            <a:endParaRPr lang="ru-RU"/>
          </a:p>
        </p:txBody>
      </p:sp>
      <p:sp>
        <p:nvSpPr>
          <p:cNvPr id="1131" name="Oval 107" descr="b"/>
          <p:cNvSpPr>
            <a:spLocks noChangeArrowheads="1"/>
          </p:cNvSpPr>
          <p:nvPr/>
        </p:nvSpPr>
        <p:spPr bwMode="gray">
          <a:xfrm>
            <a:off x="1116013" y="58738"/>
            <a:ext cx="865187" cy="892175"/>
          </a:xfrm>
          <a:prstGeom prst="ellipse">
            <a:avLst/>
          </a:prstGeom>
          <a:blipFill dpi="0" rotWithShape="1">
            <a:blip r:embed="rId14" cstate="print"/>
            <a:srcRect/>
            <a:stretch>
              <a:fillRect/>
            </a:stretch>
          </a:blipFill>
          <a:ln w="38100">
            <a:solidFill>
              <a:schemeClr val="bg1"/>
            </a:solidFill>
            <a:round/>
            <a:headEnd/>
            <a:tailEnd/>
          </a:ln>
          <a:effectLst>
            <a:outerShdw dist="89803" dir="2700000" algn="ctr" rotWithShape="0">
              <a:srgbClr val="000000">
                <a:alpha val="19000"/>
              </a:srgbClr>
            </a:outerShdw>
          </a:effectLst>
        </p:spPr>
        <p:txBody>
          <a:bodyPr wrap="none" anchor="ctr"/>
          <a:lstStyle/>
          <a:p>
            <a:endParaRPr lang="ru-RU"/>
          </a:p>
        </p:txBody>
      </p:sp>
      <p:sp>
        <p:nvSpPr>
          <p:cNvPr id="1132" name="Oval 108" descr="c"/>
          <p:cNvSpPr>
            <a:spLocks noChangeArrowheads="1"/>
          </p:cNvSpPr>
          <p:nvPr/>
        </p:nvSpPr>
        <p:spPr bwMode="gray">
          <a:xfrm>
            <a:off x="8101013" y="106363"/>
            <a:ext cx="790575" cy="830262"/>
          </a:xfrm>
          <a:prstGeom prst="ellipse">
            <a:avLst/>
          </a:prstGeom>
          <a:blipFill dpi="0" rotWithShape="1">
            <a:blip r:embed="rId15" cstate="print"/>
            <a:srcRect/>
            <a:stretch>
              <a:fillRect/>
            </a:stretch>
          </a:blipFill>
          <a:ln w="38100">
            <a:solidFill>
              <a:schemeClr val="bg1"/>
            </a:solidFill>
            <a:round/>
            <a:headEnd/>
            <a:tailEnd/>
          </a:ln>
          <a:effectLst>
            <a:outerShdw dist="89803" dir="2700000" algn="ctr" rotWithShape="0">
              <a:srgbClr val="000000">
                <a:alpha val="19000"/>
              </a:srgbClr>
            </a:outerShdw>
          </a:effectLst>
        </p:spPr>
        <p:txBody>
          <a:bodyPr wrap="none" anchor="ctr"/>
          <a:lstStyle/>
          <a:p>
            <a:endParaRPr lang="ru-RU"/>
          </a:p>
        </p:txBody>
      </p:sp>
      <p:sp>
        <p:nvSpPr>
          <p:cNvPr id="1133" name="Oval 109" descr="a"/>
          <p:cNvSpPr>
            <a:spLocks noChangeArrowheads="1"/>
          </p:cNvSpPr>
          <p:nvPr/>
        </p:nvSpPr>
        <p:spPr bwMode="gray">
          <a:xfrm>
            <a:off x="179388" y="333375"/>
            <a:ext cx="1152525" cy="1223963"/>
          </a:xfrm>
          <a:prstGeom prst="ellipse">
            <a:avLst/>
          </a:prstGeom>
          <a:blipFill dpi="0" rotWithShape="1">
            <a:blip r:embed="rId16" cstate="print"/>
            <a:srcRect/>
            <a:stretch>
              <a:fillRect/>
            </a:stretch>
          </a:blipFill>
          <a:ln w="38100">
            <a:solidFill>
              <a:schemeClr val="bg1"/>
            </a:solidFill>
            <a:round/>
            <a:headEnd/>
            <a:tailEnd/>
          </a:ln>
          <a:effectLst>
            <a:outerShdw dist="89803" dir="2700000" algn="ctr" rotWithShape="0">
              <a:srgbClr val="000000">
                <a:alpha val="19000"/>
              </a:srgbClr>
            </a:outerShdw>
          </a:effectLst>
        </p:spPr>
        <p:txBody>
          <a:bodyPr wrap="none" anchor="ctr"/>
          <a:lstStyle/>
          <a:p>
            <a:endParaRPr lang="ru-RU"/>
          </a:p>
        </p:txBody>
      </p:sp>
      <p:sp>
        <p:nvSpPr>
          <p:cNvPr id="1027" name="Rectangle 3"/>
          <p:cNvSpPr>
            <a:spLocks noGrp="1" noChangeArrowheads="1"/>
          </p:cNvSpPr>
          <p:nvPr>
            <p:ph type="body" idx="1"/>
          </p:nvPr>
        </p:nvSpPr>
        <p:spPr bwMode="gray">
          <a:xfrm>
            <a:off x="457200" y="1676400"/>
            <a:ext cx="8267700" cy="4648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029" name="Rectangle 5"/>
          <p:cNvSpPr>
            <a:spLocks noGrp="1" noChangeArrowheads="1"/>
          </p:cNvSpPr>
          <p:nvPr>
            <p:ph type="ftr" sz="quarter" idx="3"/>
          </p:nvPr>
        </p:nvSpPr>
        <p:spPr bwMode="gray">
          <a:xfrm>
            <a:off x="6553200" y="6553200"/>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0"/>
            </a:lvl1pPr>
          </a:lstStyle>
          <a:p>
            <a:r>
              <a:rPr lang="en-US"/>
              <a:t>www.themegallery.com</a:t>
            </a:r>
          </a:p>
        </p:txBody>
      </p:sp>
      <p:sp>
        <p:nvSpPr>
          <p:cNvPr id="1030" name="Rectangle 6"/>
          <p:cNvSpPr>
            <a:spLocks noGrp="1" noChangeArrowheads="1"/>
          </p:cNvSpPr>
          <p:nvPr>
            <p:ph type="sldNum" sz="quarter" idx="4"/>
          </p:nvPr>
        </p:nvSpPr>
        <p:spPr bwMode="gray">
          <a:xfrm>
            <a:off x="4191000" y="6534150"/>
            <a:ext cx="838200" cy="2619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b="0"/>
            </a:lvl1pPr>
          </a:lstStyle>
          <a:p>
            <a:fld id="{06C38B87-D963-479E-8045-0F3643DBC37E}" type="slidenum">
              <a:rPr lang="en-US"/>
              <a:pPr/>
              <a:t>‹#›</a:t>
            </a:fld>
            <a:endParaRPr lang="en-US"/>
          </a:p>
        </p:txBody>
      </p:sp>
      <p:sp>
        <p:nvSpPr>
          <p:cNvPr id="1026" name="Rectangle 2"/>
          <p:cNvSpPr>
            <a:spLocks noGrp="1" noChangeArrowheads="1"/>
          </p:cNvSpPr>
          <p:nvPr>
            <p:ph type="title"/>
          </p:nvPr>
        </p:nvSpPr>
        <p:spPr bwMode="gray">
          <a:xfrm>
            <a:off x="2057400" y="609600"/>
            <a:ext cx="6019800" cy="4873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endParaRPr lang="en-US" smtClean="0"/>
          </a:p>
        </p:txBody>
      </p:sp>
      <p:sp>
        <p:nvSpPr>
          <p:cNvPr id="1028" name="Rectangle 4"/>
          <p:cNvSpPr>
            <a:spLocks noGrp="1" noChangeArrowheads="1"/>
          </p:cNvSpPr>
          <p:nvPr>
            <p:ph type="dt" sz="half" idx="2"/>
          </p:nvPr>
        </p:nvSpPr>
        <p:spPr bwMode="gray">
          <a:xfrm>
            <a:off x="381000" y="6534150"/>
            <a:ext cx="1905000" cy="2619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b="0"/>
            </a:lvl1pP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hf sldNum="0" hdr="0" dt="0"/>
  <p:txStyles>
    <p:titleStyle>
      <a:lvl1pPr algn="ctr" rtl="0" eaLnBrk="1" fontAlgn="base" hangingPunct="1">
        <a:spcBef>
          <a:spcPct val="0"/>
        </a:spcBef>
        <a:spcAft>
          <a:spcPct val="0"/>
        </a:spcAft>
        <a:defRPr sz="3200" b="1">
          <a:solidFill>
            <a:schemeClr val="bg1"/>
          </a:solidFill>
          <a:latin typeface="+mj-lt"/>
          <a:ea typeface="+mj-ea"/>
          <a:cs typeface="+mj-cs"/>
        </a:defRPr>
      </a:lvl1pPr>
      <a:lvl2pPr algn="ctr" rtl="0" eaLnBrk="1" fontAlgn="base" hangingPunct="1">
        <a:spcBef>
          <a:spcPct val="0"/>
        </a:spcBef>
        <a:spcAft>
          <a:spcPct val="0"/>
        </a:spcAft>
        <a:defRPr sz="3200" b="1">
          <a:solidFill>
            <a:schemeClr val="bg1"/>
          </a:solidFill>
          <a:latin typeface="Arial" charset="0"/>
        </a:defRPr>
      </a:lvl2pPr>
      <a:lvl3pPr algn="ctr" rtl="0" eaLnBrk="1" fontAlgn="base" hangingPunct="1">
        <a:spcBef>
          <a:spcPct val="0"/>
        </a:spcBef>
        <a:spcAft>
          <a:spcPct val="0"/>
        </a:spcAft>
        <a:defRPr sz="3200" b="1">
          <a:solidFill>
            <a:schemeClr val="bg1"/>
          </a:solidFill>
          <a:latin typeface="Arial" charset="0"/>
        </a:defRPr>
      </a:lvl3pPr>
      <a:lvl4pPr algn="ctr" rtl="0" eaLnBrk="1" fontAlgn="base" hangingPunct="1">
        <a:spcBef>
          <a:spcPct val="0"/>
        </a:spcBef>
        <a:spcAft>
          <a:spcPct val="0"/>
        </a:spcAft>
        <a:defRPr sz="3200" b="1">
          <a:solidFill>
            <a:schemeClr val="bg1"/>
          </a:solidFill>
          <a:latin typeface="Arial" charset="0"/>
        </a:defRPr>
      </a:lvl4pPr>
      <a:lvl5pPr algn="ctr" rtl="0" eaLnBrk="1" fontAlgn="base" hangingPunct="1">
        <a:spcBef>
          <a:spcPct val="0"/>
        </a:spcBef>
        <a:spcAft>
          <a:spcPct val="0"/>
        </a:spcAft>
        <a:defRPr sz="3200" b="1">
          <a:solidFill>
            <a:schemeClr val="bg1"/>
          </a:solidFill>
          <a:latin typeface="Arial" charset="0"/>
        </a:defRPr>
      </a:lvl5pPr>
      <a:lvl6pPr marL="457200" algn="ctr" rtl="0" eaLnBrk="1" fontAlgn="base" hangingPunct="1">
        <a:spcBef>
          <a:spcPct val="0"/>
        </a:spcBef>
        <a:spcAft>
          <a:spcPct val="0"/>
        </a:spcAft>
        <a:defRPr sz="3200" b="1">
          <a:solidFill>
            <a:schemeClr val="bg1"/>
          </a:solidFill>
          <a:latin typeface="Arial" charset="0"/>
        </a:defRPr>
      </a:lvl6pPr>
      <a:lvl7pPr marL="914400" algn="ctr" rtl="0" eaLnBrk="1" fontAlgn="base" hangingPunct="1">
        <a:spcBef>
          <a:spcPct val="0"/>
        </a:spcBef>
        <a:spcAft>
          <a:spcPct val="0"/>
        </a:spcAft>
        <a:defRPr sz="3200" b="1">
          <a:solidFill>
            <a:schemeClr val="bg1"/>
          </a:solidFill>
          <a:latin typeface="Arial" charset="0"/>
        </a:defRPr>
      </a:lvl7pPr>
      <a:lvl8pPr marL="1371600" algn="ctr" rtl="0" eaLnBrk="1" fontAlgn="base" hangingPunct="1">
        <a:spcBef>
          <a:spcPct val="0"/>
        </a:spcBef>
        <a:spcAft>
          <a:spcPct val="0"/>
        </a:spcAft>
        <a:defRPr sz="3200" b="1">
          <a:solidFill>
            <a:schemeClr val="bg1"/>
          </a:solidFill>
          <a:latin typeface="Arial" charset="0"/>
        </a:defRPr>
      </a:lvl8pPr>
      <a:lvl9pPr marL="1828800" algn="ctr" rtl="0" eaLnBrk="1" fontAlgn="base" hangingPunct="1">
        <a:spcBef>
          <a:spcPct val="0"/>
        </a:spcBef>
        <a:spcAft>
          <a:spcPct val="0"/>
        </a:spcAft>
        <a:defRPr sz="3200" b="1">
          <a:solidFill>
            <a:schemeClr val="bg1"/>
          </a:solidFill>
          <a:latin typeface="Arial" charset="0"/>
        </a:defRPr>
      </a:lvl9pPr>
    </p:titleStyle>
    <p:bodyStyle>
      <a:lvl1pPr marL="342900" indent="-342900" algn="l" rtl="0" eaLnBrk="1" fontAlgn="base" hangingPunct="1">
        <a:spcBef>
          <a:spcPct val="20000"/>
        </a:spcBef>
        <a:spcAft>
          <a:spcPct val="0"/>
        </a:spcAft>
        <a:buClr>
          <a:schemeClr val="tx2"/>
        </a:buClr>
        <a:buFont typeface="Wingdings" pitchFamily="2" charset="2"/>
        <a:buChar char="v"/>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
        <a:defRPr sz="2200">
          <a:solidFill>
            <a:schemeClr val="tx1"/>
          </a:solidFill>
          <a:latin typeface="+mn-lt"/>
        </a:defRPr>
      </a:lvl2pPr>
      <a:lvl3pPr marL="1143000" indent="-228600" algn="l" rtl="0" eaLnBrk="1" fontAlgn="base" hangingPunct="1">
        <a:spcBef>
          <a:spcPct val="20000"/>
        </a:spcBef>
        <a:spcAft>
          <a:spcPct val="0"/>
        </a:spcAft>
        <a:buClr>
          <a:schemeClr val="accent2"/>
        </a:buClr>
        <a:buChar char="•"/>
        <a:defRPr>
          <a:solidFill>
            <a:schemeClr val="tx1"/>
          </a:solidFill>
          <a:latin typeface="+mn-lt"/>
        </a:defRPr>
      </a:lvl3pPr>
      <a:lvl4pPr marL="1600200" indent="-228600" algn="l" rtl="0" eaLnBrk="1" fontAlgn="base" hangingPunct="1">
        <a:spcBef>
          <a:spcPct val="20000"/>
        </a:spcBef>
        <a:spcAft>
          <a:spcPct val="0"/>
        </a:spcAft>
        <a:buChar char="–"/>
        <a:defRPr sz="16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1857356" y="642918"/>
            <a:ext cx="6019800" cy="487363"/>
          </a:xfrm>
        </p:spPr>
        <p:txBody>
          <a:bodyPr/>
          <a:lstStyle/>
          <a:p>
            <a:r>
              <a:rPr lang="ru-RU" dirty="0" smtClean="0">
                <a:solidFill>
                  <a:schemeClr val="accent1"/>
                </a:solidFill>
              </a:rPr>
              <a:t>кафедра</a:t>
            </a:r>
            <a:endParaRPr lang="en-US" dirty="0">
              <a:solidFill>
                <a:schemeClr val="accent1"/>
              </a:solidFill>
            </a:endParaRPr>
          </a:p>
        </p:txBody>
      </p:sp>
      <p:sp>
        <p:nvSpPr>
          <p:cNvPr id="40992" name="Text Box 32"/>
          <p:cNvSpPr txBox="1">
            <a:spLocks noChangeArrowheads="1"/>
          </p:cNvSpPr>
          <p:nvPr/>
        </p:nvSpPr>
        <p:spPr bwMode="auto">
          <a:xfrm>
            <a:off x="1660525" y="722313"/>
            <a:ext cx="184150" cy="366712"/>
          </a:xfrm>
          <a:prstGeom prst="rect">
            <a:avLst/>
          </a:prstGeom>
          <a:noFill/>
          <a:ln w="9525">
            <a:noFill/>
            <a:miter lim="800000"/>
            <a:headEnd/>
            <a:tailEnd/>
          </a:ln>
          <a:effectLst/>
        </p:spPr>
        <p:txBody>
          <a:bodyPr wrap="none">
            <a:spAutoFit/>
          </a:bodyPr>
          <a:lstStyle/>
          <a:p>
            <a:endParaRPr lang="ru-RU" b="0" dirty="0"/>
          </a:p>
        </p:txBody>
      </p:sp>
      <p:sp>
        <p:nvSpPr>
          <p:cNvPr id="40998" name="AutoShape 38"/>
          <p:cNvSpPr>
            <a:spLocks noChangeArrowheads="1"/>
          </p:cNvSpPr>
          <p:nvPr/>
        </p:nvSpPr>
        <p:spPr bwMode="ltGray">
          <a:xfrm rot="5400000">
            <a:off x="-2427287" y="1603375"/>
            <a:ext cx="4824412" cy="4770438"/>
          </a:xfrm>
          <a:custGeom>
            <a:avLst/>
            <a:gdLst>
              <a:gd name="G0" fmla="+- 10478 0 0"/>
              <a:gd name="G1" fmla="+- -11739500 0 0"/>
              <a:gd name="G2" fmla="+- 0 0 -11739500"/>
              <a:gd name="T0" fmla="*/ 0 256 1"/>
              <a:gd name="T1" fmla="*/ 180 256 1"/>
              <a:gd name="G3" fmla="+- -11739500 T0 T1"/>
              <a:gd name="T2" fmla="*/ 0 256 1"/>
              <a:gd name="T3" fmla="*/ 90 256 1"/>
              <a:gd name="G4" fmla="+- -11739500 T2 T3"/>
              <a:gd name="G5" fmla="*/ G4 2 1"/>
              <a:gd name="T4" fmla="*/ 90 256 1"/>
              <a:gd name="T5" fmla="*/ 0 256 1"/>
              <a:gd name="G6" fmla="+- -11739500 T4 T5"/>
              <a:gd name="G7" fmla="*/ G6 2 1"/>
              <a:gd name="G8" fmla="abs -1173950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0478"/>
              <a:gd name="G18" fmla="*/ 10478 1 2"/>
              <a:gd name="G19" fmla="+- G18 5400 0"/>
              <a:gd name="G20" fmla="cos G19 -11739500"/>
              <a:gd name="G21" fmla="sin G19 -11739500"/>
              <a:gd name="G22" fmla="+- G20 10800 0"/>
              <a:gd name="G23" fmla="+- G21 10800 0"/>
              <a:gd name="G24" fmla="+- 10800 0 G20"/>
              <a:gd name="G25" fmla="+- 10478 10800 0"/>
              <a:gd name="G26" fmla="?: G9 G17 G25"/>
              <a:gd name="G27" fmla="?: G9 0 21600"/>
              <a:gd name="G28" fmla="cos 10800 -11739500"/>
              <a:gd name="G29" fmla="sin 10800 -11739500"/>
              <a:gd name="G30" fmla="sin 10478 -11739500"/>
              <a:gd name="G31" fmla="+- G28 10800 0"/>
              <a:gd name="G32" fmla="+- G29 10800 0"/>
              <a:gd name="G33" fmla="+- G30 10800 0"/>
              <a:gd name="G34" fmla="?: G4 0 G31"/>
              <a:gd name="G35" fmla="?: -11739500 G34 0"/>
              <a:gd name="G36" fmla="?: G6 G35 G31"/>
              <a:gd name="G37" fmla="+- 21600 0 G36"/>
              <a:gd name="G38" fmla="?: G4 0 G33"/>
              <a:gd name="G39" fmla="?: -11739500 G38 G32"/>
              <a:gd name="G40" fmla="?: G6 G39 0"/>
              <a:gd name="G41" fmla="?: G4 G32 21600"/>
              <a:gd name="G42" fmla="?: G6 G41 G33"/>
              <a:gd name="T12" fmla="*/ 10800 w 21600"/>
              <a:gd name="T13" fmla="*/ 0 h 21600"/>
              <a:gd name="T14" fmla="*/ 162 w 21600"/>
              <a:gd name="T15" fmla="*/ 10638 h 21600"/>
              <a:gd name="T16" fmla="*/ 10800 w 21600"/>
              <a:gd name="T17" fmla="*/ 322 h 21600"/>
              <a:gd name="T18" fmla="*/ 21438 w 21600"/>
              <a:gd name="T19" fmla="*/ 10638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323" y="10641"/>
                </a:moveTo>
                <a:cubicBezTo>
                  <a:pt x="410" y="4916"/>
                  <a:pt x="5075" y="321"/>
                  <a:pt x="10800" y="322"/>
                </a:cubicBezTo>
                <a:cubicBezTo>
                  <a:pt x="16524" y="322"/>
                  <a:pt x="21189" y="4916"/>
                  <a:pt x="21276" y="10641"/>
                </a:cubicBezTo>
                <a:lnTo>
                  <a:pt x="21598" y="10636"/>
                </a:lnTo>
                <a:cubicBezTo>
                  <a:pt x="21509" y="4736"/>
                  <a:pt x="16700" y="-1"/>
                  <a:pt x="10799" y="0"/>
                </a:cubicBezTo>
                <a:cubicBezTo>
                  <a:pt x="4899" y="0"/>
                  <a:pt x="90" y="4736"/>
                  <a:pt x="1" y="10636"/>
                </a:cubicBezTo>
                <a:close/>
              </a:path>
            </a:pathLst>
          </a:custGeom>
          <a:gradFill rotWithShape="1">
            <a:gsLst>
              <a:gs pos="0">
                <a:schemeClr val="accent1"/>
              </a:gs>
              <a:gs pos="50000">
                <a:schemeClr val="bg1"/>
              </a:gs>
              <a:gs pos="100000">
                <a:schemeClr val="accent1"/>
              </a:gs>
            </a:gsLst>
            <a:lin ang="5400000" scaled="1"/>
          </a:gradFill>
          <a:ln w="9525" algn="ctr">
            <a:noFill/>
            <a:miter lim="800000"/>
            <a:headEnd/>
            <a:tailEnd/>
          </a:ln>
          <a:effectLst/>
        </p:spPr>
        <p:txBody>
          <a:bodyPr wrap="none" anchor="ctr"/>
          <a:lstStyle/>
          <a:p>
            <a:endParaRPr lang="ru-RU" dirty="0"/>
          </a:p>
        </p:txBody>
      </p:sp>
      <p:grpSp>
        <p:nvGrpSpPr>
          <p:cNvPr id="41005" name="Group 45"/>
          <p:cNvGrpSpPr>
            <a:grpSpLocks/>
          </p:cNvGrpSpPr>
          <p:nvPr/>
        </p:nvGrpSpPr>
        <p:grpSpPr bwMode="auto">
          <a:xfrm>
            <a:off x="1785918" y="5072074"/>
            <a:ext cx="5010150" cy="508000"/>
            <a:chOff x="891" y="1175"/>
            <a:chExt cx="3156" cy="320"/>
          </a:xfrm>
        </p:grpSpPr>
        <p:grpSp>
          <p:nvGrpSpPr>
            <p:cNvPr id="41006" name="Group 46"/>
            <p:cNvGrpSpPr>
              <a:grpSpLocks/>
            </p:cNvGrpSpPr>
            <p:nvPr/>
          </p:nvGrpSpPr>
          <p:grpSpPr bwMode="auto">
            <a:xfrm>
              <a:off x="891" y="1175"/>
              <a:ext cx="3156" cy="320"/>
              <a:chOff x="1258" y="1081"/>
              <a:chExt cx="3156" cy="320"/>
            </a:xfrm>
          </p:grpSpPr>
          <p:sp>
            <p:nvSpPr>
              <p:cNvPr id="41007" name="Oval 47"/>
              <p:cNvSpPr>
                <a:spLocks noChangeArrowheads="1"/>
              </p:cNvSpPr>
              <p:nvPr/>
            </p:nvSpPr>
            <p:spPr bwMode="gray">
              <a:xfrm>
                <a:off x="1258" y="1091"/>
                <a:ext cx="304" cy="303"/>
              </a:xfrm>
              <a:prstGeom prst="ellipse">
                <a:avLst/>
              </a:prstGeom>
              <a:gradFill rotWithShape="1">
                <a:gsLst>
                  <a:gs pos="0">
                    <a:schemeClr val="accent2">
                      <a:gamma/>
                      <a:shade val="25490"/>
                      <a:invGamma/>
                    </a:schemeClr>
                  </a:gs>
                  <a:gs pos="100000">
                    <a:schemeClr val="accent2"/>
                  </a:gs>
                </a:gsLst>
                <a:lin ang="0" scaled="1"/>
              </a:gradFill>
              <a:ln w="9525" algn="ctr">
                <a:noFill/>
                <a:round/>
                <a:headEnd/>
                <a:tailEnd/>
              </a:ln>
              <a:effectLst/>
            </p:spPr>
            <p:txBody>
              <a:bodyPr wrap="none" anchor="ctr"/>
              <a:lstStyle/>
              <a:p>
                <a:endParaRPr lang="ru-RU" dirty="0"/>
              </a:p>
            </p:txBody>
          </p:sp>
          <p:sp>
            <p:nvSpPr>
              <p:cNvPr id="41008" name="AutoShape 48"/>
              <p:cNvSpPr>
                <a:spLocks noChangeArrowheads="1"/>
              </p:cNvSpPr>
              <p:nvPr/>
            </p:nvSpPr>
            <p:spPr bwMode="gray">
              <a:xfrm>
                <a:off x="1491" y="1081"/>
                <a:ext cx="2923" cy="320"/>
              </a:xfrm>
              <a:prstGeom prst="roundRect">
                <a:avLst>
                  <a:gd name="adj" fmla="val 50000"/>
                </a:avLst>
              </a:prstGeom>
              <a:gradFill rotWithShape="1">
                <a:gsLst>
                  <a:gs pos="0">
                    <a:schemeClr val="accent2"/>
                  </a:gs>
                  <a:gs pos="100000">
                    <a:schemeClr val="accent2">
                      <a:gamma/>
                      <a:tint val="0"/>
                      <a:invGamma/>
                    </a:schemeClr>
                  </a:gs>
                </a:gsLst>
                <a:lin ang="0" scaled="1"/>
              </a:gradFill>
              <a:ln w="9525" algn="ctr">
                <a:noFill/>
                <a:round/>
                <a:headEnd/>
                <a:tailEnd/>
              </a:ln>
              <a:effectLst/>
            </p:spPr>
            <p:txBody>
              <a:bodyPr wrap="none" anchor="ctr"/>
              <a:lstStyle/>
              <a:p>
                <a:endParaRPr lang="ru-RU" dirty="0"/>
              </a:p>
            </p:txBody>
          </p:sp>
        </p:grpSp>
        <p:sp>
          <p:nvSpPr>
            <p:cNvPr id="41009" name="Oval 49"/>
            <p:cNvSpPr>
              <a:spLocks noChangeArrowheads="1"/>
            </p:cNvSpPr>
            <p:nvPr/>
          </p:nvSpPr>
          <p:spPr bwMode="gray">
            <a:xfrm>
              <a:off x="941" y="1225"/>
              <a:ext cx="211" cy="211"/>
            </a:xfrm>
            <a:prstGeom prst="ellipse">
              <a:avLst/>
            </a:prstGeom>
            <a:gradFill rotWithShape="1">
              <a:gsLst>
                <a:gs pos="0">
                  <a:schemeClr val="hlink"/>
                </a:gs>
                <a:gs pos="100000">
                  <a:schemeClr val="hlink">
                    <a:gamma/>
                    <a:shade val="22353"/>
                    <a:invGamma/>
                  </a:schemeClr>
                </a:gs>
              </a:gsLst>
              <a:lin ang="5400000" scaled="1"/>
            </a:gradFill>
            <a:ln w="9525" algn="ctr">
              <a:noFill/>
              <a:round/>
              <a:headEnd/>
              <a:tailEnd/>
            </a:ln>
            <a:effectLst>
              <a:outerShdw dist="35921" dir="2700000" algn="ctr" rotWithShape="0">
                <a:schemeClr val="tx2">
                  <a:alpha val="50000"/>
                </a:schemeClr>
              </a:outerShdw>
            </a:effectLst>
          </p:spPr>
          <p:txBody>
            <a:bodyPr wrap="none" anchor="ctr"/>
            <a:lstStyle/>
            <a:p>
              <a:endParaRPr lang="ru-RU" dirty="0"/>
            </a:p>
          </p:txBody>
        </p:sp>
        <p:sp>
          <p:nvSpPr>
            <p:cNvPr id="41010" name="Oval 50"/>
            <p:cNvSpPr>
              <a:spLocks noChangeArrowheads="1"/>
            </p:cNvSpPr>
            <p:nvPr/>
          </p:nvSpPr>
          <p:spPr bwMode="gray">
            <a:xfrm>
              <a:off x="945" y="1217"/>
              <a:ext cx="152" cy="153"/>
            </a:xfrm>
            <a:prstGeom prst="ellipse">
              <a:avLst/>
            </a:prstGeom>
            <a:gradFill rotWithShape="1">
              <a:gsLst>
                <a:gs pos="0">
                  <a:srgbClr val="E9940B">
                    <a:gamma/>
                    <a:tint val="0"/>
                    <a:invGamma/>
                  </a:srgbClr>
                </a:gs>
                <a:gs pos="100000">
                  <a:srgbClr val="E9940B">
                    <a:alpha val="0"/>
                  </a:srgbClr>
                </a:gs>
              </a:gsLst>
              <a:path path="shape">
                <a:fillToRect l="50000" t="50000" r="50000" b="50000"/>
              </a:path>
            </a:gradFill>
            <a:ln w="9525" algn="ctr">
              <a:noFill/>
              <a:round/>
              <a:headEnd/>
              <a:tailEnd/>
            </a:ln>
            <a:effectLst/>
          </p:spPr>
          <p:txBody>
            <a:bodyPr wrap="none" anchor="ctr"/>
            <a:lstStyle/>
            <a:p>
              <a:endParaRPr lang="ru-RU" dirty="0"/>
            </a:p>
          </p:txBody>
        </p:sp>
      </p:grpSp>
      <p:grpSp>
        <p:nvGrpSpPr>
          <p:cNvPr id="41016" name="Group 56"/>
          <p:cNvGrpSpPr>
            <a:grpSpLocks/>
          </p:cNvGrpSpPr>
          <p:nvPr/>
        </p:nvGrpSpPr>
        <p:grpSpPr bwMode="auto">
          <a:xfrm>
            <a:off x="2143108" y="3857628"/>
            <a:ext cx="5010150" cy="508000"/>
            <a:chOff x="1258" y="1081"/>
            <a:chExt cx="3156" cy="320"/>
          </a:xfrm>
        </p:grpSpPr>
        <p:sp>
          <p:nvSpPr>
            <p:cNvPr id="41017" name="Oval 57"/>
            <p:cNvSpPr>
              <a:spLocks noChangeArrowheads="1"/>
            </p:cNvSpPr>
            <p:nvPr/>
          </p:nvSpPr>
          <p:spPr bwMode="gray">
            <a:xfrm>
              <a:off x="1258" y="1091"/>
              <a:ext cx="304" cy="303"/>
            </a:xfrm>
            <a:prstGeom prst="ellipse">
              <a:avLst/>
            </a:prstGeom>
            <a:gradFill rotWithShape="1">
              <a:gsLst>
                <a:gs pos="0">
                  <a:schemeClr val="accent1">
                    <a:gamma/>
                    <a:shade val="46275"/>
                    <a:invGamma/>
                  </a:schemeClr>
                </a:gs>
                <a:gs pos="100000">
                  <a:schemeClr val="accent1"/>
                </a:gs>
              </a:gsLst>
              <a:lin ang="0" scaled="1"/>
            </a:gradFill>
            <a:ln w="9525" algn="ctr">
              <a:noFill/>
              <a:round/>
              <a:headEnd/>
              <a:tailEnd/>
            </a:ln>
            <a:effectLst/>
          </p:spPr>
          <p:txBody>
            <a:bodyPr wrap="none" anchor="ctr"/>
            <a:lstStyle/>
            <a:p>
              <a:endParaRPr lang="ru-RU" dirty="0"/>
            </a:p>
          </p:txBody>
        </p:sp>
        <p:sp>
          <p:nvSpPr>
            <p:cNvPr id="41018" name="AutoShape 58"/>
            <p:cNvSpPr>
              <a:spLocks noChangeArrowheads="1"/>
            </p:cNvSpPr>
            <p:nvPr/>
          </p:nvSpPr>
          <p:spPr bwMode="gray">
            <a:xfrm>
              <a:off x="1491" y="1081"/>
              <a:ext cx="2923" cy="320"/>
            </a:xfrm>
            <a:prstGeom prst="roundRect">
              <a:avLst>
                <a:gd name="adj" fmla="val 50000"/>
              </a:avLst>
            </a:prstGeom>
            <a:gradFill rotWithShape="1">
              <a:gsLst>
                <a:gs pos="0">
                  <a:schemeClr val="accent1"/>
                </a:gs>
                <a:gs pos="100000">
                  <a:schemeClr val="accent1">
                    <a:gamma/>
                    <a:tint val="0"/>
                    <a:invGamma/>
                  </a:schemeClr>
                </a:gs>
              </a:gsLst>
              <a:lin ang="0" scaled="1"/>
            </a:gradFill>
            <a:ln w="9525" algn="ctr">
              <a:noFill/>
              <a:round/>
              <a:headEnd/>
              <a:tailEnd/>
            </a:ln>
            <a:effectLst/>
          </p:spPr>
          <p:txBody>
            <a:bodyPr wrap="none" anchor="ctr"/>
            <a:lstStyle/>
            <a:p>
              <a:r>
                <a:rPr lang="ru-RU" sz="2400" b="0" dirty="0" err="1" smtClean="0"/>
                <a:t>Оқу-әдістемелік жұмысы</a:t>
              </a:r>
              <a:endParaRPr lang="en-US" sz="2400" b="0" dirty="0" smtClean="0"/>
            </a:p>
            <a:p>
              <a:endParaRPr lang="ru-RU" dirty="0"/>
            </a:p>
          </p:txBody>
        </p:sp>
      </p:grpSp>
      <p:sp>
        <p:nvSpPr>
          <p:cNvPr id="41019" name="Oval 59"/>
          <p:cNvSpPr>
            <a:spLocks noChangeArrowheads="1"/>
          </p:cNvSpPr>
          <p:nvPr/>
        </p:nvSpPr>
        <p:spPr bwMode="gray">
          <a:xfrm>
            <a:off x="2214546" y="3929066"/>
            <a:ext cx="334962" cy="334962"/>
          </a:xfrm>
          <a:prstGeom prst="ellipse">
            <a:avLst/>
          </a:prstGeom>
          <a:gradFill rotWithShape="1">
            <a:gsLst>
              <a:gs pos="0">
                <a:schemeClr val="accent2"/>
              </a:gs>
              <a:gs pos="100000">
                <a:schemeClr val="accent2">
                  <a:gamma/>
                  <a:shade val="57255"/>
                  <a:invGamma/>
                </a:schemeClr>
              </a:gs>
            </a:gsLst>
            <a:lin ang="5400000" scaled="1"/>
          </a:gradFill>
          <a:ln w="9525" algn="ctr">
            <a:noFill/>
            <a:round/>
            <a:headEnd/>
            <a:tailEnd/>
          </a:ln>
          <a:effectLst>
            <a:outerShdw dist="35921" dir="2700000" algn="ctr" rotWithShape="0">
              <a:schemeClr val="tx2">
                <a:alpha val="50000"/>
              </a:schemeClr>
            </a:outerShdw>
          </a:effectLst>
        </p:spPr>
        <p:txBody>
          <a:bodyPr wrap="none" anchor="ctr"/>
          <a:lstStyle/>
          <a:p>
            <a:endParaRPr lang="ru-RU" dirty="0"/>
          </a:p>
        </p:txBody>
      </p:sp>
      <p:sp>
        <p:nvSpPr>
          <p:cNvPr id="41020" name="Oval 60"/>
          <p:cNvSpPr>
            <a:spLocks noChangeArrowheads="1"/>
          </p:cNvSpPr>
          <p:nvPr/>
        </p:nvSpPr>
        <p:spPr bwMode="gray">
          <a:xfrm>
            <a:off x="2285984" y="4143380"/>
            <a:ext cx="241300" cy="242887"/>
          </a:xfrm>
          <a:prstGeom prst="ellipse">
            <a:avLst/>
          </a:prstGeom>
          <a:gradFill rotWithShape="1">
            <a:gsLst>
              <a:gs pos="0">
                <a:srgbClr val="E9940B">
                  <a:gamma/>
                  <a:tint val="0"/>
                  <a:invGamma/>
                </a:srgbClr>
              </a:gs>
              <a:gs pos="100000">
                <a:srgbClr val="E9940B">
                  <a:alpha val="0"/>
                </a:srgbClr>
              </a:gs>
            </a:gsLst>
            <a:path path="shape">
              <a:fillToRect l="50000" t="50000" r="50000" b="50000"/>
            </a:path>
          </a:gradFill>
          <a:ln w="9525" algn="ctr">
            <a:noFill/>
            <a:round/>
            <a:headEnd/>
            <a:tailEnd/>
          </a:ln>
          <a:effectLst/>
        </p:spPr>
        <p:txBody>
          <a:bodyPr wrap="none" anchor="ctr"/>
          <a:lstStyle/>
          <a:p>
            <a:endParaRPr lang="ru-RU" dirty="0"/>
          </a:p>
        </p:txBody>
      </p:sp>
      <p:grpSp>
        <p:nvGrpSpPr>
          <p:cNvPr id="41021" name="Group 61"/>
          <p:cNvGrpSpPr>
            <a:grpSpLocks/>
          </p:cNvGrpSpPr>
          <p:nvPr/>
        </p:nvGrpSpPr>
        <p:grpSpPr bwMode="auto">
          <a:xfrm>
            <a:off x="1928794" y="2714620"/>
            <a:ext cx="5010150" cy="508000"/>
            <a:chOff x="891" y="1175"/>
            <a:chExt cx="3156" cy="320"/>
          </a:xfrm>
        </p:grpSpPr>
        <p:grpSp>
          <p:nvGrpSpPr>
            <p:cNvPr id="41022" name="Group 62"/>
            <p:cNvGrpSpPr>
              <a:grpSpLocks/>
            </p:cNvGrpSpPr>
            <p:nvPr/>
          </p:nvGrpSpPr>
          <p:grpSpPr bwMode="auto">
            <a:xfrm>
              <a:off x="891" y="1175"/>
              <a:ext cx="3156" cy="320"/>
              <a:chOff x="1258" y="1081"/>
              <a:chExt cx="3156" cy="320"/>
            </a:xfrm>
          </p:grpSpPr>
          <p:sp>
            <p:nvSpPr>
              <p:cNvPr id="41023" name="Oval 63"/>
              <p:cNvSpPr>
                <a:spLocks noChangeArrowheads="1"/>
              </p:cNvSpPr>
              <p:nvPr/>
            </p:nvSpPr>
            <p:spPr bwMode="gray">
              <a:xfrm>
                <a:off x="1258" y="1091"/>
                <a:ext cx="304" cy="303"/>
              </a:xfrm>
              <a:prstGeom prst="ellipse">
                <a:avLst/>
              </a:prstGeom>
              <a:gradFill rotWithShape="1">
                <a:gsLst>
                  <a:gs pos="0">
                    <a:schemeClr val="accent2">
                      <a:gamma/>
                      <a:shade val="25490"/>
                      <a:invGamma/>
                    </a:schemeClr>
                  </a:gs>
                  <a:gs pos="100000">
                    <a:schemeClr val="accent2"/>
                  </a:gs>
                </a:gsLst>
                <a:lin ang="0" scaled="1"/>
              </a:gradFill>
              <a:ln w="9525" algn="ctr">
                <a:noFill/>
                <a:round/>
                <a:headEnd/>
                <a:tailEnd/>
              </a:ln>
              <a:effectLst/>
            </p:spPr>
            <p:txBody>
              <a:bodyPr wrap="none" anchor="ctr"/>
              <a:lstStyle/>
              <a:p>
                <a:endParaRPr lang="ru-RU" dirty="0"/>
              </a:p>
            </p:txBody>
          </p:sp>
          <p:sp>
            <p:nvSpPr>
              <p:cNvPr id="41024" name="AutoShape 64"/>
              <p:cNvSpPr>
                <a:spLocks noChangeArrowheads="1"/>
              </p:cNvSpPr>
              <p:nvPr/>
            </p:nvSpPr>
            <p:spPr bwMode="gray">
              <a:xfrm>
                <a:off x="1491" y="1081"/>
                <a:ext cx="2923" cy="320"/>
              </a:xfrm>
              <a:prstGeom prst="roundRect">
                <a:avLst>
                  <a:gd name="adj" fmla="val 50000"/>
                </a:avLst>
              </a:prstGeom>
              <a:gradFill rotWithShape="1">
                <a:gsLst>
                  <a:gs pos="0">
                    <a:schemeClr val="accent2"/>
                  </a:gs>
                  <a:gs pos="100000">
                    <a:schemeClr val="accent2">
                      <a:gamma/>
                      <a:tint val="0"/>
                      <a:invGamma/>
                    </a:schemeClr>
                  </a:gs>
                </a:gsLst>
                <a:lin ang="0" scaled="1"/>
              </a:gradFill>
              <a:ln w="9525" algn="ctr">
                <a:noFill/>
                <a:round/>
                <a:headEnd/>
                <a:tailEnd/>
              </a:ln>
              <a:effectLst/>
            </p:spPr>
            <p:txBody>
              <a:bodyPr wrap="none" anchor="ctr"/>
              <a:lstStyle/>
              <a:p>
                <a:r>
                  <a:rPr lang="kk-KZ" sz="2400" b="0" dirty="0" smtClean="0"/>
                  <a:t>Ғылыми-зерттеу жұмысы</a:t>
                </a:r>
                <a:endParaRPr lang="en-US" sz="2400" b="0" dirty="0" smtClean="0"/>
              </a:p>
              <a:p>
                <a:endParaRPr lang="ru-RU" dirty="0"/>
              </a:p>
            </p:txBody>
          </p:sp>
        </p:grpSp>
        <p:sp>
          <p:nvSpPr>
            <p:cNvPr id="41025" name="Oval 65"/>
            <p:cNvSpPr>
              <a:spLocks noChangeArrowheads="1"/>
            </p:cNvSpPr>
            <p:nvPr/>
          </p:nvSpPr>
          <p:spPr bwMode="gray">
            <a:xfrm>
              <a:off x="941" y="1225"/>
              <a:ext cx="211" cy="211"/>
            </a:xfrm>
            <a:prstGeom prst="ellipse">
              <a:avLst/>
            </a:prstGeom>
            <a:gradFill rotWithShape="1">
              <a:gsLst>
                <a:gs pos="0">
                  <a:schemeClr val="hlink"/>
                </a:gs>
                <a:gs pos="100000">
                  <a:schemeClr val="hlink">
                    <a:gamma/>
                    <a:shade val="22353"/>
                    <a:invGamma/>
                  </a:schemeClr>
                </a:gs>
              </a:gsLst>
              <a:lin ang="5400000" scaled="1"/>
            </a:gradFill>
            <a:ln w="9525" algn="ctr">
              <a:noFill/>
              <a:round/>
              <a:headEnd/>
              <a:tailEnd/>
            </a:ln>
            <a:effectLst>
              <a:outerShdw dist="35921" dir="2700000" algn="ctr" rotWithShape="0">
                <a:schemeClr val="tx2">
                  <a:alpha val="50000"/>
                </a:schemeClr>
              </a:outerShdw>
            </a:effectLst>
          </p:spPr>
          <p:txBody>
            <a:bodyPr wrap="none" anchor="ctr"/>
            <a:lstStyle/>
            <a:p>
              <a:endParaRPr lang="ru-RU" dirty="0"/>
            </a:p>
          </p:txBody>
        </p:sp>
        <p:sp>
          <p:nvSpPr>
            <p:cNvPr id="41026" name="Oval 66"/>
            <p:cNvSpPr>
              <a:spLocks noChangeArrowheads="1"/>
            </p:cNvSpPr>
            <p:nvPr/>
          </p:nvSpPr>
          <p:spPr bwMode="gray">
            <a:xfrm>
              <a:off x="945" y="1217"/>
              <a:ext cx="152" cy="153"/>
            </a:xfrm>
            <a:prstGeom prst="ellipse">
              <a:avLst/>
            </a:prstGeom>
            <a:gradFill rotWithShape="1">
              <a:gsLst>
                <a:gs pos="0">
                  <a:srgbClr val="E9940B">
                    <a:gamma/>
                    <a:tint val="0"/>
                    <a:invGamma/>
                  </a:srgbClr>
                </a:gs>
                <a:gs pos="100000">
                  <a:srgbClr val="E9940B">
                    <a:alpha val="0"/>
                  </a:srgbClr>
                </a:gs>
              </a:gsLst>
              <a:path path="shape">
                <a:fillToRect l="50000" t="50000" r="50000" b="50000"/>
              </a:path>
            </a:gradFill>
            <a:ln w="9525" algn="ctr">
              <a:noFill/>
              <a:round/>
              <a:headEnd/>
              <a:tailEnd/>
            </a:ln>
            <a:effectLst/>
          </p:spPr>
          <p:txBody>
            <a:bodyPr wrap="none" anchor="ctr"/>
            <a:lstStyle/>
            <a:p>
              <a:endParaRPr lang="ru-RU" dirty="0"/>
            </a:p>
          </p:txBody>
        </p:sp>
      </p:grpSp>
      <p:sp>
        <p:nvSpPr>
          <p:cNvPr id="40975" name="Text Box 15"/>
          <p:cNvSpPr txBox="1">
            <a:spLocks noChangeArrowheads="1"/>
          </p:cNvSpPr>
          <p:nvPr/>
        </p:nvSpPr>
        <p:spPr bwMode="auto">
          <a:xfrm>
            <a:off x="2819400" y="2819400"/>
            <a:ext cx="184731" cy="830997"/>
          </a:xfrm>
          <a:prstGeom prst="rect">
            <a:avLst/>
          </a:prstGeom>
          <a:noFill/>
          <a:ln w="9525" algn="ctr">
            <a:noFill/>
            <a:miter lim="800000"/>
            <a:headEnd/>
            <a:tailEnd/>
          </a:ln>
          <a:effectLst/>
        </p:spPr>
        <p:txBody>
          <a:bodyPr wrap="none">
            <a:spAutoFit/>
          </a:bodyPr>
          <a:lstStyle/>
          <a:p>
            <a:pPr eaLnBrk="0" hangingPunct="0"/>
            <a:endParaRPr lang="ru-RU" sz="2400" b="0" dirty="0" smtClean="0"/>
          </a:p>
          <a:p>
            <a:pPr eaLnBrk="0" hangingPunct="0"/>
            <a:endParaRPr lang="en-US" sz="2400" b="0" dirty="0"/>
          </a:p>
        </p:txBody>
      </p:sp>
      <p:sp>
        <p:nvSpPr>
          <p:cNvPr id="40986" name="Text Box 26"/>
          <p:cNvSpPr txBox="1">
            <a:spLocks noChangeArrowheads="1"/>
          </p:cNvSpPr>
          <p:nvPr/>
        </p:nvSpPr>
        <p:spPr bwMode="auto">
          <a:xfrm>
            <a:off x="2214546" y="4929198"/>
            <a:ext cx="4130170" cy="830997"/>
          </a:xfrm>
          <a:prstGeom prst="rect">
            <a:avLst/>
          </a:prstGeom>
          <a:noFill/>
          <a:ln w="9525" algn="ctr">
            <a:noFill/>
            <a:miter lim="800000"/>
            <a:headEnd/>
            <a:tailEnd/>
          </a:ln>
          <a:effectLst/>
        </p:spPr>
        <p:txBody>
          <a:bodyPr wrap="none">
            <a:spAutoFit/>
          </a:bodyPr>
          <a:lstStyle/>
          <a:p>
            <a:pPr eaLnBrk="0" hangingPunct="0"/>
            <a:r>
              <a:rPr lang="kk-KZ" sz="2400" b="0" dirty="0" smtClean="0"/>
              <a:t>Әлеуметтік-тәрбие жұмысы</a:t>
            </a:r>
            <a:endParaRPr lang="en-US" sz="2400" b="0" dirty="0" smtClean="0"/>
          </a:p>
          <a:p>
            <a:pPr eaLnBrk="0" hangingPunct="0"/>
            <a:endParaRPr lang="en-US" sz="2400" b="0" dirty="0"/>
          </a:p>
        </p:txBody>
      </p:sp>
      <p:sp>
        <p:nvSpPr>
          <p:cNvPr id="41031" name="Text Box 71"/>
          <p:cNvSpPr txBox="1">
            <a:spLocks noChangeArrowheads="1"/>
          </p:cNvSpPr>
          <p:nvPr/>
        </p:nvSpPr>
        <p:spPr bwMode="gray">
          <a:xfrm>
            <a:off x="214282" y="3581400"/>
            <a:ext cx="1857388" cy="1169551"/>
          </a:xfrm>
          <a:prstGeom prst="rect">
            <a:avLst/>
          </a:prstGeom>
          <a:noFill/>
          <a:ln w="9525">
            <a:noFill/>
            <a:miter lim="800000"/>
            <a:headEnd/>
            <a:tailEnd/>
          </a:ln>
          <a:effectLst/>
        </p:spPr>
        <p:txBody>
          <a:bodyPr wrap="square">
            <a:spAutoFit/>
          </a:bodyPr>
          <a:lstStyle/>
          <a:p>
            <a:r>
              <a:rPr lang="ru-RU" sz="1400" i="1" dirty="0" err="1" smtClean="0"/>
              <a:t>Жаратылыстану</a:t>
            </a:r>
            <a:r>
              <a:rPr lang="ru-RU" sz="1400" i="1" dirty="0" smtClean="0"/>
              <a:t> </a:t>
            </a:r>
            <a:r>
              <a:rPr lang="ru-RU" sz="1400" i="1" dirty="0" err="1" smtClean="0"/>
              <a:t>факультеттеріне</a:t>
            </a:r>
            <a:r>
              <a:rPr lang="ru-RU" sz="1400" i="1" dirty="0" smtClean="0"/>
              <a:t> </a:t>
            </a:r>
            <a:r>
              <a:rPr lang="ru-RU" sz="1400" i="1" dirty="0" err="1" smtClean="0"/>
              <a:t>арналған шет</a:t>
            </a:r>
            <a:r>
              <a:rPr lang="ru-RU" sz="1400" i="1" dirty="0" smtClean="0"/>
              <a:t> </a:t>
            </a:r>
            <a:r>
              <a:rPr lang="ru-RU" sz="1400" i="1" dirty="0" err="1" smtClean="0"/>
              <a:t>тілдер</a:t>
            </a:r>
            <a:r>
              <a:rPr lang="ru-RU" sz="1400" i="1" dirty="0" smtClean="0"/>
              <a:t> </a:t>
            </a:r>
            <a:r>
              <a:rPr lang="ru-RU" sz="1400" i="1" dirty="0" err="1" smtClean="0"/>
              <a:t>кафедрасы</a:t>
            </a:r>
            <a:endParaRPr lang="en-US" sz="1400"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Нижний колонтитул 3"/>
          <p:cNvSpPr>
            <a:spLocks noGrp="1"/>
          </p:cNvSpPr>
          <p:nvPr>
            <p:ph type="ftr" sz="quarter" idx="10"/>
          </p:nvPr>
        </p:nvSpPr>
        <p:spPr/>
        <p:txBody>
          <a:bodyPr/>
          <a:lstStyle/>
          <a:p>
            <a:r>
              <a:rPr lang="en-US" dirty="0"/>
              <a:t>www.themegallery.com</a:t>
            </a:r>
          </a:p>
        </p:txBody>
      </p:sp>
      <p:sp>
        <p:nvSpPr>
          <p:cNvPr id="105474" name="Rectangle 2"/>
          <p:cNvSpPr>
            <a:spLocks noGrp="1" noChangeArrowheads="1"/>
          </p:cNvSpPr>
          <p:nvPr>
            <p:ph type="title"/>
          </p:nvPr>
        </p:nvSpPr>
        <p:spPr/>
        <p:txBody>
          <a:bodyPr/>
          <a:lstStyle/>
          <a:p>
            <a:r>
              <a:rPr lang="ru-RU" sz="2400" b="0" dirty="0" err="1" smtClean="0"/>
              <a:t>Оқу-әдістемелік жұмысы</a:t>
            </a:r>
            <a:endParaRPr lang="en-US" sz="2400" b="0" dirty="0" smtClean="0"/>
          </a:p>
        </p:txBody>
      </p:sp>
      <p:grpSp>
        <p:nvGrpSpPr>
          <p:cNvPr id="105475" name="Group 3"/>
          <p:cNvGrpSpPr>
            <a:grpSpLocks/>
          </p:cNvGrpSpPr>
          <p:nvPr/>
        </p:nvGrpSpPr>
        <p:grpSpPr bwMode="auto">
          <a:xfrm>
            <a:off x="1219200" y="1831975"/>
            <a:ext cx="2170113" cy="4035425"/>
            <a:chOff x="720" y="1296"/>
            <a:chExt cx="1367" cy="2542"/>
          </a:xfrm>
        </p:grpSpPr>
        <p:sp>
          <p:nvSpPr>
            <p:cNvPr id="105476" name="AutoShape 4"/>
            <p:cNvSpPr>
              <a:spLocks noChangeArrowheads="1"/>
            </p:cNvSpPr>
            <p:nvPr/>
          </p:nvSpPr>
          <p:spPr bwMode="gray">
            <a:xfrm>
              <a:off x="720" y="1490"/>
              <a:ext cx="1363" cy="1800"/>
            </a:xfrm>
            <a:prstGeom prst="roundRect">
              <a:avLst>
                <a:gd name="adj" fmla="val 17509"/>
              </a:avLst>
            </a:prstGeom>
            <a:gradFill rotWithShape="1">
              <a:gsLst>
                <a:gs pos="0">
                  <a:srgbClr val="4E91D4"/>
                </a:gs>
                <a:gs pos="100000">
                  <a:srgbClr val="3477A4"/>
                </a:gs>
              </a:gsLst>
              <a:lin ang="2700000" scaled="1"/>
            </a:gradFill>
            <a:ln w="9525">
              <a:noFill/>
              <a:round/>
              <a:headEnd/>
              <a:tailEnd/>
            </a:ln>
            <a:effectLst/>
          </p:spPr>
          <p:txBody>
            <a:bodyPr wrap="none" anchor="ctr"/>
            <a:lstStyle/>
            <a:p>
              <a:endParaRPr lang="ru-RU" dirty="0"/>
            </a:p>
          </p:txBody>
        </p:sp>
        <p:sp>
          <p:nvSpPr>
            <p:cNvPr id="105477" name="AutoShape 5"/>
            <p:cNvSpPr>
              <a:spLocks noChangeArrowheads="1"/>
            </p:cNvSpPr>
            <p:nvPr/>
          </p:nvSpPr>
          <p:spPr bwMode="gray">
            <a:xfrm>
              <a:off x="741" y="1495"/>
              <a:ext cx="1322" cy="1766"/>
            </a:xfrm>
            <a:prstGeom prst="roundRect">
              <a:avLst>
                <a:gd name="adj" fmla="val 16667"/>
              </a:avLst>
            </a:prstGeom>
            <a:solidFill>
              <a:srgbClr val="3CA1E6"/>
            </a:solidFill>
            <a:ln w="9525">
              <a:noFill/>
              <a:round/>
              <a:headEnd/>
              <a:tailEnd/>
            </a:ln>
            <a:effectLst/>
          </p:spPr>
          <p:txBody>
            <a:bodyPr wrap="none" anchor="ctr"/>
            <a:lstStyle/>
            <a:p>
              <a:endParaRPr lang="ru-RU" dirty="0"/>
            </a:p>
          </p:txBody>
        </p:sp>
        <p:sp>
          <p:nvSpPr>
            <p:cNvPr id="105478" name="AutoShape 6"/>
            <p:cNvSpPr>
              <a:spLocks noChangeArrowheads="1"/>
            </p:cNvSpPr>
            <p:nvPr/>
          </p:nvSpPr>
          <p:spPr bwMode="gray">
            <a:xfrm>
              <a:off x="752" y="2795"/>
              <a:ext cx="1304" cy="447"/>
            </a:xfrm>
            <a:prstGeom prst="roundRect">
              <a:avLst>
                <a:gd name="adj" fmla="val 50000"/>
              </a:avLst>
            </a:prstGeom>
            <a:gradFill rotWithShape="1">
              <a:gsLst>
                <a:gs pos="0">
                  <a:srgbClr val="3CA1E6">
                    <a:alpha val="0"/>
                  </a:srgbClr>
                </a:gs>
                <a:gs pos="100000">
                  <a:srgbClr val="3CA1E6">
                    <a:gamma/>
                    <a:tint val="51373"/>
                    <a:invGamma/>
                  </a:srgbClr>
                </a:gs>
              </a:gsLst>
              <a:lin ang="5400000" scaled="1"/>
            </a:gradFill>
            <a:ln w="9525">
              <a:noFill/>
              <a:round/>
              <a:headEnd/>
              <a:tailEnd/>
            </a:ln>
            <a:effectLst/>
          </p:spPr>
          <p:txBody>
            <a:bodyPr wrap="none" anchor="ctr"/>
            <a:lstStyle/>
            <a:p>
              <a:endParaRPr lang="ru-RU" dirty="0"/>
            </a:p>
          </p:txBody>
        </p:sp>
        <p:sp>
          <p:nvSpPr>
            <p:cNvPr id="105479" name="AutoShape 7"/>
            <p:cNvSpPr>
              <a:spLocks noChangeArrowheads="1"/>
            </p:cNvSpPr>
            <p:nvPr/>
          </p:nvSpPr>
          <p:spPr bwMode="gray">
            <a:xfrm>
              <a:off x="752" y="1509"/>
              <a:ext cx="1304" cy="446"/>
            </a:xfrm>
            <a:prstGeom prst="roundRect">
              <a:avLst>
                <a:gd name="adj" fmla="val 50000"/>
              </a:avLst>
            </a:prstGeom>
            <a:gradFill rotWithShape="1">
              <a:gsLst>
                <a:gs pos="0">
                  <a:srgbClr val="3CA1E6">
                    <a:gamma/>
                    <a:tint val="33333"/>
                    <a:invGamma/>
                  </a:srgbClr>
                </a:gs>
                <a:gs pos="100000">
                  <a:srgbClr val="3CA1E6">
                    <a:alpha val="0"/>
                  </a:srgbClr>
                </a:gs>
              </a:gsLst>
              <a:lin ang="5400000" scaled="1"/>
            </a:gradFill>
            <a:ln w="9525">
              <a:noFill/>
              <a:round/>
              <a:headEnd/>
              <a:tailEnd/>
            </a:ln>
            <a:effectLst/>
          </p:spPr>
          <p:txBody>
            <a:bodyPr wrap="none" anchor="ctr"/>
            <a:lstStyle/>
            <a:p>
              <a:endParaRPr lang="ru-RU" dirty="0"/>
            </a:p>
          </p:txBody>
        </p:sp>
        <p:sp>
          <p:nvSpPr>
            <p:cNvPr id="105480" name="AutoShape 8"/>
            <p:cNvSpPr>
              <a:spLocks noChangeArrowheads="1"/>
            </p:cNvSpPr>
            <p:nvPr/>
          </p:nvSpPr>
          <p:spPr bwMode="gray">
            <a:xfrm>
              <a:off x="724" y="3290"/>
              <a:ext cx="1363" cy="548"/>
            </a:xfrm>
            <a:prstGeom prst="roundRect">
              <a:avLst>
                <a:gd name="adj" fmla="val 40389"/>
              </a:avLst>
            </a:prstGeom>
            <a:gradFill rotWithShape="1">
              <a:gsLst>
                <a:gs pos="0">
                  <a:srgbClr val="729EB4"/>
                </a:gs>
                <a:gs pos="100000">
                  <a:srgbClr val="EAEAEA"/>
                </a:gs>
              </a:gsLst>
              <a:lin ang="5400000" scaled="1"/>
            </a:gradFill>
            <a:ln w="9525">
              <a:noFill/>
              <a:round/>
              <a:headEnd/>
              <a:tailEnd/>
            </a:ln>
            <a:effectLst/>
          </p:spPr>
          <p:txBody>
            <a:bodyPr wrap="none" anchor="ctr"/>
            <a:lstStyle/>
            <a:p>
              <a:endParaRPr lang="ru-RU" dirty="0"/>
            </a:p>
          </p:txBody>
        </p:sp>
        <p:sp>
          <p:nvSpPr>
            <p:cNvPr id="105481" name="AutoShape 9"/>
            <p:cNvSpPr>
              <a:spLocks noChangeArrowheads="1"/>
            </p:cNvSpPr>
            <p:nvPr/>
          </p:nvSpPr>
          <p:spPr bwMode="gray">
            <a:xfrm>
              <a:off x="752" y="3305"/>
              <a:ext cx="1304" cy="487"/>
            </a:xfrm>
            <a:prstGeom prst="roundRect">
              <a:avLst>
                <a:gd name="adj" fmla="val 50000"/>
              </a:avLst>
            </a:prstGeom>
            <a:gradFill rotWithShape="1">
              <a:gsLst>
                <a:gs pos="0">
                  <a:srgbClr val="7DAFD4"/>
                </a:gs>
                <a:gs pos="100000">
                  <a:srgbClr val="EAEAEA"/>
                </a:gs>
              </a:gsLst>
              <a:lin ang="5400000" scaled="1"/>
            </a:gradFill>
            <a:ln w="9525">
              <a:noFill/>
              <a:round/>
              <a:headEnd/>
              <a:tailEnd/>
            </a:ln>
            <a:effectLst/>
          </p:spPr>
          <p:txBody>
            <a:bodyPr wrap="none" anchor="ctr"/>
            <a:lstStyle/>
            <a:p>
              <a:endParaRPr lang="ru-RU" dirty="0"/>
            </a:p>
          </p:txBody>
        </p:sp>
        <p:grpSp>
          <p:nvGrpSpPr>
            <p:cNvPr id="105482" name="Group 10"/>
            <p:cNvGrpSpPr>
              <a:grpSpLocks/>
            </p:cNvGrpSpPr>
            <p:nvPr/>
          </p:nvGrpSpPr>
          <p:grpSpPr bwMode="auto">
            <a:xfrm>
              <a:off x="1189" y="1296"/>
              <a:ext cx="405" cy="405"/>
              <a:chOff x="1289" y="582"/>
              <a:chExt cx="668" cy="668"/>
            </a:xfrm>
          </p:grpSpPr>
          <p:sp>
            <p:nvSpPr>
              <p:cNvPr id="105483" name="Oval 11"/>
              <p:cNvSpPr>
                <a:spLocks noChangeArrowheads="1"/>
              </p:cNvSpPr>
              <p:nvPr/>
            </p:nvSpPr>
            <p:spPr bwMode="gray">
              <a:xfrm>
                <a:off x="1289" y="582"/>
                <a:ext cx="668" cy="668"/>
              </a:xfrm>
              <a:prstGeom prst="ellipse">
                <a:avLst/>
              </a:prstGeom>
              <a:solidFill>
                <a:srgbClr val="333333"/>
              </a:solidFill>
              <a:ln w="38100" algn="ctr">
                <a:noFill/>
                <a:round/>
                <a:headEnd/>
                <a:tailEnd/>
              </a:ln>
              <a:effectLst/>
            </p:spPr>
            <p:txBody>
              <a:bodyPr anchor="ctr">
                <a:spAutoFit/>
              </a:bodyPr>
              <a:lstStyle/>
              <a:p>
                <a:endParaRPr lang="ru-RU" dirty="0"/>
              </a:p>
            </p:txBody>
          </p:sp>
          <p:sp>
            <p:nvSpPr>
              <p:cNvPr id="105484" name="Oval 12"/>
              <p:cNvSpPr>
                <a:spLocks noChangeArrowheads="1"/>
              </p:cNvSpPr>
              <p:nvPr/>
            </p:nvSpPr>
            <p:spPr bwMode="gray">
              <a:xfrm>
                <a:off x="1296" y="587"/>
                <a:ext cx="646" cy="647"/>
              </a:xfrm>
              <a:prstGeom prst="ellipse">
                <a:avLst/>
              </a:prstGeom>
              <a:gradFill rotWithShape="1">
                <a:gsLst>
                  <a:gs pos="0">
                    <a:srgbClr val="D6E1E2">
                      <a:gamma/>
                      <a:shade val="46275"/>
                      <a:invGamma/>
                    </a:srgbClr>
                  </a:gs>
                  <a:gs pos="100000">
                    <a:srgbClr val="D6E1E2"/>
                  </a:gs>
                </a:gsLst>
                <a:lin ang="5400000" scaled="1"/>
              </a:gradFill>
              <a:ln w="9525" algn="ctr">
                <a:noFill/>
                <a:round/>
                <a:headEnd/>
                <a:tailEnd/>
              </a:ln>
              <a:effectLst/>
            </p:spPr>
            <p:txBody>
              <a:bodyPr vert="eaVert" wrap="none" anchor="ctr"/>
              <a:lstStyle/>
              <a:p>
                <a:endParaRPr lang="ru-RU" dirty="0"/>
              </a:p>
            </p:txBody>
          </p:sp>
          <p:sp>
            <p:nvSpPr>
              <p:cNvPr id="105485" name="Oval 13"/>
              <p:cNvSpPr>
                <a:spLocks noChangeArrowheads="1"/>
              </p:cNvSpPr>
              <p:nvPr/>
            </p:nvSpPr>
            <p:spPr bwMode="gray">
              <a:xfrm>
                <a:off x="1304" y="591"/>
                <a:ext cx="631" cy="631"/>
              </a:xfrm>
              <a:prstGeom prst="ellipse">
                <a:avLst/>
              </a:prstGeom>
              <a:gradFill rotWithShape="1">
                <a:gsLst>
                  <a:gs pos="0">
                    <a:srgbClr val="D6E1E2">
                      <a:alpha val="0"/>
                    </a:srgbClr>
                  </a:gs>
                  <a:gs pos="100000">
                    <a:srgbClr val="D6E1E2">
                      <a:gamma/>
                      <a:tint val="34902"/>
                      <a:invGamma/>
                    </a:srgbClr>
                  </a:gs>
                </a:gsLst>
                <a:lin ang="5400000" scaled="1"/>
              </a:gradFill>
              <a:ln w="9525" algn="ctr">
                <a:noFill/>
                <a:round/>
                <a:headEnd/>
                <a:tailEnd/>
              </a:ln>
              <a:effectLst/>
            </p:spPr>
            <p:txBody>
              <a:bodyPr vert="eaVert" wrap="none" anchor="ctr"/>
              <a:lstStyle/>
              <a:p>
                <a:endParaRPr lang="ru-RU" dirty="0"/>
              </a:p>
            </p:txBody>
          </p:sp>
          <p:sp>
            <p:nvSpPr>
              <p:cNvPr id="105486" name="Oval 14"/>
              <p:cNvSpPr>
                <a:spLocks noChangeArrowheads="1"/>
              </p:cNvSpPr>
              <p:nvPr/>
            </p:nvSpPr>
            <p:spPr bwMode="gray">
              <a:xfrm>
                <a:off x="1311" y="597"/>
                <a:ext cx="600" cy="589"/>
              </a:xfrm>
              <a:prstGeom prst="ellipse">
                <a:avLst/>
              </a:prstGeom>
              <a:gradFill rotWithShape="1">
                <a:gsLst>
                  <a:gs pos="0">
                    <a:srgbClr val="D6E1E2">
                      <a:gamma/>
                      <a:shade val="79216"/>
                      <a:invGamma/>
                    </a:srgbClr>
                  </a:gs>
                  <a:gs pos="100000">
                    <a:srgbClr val="D6E1E2">
                      <a:alpha val="48000"/>
                    </a:srgbClr>
                  </a:gs>
                </a:gsLst>
                <a:lin ang="5400000" scaled="1"/>
              </a:gradFill>
              <a:ln w="9525" algn="ctr">
                <a:noFill/>
                <a:round/>
                <a:headEnd/>
                <a:tailEnd/>
              </a:ln>
              <a:effectLst/>
            </p:spPr>
            <p:txBody>
              <a:bodyPr vert="eaVert" wrap="none" anchor="ctr"/>
              <a:lstStyle/>
              <a:p>
                <a:endParaRPr lang="ru-RU" dirty="0"/>
              </a:p>
            </p:txBody>
          </p:sp>
          <p:sp>
            <p:nvSpPr>
              <p:cNvPr id="105487" name="Oval 15"/>
              <p:cNvSpPr>
                <a:spLocks noChangeArrowheads="1"/>
              </p:cNvSpPr>
              <p:nvPr/>
            </p:nvSpPr>
            <p:spPr bwMode="gray">
              <a:xfrm>
                <a:off x="1346" y="613"/>
                <a:ext cx="533" cy="479"/>
              </a:xfrm>
              <a:prstGeom prst="ellipse">
                <a:avLst/>
              </a:prstGeom>
              <a:gradFill rotWithShape="1">
                <a:gsLst>
                  <a:gs pos="0">
                    <a:srgbClr val="D6E1E2">
                      <a:gamma/>
                      <a:tint val="0"/>
                      <a:invGamma/>
                    </a:srgbClr>
                  </a:gs>
                  <a:gs pos="100000">
                    <a:srgbClr val="D6E1E2">
                      <a:alpha val="38000"/>
                    </a:srgbClr>
                  </a:gs>
                </a:gsLst>
                <a:lin ang="5400000" scaled="1"/>
              </a:gradFill>
              <a:ln w="9525" algn="ctr">
                <a:noFill/>
                <a:round/>
                <a:headEnd/>
                <a:tailEnd/>
              </a:ln>
              <a:effectLst/>
            </p:spPr>
            <p:txBody>
              <a:bodyPr vert="eaVert" wrap="none" anchor="ctr"/>
              <a:lstStyle/>
              <a:p>
                <a:endParaRPr lang="ru-RU" dirty="0"/>
              </a:p>
            </p:txBody>
          </p:sp>
        </p:grpSp>
        <p:sp>
          <p:nvSpPr>
            <p:cNvPr id="105488" name="Text Box 16"/>
            <p:cNvSpPr txBox="1">
              <a:spLocks noChangeArrowheads="1"/>
            </p:cNvSpPr>
            <p:nvPr/>
          </p:nvSpPr>
          <p:spPr bwMode="gray">
            <a:xfrm>
              <a:off x="1276" y="1354"/>
              <a:ext cx="223" cy="288"/>
            </a:xfrm>
            <a:prstGeom prst="rect">
              <a:avLst/>
            </a:prstGeom>
            <a:noFill/>
            <a:ln w="9525" algn="ctr">
              <a:noFill/>
              <a:miter lim="800000"/>
              <a:headEnd/>
              <a:tailEnd/>
            </a:ln>
            <a:effectLst/>
          </p:spPr>
          <p:txBody>
            <a:bodyPr wrap="none">
              <a:spAutoFit/>
            </a:bodyPr>
            <a:lstStyle/>
            <a:p>
              <a:pPr algn="ctr"/>
              <a:r>
                <a:rPr lang="en-US" sz="2400" b="0" dirty="0">
                  <a:solidFill>
                    <a:srgbClr val="000000"/>
                  </a:solidFill>
                </a:rPr>
                <a:t>1</a:t>
              </a:r>
              <a:endParaRPr lang="en-US" b="0" dirty="0"/>
            </a:p>
          </p:txBody>
        </p:sp>
        <p:sp>
          <p:nvSpPr>
            <p:cNvPr id="105489" name="Text Box 17"/>
            <p:cNvSpPr txBox="1">
              <a:spLocks noChangeArrowheads="1"/>
            </p:cNvSpPr>
            <p:nvPr/>
          </p:nvSpPr>
          <p:spPr bwMode="gray">
            <a:xfrm>
              <a:off x="768" y="1776"/>
              <a:ext cx="1296" cy="330"/>
            </a:xfrm>
            <a:prstGeom prst="rect">
              <a:avLst/>
            </a:prstGeom>
            <a:noFill/>
            <a:ln w="9525" algn="ctr">
              <a:noFill/>
              <a:miter lim="800000"/>
              <a:headEnd/>
              <a:tailEnd/>
            </a:ln>
            <a:effectLst/>
          </p:spPr>
          <p:txBody>
            <a:bodyPr>
              <a:spAutoFit/>
            </a:bodyPr>
            <a:lstStyle/>
            <a:p>
              <a:pPr algn="ctr" eaLnBrk="0" hangingPunct="0"/>
              <a:r>
                <a:rPr lang="ru-RU" sz="1400" b="0" dirty="0" err="1" smtClean="0"/>
                <a:t>Ашық сабақтар </a:t>
              </a:r>
              <a:r>
                <a:rPr lang="ru-RU" sz="1400" b="0" dirty="0" smtClean="0"/>
                <a:t>саны-13</a:t>
              </a:r>
              <a:endParaRPr lang="en-US" sz="1400" b="0" dirty="0"/>
            </a:p>
          </p:txBody>
        </p:sp>
      </p:grpSp>
      <p:grpSp>
        <p:nvGrpSpPr>
          <p:cNvPr id="105490" name="Group 18"/>
          <p:cNvGrpSpPr>
            <a:grpSpLocks/>
          </p:cNvGrpSpPr>
          <p:nvPr/>
        </p:nvGrpSpPr>
        <p:grpSpPr bwMode="auto">
          <a:xfrm>
            <a:off x="3581400" y="1831975"/>
            <a:ext cx="2166938" cy="4035425"/>
            <a:chOff x="2208" y="1296"/>
            <a:chExt cx="1365" cy="2542"/>
          </a:xfrm>
        </p:grpSpPr>
        <p:sp>
          <p:nvSpPr>
            <p:cNvPr id="105491" name="AutoShape 19"/>
            <p:cNvSpPr>
              <a:spLocks noChangeArrowheads="1"/>
            </p:cNvSpPr>
            <p:nvPr/>
          </p:nvSpPr>
          <p:spPr bwMode="gray">
            <a:xfrm>
              <a:off x="2208" y="1490"/>
              <a:ext cx="1363" cy="1800"/>
            </a:xfrm>
            <a:prstGeom prst="roundRect">
              <a:avLst>
                <a:gd name="adj" fmla="val 17509"/>
              </a:avLst>
            </a:prstGeom>
            <a:gradFill rotWithShape="1">
              <a:gsLst>
                <a:gs pos="0">
                  <a:srgbClr val="34B034"/>
                </a:gs>
                <a:gs pos="100000">
                  <a:srgbClr val="3F8B4A"/>
                </a:gs>
              </a:gsLst>
              <a:lin ang="2700000" scaled="1"/>
            </a:gradFill>
            <a:ln w="9525">
              <a:noFill/>
              <a:round/>
              <a:headEnd/>
              <a:tailEnd/>
            </a:ln>
            <a:effectLst/>
          </p:spPr>
          <p:txBody>
            <a:bodyPr wrap="none" anchor="ctr"/>
            <a:lstStyle/>
            <a:p>
              <a:endParaRPr lang="ru-RU" dirty="0"/>
            </a:p>
          </p:txBody>
        </p:sp>
        <p:sp>
          <p:nvSpPr>
            <p:cNvPr id="105492" name="AutoShape 20"/>
            <p:cNvSpPr>
              <a:spLocks noChangeArrowheads="1"/>
            </p:cNvSpPr>
            <p:nvPr/>
          </p:nvSpPr>
          <p:spPr bwMode="gray">
            <a:xfrm>
              <a:off x="2229" y="1495"/>
              <a:ext cx="1322" cy="1766"/>
            </a:xfrm>
            <a:prstGeom prst="roundRect">
              <a:avLst>
                <a:gd name="adj" fmla="val 16667"/>
              </a:avLst>
            </a:prstGeom>
            <a:solidFill>
              <a:srgbClr val="73E77E"/>
            </a:solidFill>
            <a:ln w="9525">
              <a:noFill/>
              <a:round/>
              <a:headEnd/>
              <a:tailEnd/>
            </a:ln>
            <a:effectLst/>
          </p:spPr>
          <p:txBody>
            <a:bodyPr wrap="none" anchor="ctr"/>
            <a:lstStyle/>
            <a:p>
              <a:endParaRPr lang="ru-RU" dirty="0"/>
            </a:p>
          </p:txBody>
        </p:sp>
        <p:sp>
          <p:nvSpPr>
            <p:cNvPr id="105493" name="AutoShape 21"/>
            <p:cNvSpPr>
              <a:spLocks noChangeArrowheads="1"/>
            </p:cNvSpPr>
            <p:nvPr/>
          </p:nvSpPr>
          <p:spPr bwMode="gray">
            <a:xfrm>
              <a:off x="2240" y="2795"/>
              <a:ext cx="1304" cy="447"/>
            </a:xfrm>
            <a:prstGeom prst="roundRect">
              <a:avLst>
                <a:gd name="adj" fmla="val 50000"/>
              </a:avLst>
            </a:prstGeom>
            <a:gradFill rotWithShape="1">
              <a:gsLst>
                <a:gs pos="0">
                  <a:srgbClr val="73E77E"/>
                </a:gs>
                <a:gs pos="100000">
                  <a:srgbClr val="73E77E">
                    <a:gamma/>
                    <a:tint val="54510"/>
                    <a:invGamma/>
                  </a:srgbClr>
                </a:gs>
              </a:gsLst>
              <a:lin ang="5400000" scaled="1"/>
            </a:gradFill>
            <a:ln w="9525">
              <a:noFill/>
              <a:round/>
              <a:headEnd/>
              <a:tailEnd/>
            </a:ln>
            <a:effectLst/>
          </p:spPr>
          <p:txBody>
            <a:bodyPr wrap="none" anchor="ctr"/>
            <a:lstStyle/>
            <a:p>
              <a:endParaRPr lang="ru-RU" dirty="0"/>
            </a:p>
          </p:txBody>
        </p:sp>
        <p:sp>
          <p:nvSpPr>
            <p:cNvPr id="105494" name="AutoShape 22"/>
            <p:cNvSpPr>
              <a:spLocks noChangeArrowheads="1"/>
            </p:cNvSpPr>
            <p:nvPr/>
          </p:nvSpPr>
          <p:spPr bwMode="gray">
            <a:xfrm>
              <a:off x="2240" y="1509"/>
              <a:ext cx="1304" cy="446"/>
            </a:xfrm>
            <a:prstGeom prst="roundRect">
              <a:avLst>
                <a:gd name="adj" fmla="val 50000"/>
              </a:avLst>
            </a:prstGeom>
            <a:gradFill rotWithShape="1">
              <a:gsLst>
                <a:gs pos="0">
                  <a:srgbClr val="73E77E">
                    <a:gamma/>
                    <a:tint val="33333"/>
                    <a:invGamma/>
                  </a:srgbClr>
                </a:gs>
                <a:gs pos="100000">
                  <a:srgbClr val="73E77E"/>
                </a:gs>
              </a:gsLst>
              <a:lin ang="5400000" scaled="1"/>
            </a:gradFill>
            <a:ln w="9525">
              <a:noFill/>
              <a:round/>
              <a:headEnd/>
              <a:tailEnd/>
            </a:ln>
            <a:effectLst/>
          </p:spPr>
          <p:txBody>
            <a:bodyPr wrap="none" anchor="ctr"/>
            <a:lstStyle/>
            <a:p>
              <a:endParaRPr lang="ru-RU" dirty="0"/>
            </a:p>
          </p:txBody>
        </p:sp>
        <p:sp>
          <p:nvSpPr>
            <p:cNvPr id="105495" name="Oval 23"/>
            <p:cNvSpPr>
              <a:spLocks noChangeArrowheads="1"/>
            </p:cNvSpPr>
            <p:nvPr/>
          </p:nvSpPr>
          <p:spPr bwMode="gray">
            <a:xfrm>
              <a:off x="2677" y="1296"/>
              <a:ext cx="405" cy="405"/>
            </a:xfrm>
            <a:prstGeom prst="ellipse">
              <a:avLst/>
            </a:prstGeom>
            <a:solidFill>
              <a:srgbClr val="333333"/>
            </a:solidFill>
            <a:ln w="38100" algn="ctr">
              <a:noFill/>
              <a:round/>
              <a:headEnd/>
              <a:tailEnd/>
            </a:ln>
            <a:effectLst/>
          </p:spPr>
          <p:txBody>
            <a:bodyPr anchor="ctr">
              <a:spAutoFit/>
            </a:bodyPr>
            <a:lstStyle/>
            <a:p>
              <a:endParaRPr lang="ru-RU" dirty="0"/>
            </a:p>
          </p:txBody>
        </p:sp>
        <p:sp>
          <p:nvSpPr>
            <p:cNvPr id="105496" name="Oval 24"/>
            <p:cNvSpPr>
              <a:spLocks noChangeArrowheads="1"/>
            </p:cNvSpPr>
            <p:nvPr/>
          </p:nvSpPr>
          <p:spPr bwMode="gray">
            <a:xfrm>
              <a:off x="2681" y="1299"/>
              <a:ext cx="392" cy="392"/>
            </a:xfrm>
            <a:prstGeom prst="ellipse">
              <a:avLst/>
            </a:prstGeom>
            <a:gradFill rotWithShape="1">
              <a:gsLst>
                <a:gs pos="0">
                  <a:srgbClr val="D6E1E2">
                    <a:gamma/>
                    <a:shade val="46275"/>
                    <a:invGamma/>
                  </a:srgbClr>
                </a:gs>
                <a:gs pos="100000">
                  <a:srgbClr val="D6E1E2"/>
                </a:gs>
              </a:gsLst>
              <a:lin ang="5400000" scaled="1"/>
            </a:gradFill>
            <a:ln w="9525" algn="ctr">
              <a:noFill/>
              <a:round/>
              <a:headEnd/>
              <a:tailEnd/>
            </a:ln>
            <a:effectLst/>
          </p:spPr>
          <p:txBody>
            <a:bodyPr vert="eaVert" wrap="none" anchor="ctr"/>
            <a:lstStyle/>
            <a:p>
              <a:endParaRPr lang="ru-RU" dirty="0"/>
            </a:p>
          </p:txBody>
        </p:sp>
        <p:sp>
          <p:nvSpPr>
            <p:cNvPr id="105497" name="Oval 25"/>
            <p:cNvSpPr>
              <a:spLocks noChangeArrowheads="1"/>
            </p:cNvSpPr>
            <p:nvPr/>
          </p:nvSpPr>
          <p:spPr bwMode="gray">
            <a:xfrm>
              <a:off x="2686" y="1301"/>
              <a:ext cx="383" cy="383"/>
            </a:xfrm>
            <a:prstGeom prst="ellipse">
              <a:avLst/>
            </a:prstGeom>
            <a:gradFill rotWithShape="1">
              <a:gsLst>
                <a:gs pos="0">
                  <a:srgbClr val="D6E1E2">
                    <a:alpha val="0"/>
                  </a:srgbClr>
                </a:gs>
                <a:gs pos="100000">
                  <a:srgbClr val="D6E1E2">
                    <a:gamma/>
                    <a:tint val="34902"/>
                    <a:invGamma/>
                  </a:srgbClr>
                </a:gs>
              </a:gsLst>
              <a:lin ang="5400000" scaled="1"/>
            </a:gradFill>
            <a:ln w="9525" algn="ctr">
              <a:noFill/>
              <a:round/>
              <a:headEnd/>
              <a:tailEnd/>
            </a:ln>
            <a:effectLst/>
          </p:spPr>
          <p:txBody>
            <a:bodyPr vert="eaVert" wrap="none" anchor="ctr"/>
            <a:lstStyle/>
            <a:p>
              <a:endParaRPr lang="ru-RU" dirty="0"/>
            </a:p>
          </p:txBody>
        </p:sp>
        <p:sp>
          <p:nvSpPr>
            <p:cNvPr id="105498" name="Oval 26"/>
            <p:cNvSpPr>
              <a:spLocks noChangeArrowheads="1"/>
            </p:cNvSpPr>
            <p:nvPr/>
          </p:nvSpPr>
          <p:spPr bwMode="gray">
            <a:xfrm>
              <a:off x="2690" y="1305"/>
              <a:ext cx="364" cy="357"/>
            </a:xfrm>
            <a:prstGeom prst="ellipse">
              <a:avLst/>
            </a:prstGeom>
            <a:gradFill rotWithShape="1">
              <a:gsLst>
                <a:gs pos="0">
                  <a:srgbClr val="D6E1E2">
                    <a:gamma/>
                    <a:shade val="79216"/>
                    <a:invGamma/>
                  </a:srgbClr>
                </a:gs>
                <a:gs pos="100000">
                  <a:srgbClr val="D6E1E2">
                    <a:alpha val="48000"/>
                  </a:srgbClr>
                </a:gs>
              </a:gsLst>
              <a:lin ang="5400000" scaled="1"/>
            </a:gradFill>
            <a:ln w="9525" algn="ctr">
              <a:noFill/>
              <a:round/>
              <a:headEnd/>
              <a:tailEnd/>
            </a:ln>
            <a:effectLst/>
          </p:spPr>
          <p:txBody>
            <a:bodyPr vert="eaVert" wrap="none" anchor="ctr"/>
            <a:lstStyle/>
            <a:p>
              <a:endParaRPr lang="ru-RU" dirty="0"/>
            </a:p>
          </p:txBody>
        </p:sp>
        <p:sp>
          <p:nvSpPr>
            <p:cNvPr id="105499" name="Oval 27"/>
            <p:cNvSpPr>
              <a:spLocks noChangeArrowheads="1"/>
            </p:cNvSpPr>
            <p:nvPr/>
          </p:nvSpPr>
          <p:spPr bwMode="gray">
            <a:xfrm>
              <a:off x="2712" y="1315"/>
              <a:ext cx="323" cy="290"/>
            </a:xfrm>
            <a:prstGeom prst="ellipse">
              <a:avLst/>
            </a:prstGeom>
            <a:gradFill rotWithShape="1">
              <a:gsLst>
                <a:gs pos="0">
                  <a:srgbClr val="D6E1E2">
                    <a:gamma/>
                    <a:tint val="0"/>
                    <a:invGamma/>
                  </a:srgbClr>
                </a:gs>
                <a:gs pos="100000">
                  <a:srgbClr val="D6E1E2">
                    <a:alpha val="38000"/>
                  </a:srgbClr>
                </a:gs>
              </a:gsLst>
              <a:lin ang="5400000" scaled="1"/>
            </a:gradFill>
            <a:ln w="9525" algn="ctr">
              <a:noFill/>
              <a:round/>
              <a:headEnd/>
              <a:tailEnd/>
            </a:ln>
            <a:effectLst/>
          </p:spPr>
          <p:txBody>
            <a:bodyPr vert="eaVert" wrap="none" anchor="ctr"/>
            <a:lstStyle/>
            <a:p>
              <a:endParaRPr lang="ru-RU" dirty="0"/>
            </a:p>
          </p:txBody>
        </p:sp>
        <p:sp>
          <p:nvSpPr>
            <p:cNvPr id="105500" name="Text Box 28"/>
            <p:cNvSpPr txBox="1">
              <a:spLocks noChangeArrowheads="1"/>
            </p:cNvSpPr>
            <p:nvPr/>
          </p:nvSpPr>
          <p:spPr bwMode="gray">
            <a:xfrm>
              <a:off x="2764" y="1354"/>
              <a:ext cx="223" cy="288"/>
            </a:xfrm>
            <a:prstGeom prst="rect">
              <a:avLst/>
            </a:prstGeom>
            <a:noFill/>
            <a:ln w="9525" algn="ctr">
              <a:noFill/>
              <a:miter lim="800000"/>
              <a:headEnd/>
              <a:tailEnd/>
            </a:ln>
            <a:effectLst/>
          </p:spPr>
          <p:txBody>
            <a:bodyPr wrap="none">
              <a:spAutoFit/>
            </a:bodyPr>
            <a:lstStyle/>
            <a:p>
              <a:pPr algn="ctr"/>
              <a:r>
                <a:rPr lang="en-US" sz="2400" b="0" dirty="0">
                  <a:solidFill>
                    <a:srgbClr val="000000"/>
                  </a:solidFill>
                </a:rPr>
                <a:t>2</a:t>
              </a:r>
              <a:endParaRPr lang="en-US" b="0" dirty="0"/>
            </a:p>
          </p:txBody>
        </p:sp>
        <p:sp>
          <p:nvSpPr>
            <p:cNvPr id="105501" name="Text Box 29"/>
            <p:cNvSpPr txBox="1">
              <a:spLocks noChangeArrowheads="1"/>
            </p:cNvSpPr>
            <p:nvPr/>
          </p:nvSpPr>
          <p:spPr bwMode="gray">
            <a:xfrm>
              <a:off x="2256" y="1776"/>
              <a:ext cx="1296" cy="504"/>
            </a:xfrm>
            <a:prstGeom prst="rect">
              <a:avLst/>
            </a:prstGeom>
            <a:noFill/>
            <a:ln w="9525" algn="ctr">
              <a:noFill/>
              <a:miter lim="800000"/>
              <a:headEnd/>
              <a:tailEnd/>
            </a:ln>
            <a:effectLst/>
          </p:spPr>
          <p:txBody>
            <a:bodyPr>
              <a:spAutoFit/>
            </a:bodyPr>
            <a:lstStyle/>
            <a:p>
              <a:r>
                <a:rPr lang="ru-RU" sz="1400" b="0" dirty="0" err="1" smtClean="0"/>
                <a:t>Оқу-әдістемелік құралдар </a:t>
              </a:r>
              <a:r>
                <a:rPr lang="ru-RU" sz="1400" b="0" dirty="0" smtClean="0"/>
                <a:t>саны-</a:t>
              </a:r>
              <a:r>
                <a:rPr lang="en-US" sz="1400" b="0" dirty="0" smtClean="0"/>
                <a:t>6</a:t>
              </a:r>
            </a:p>
            <a:p>
              <a:endParaRPr lang="en-US" b="0" dirty="0"/>
            </a:p>
          </p:txBody>
        </p:sp>
        <p:sp>
          <p:nvSpPr>
            <p:cNvPr id="105502" name="AutoShape 30"/>
            <p:cNvSpPr>
              <a:spLocks noChangeArrowheads="1"/>
            </p:cNvSpPr>
            <p:nvPr/>
          </p:nvSpPr>
          <p:spPr bwMode="gray">
            <a:xfrm>
              <a:off x="2210" y="3290"/>
              <a:ext cx="1363" cy="548"/>
            </a:xfrm>
            <a:prstGeom prst="roundRect">
              <a:avLst>
                <a:gd name="adj" fmla="val 40389"/>
              </a:avLst>
            </a:prstGeom>
            <a:gradFill rotWithShape="1">
              <a:gsLst>
                <a:gs pos="0">
                  <a:srgbClr val="58A4AE"/>
                </a:gs>
                <a:gs pos="100000">
                  <a:srgbClr val="FFFFFF"/>
                </a:gs>
              </a:gsLst>
              <a:lin ang="5400000" scaled="1"/>
            </a:gradFill>
            <a:ln w="9525">
              <a:noFill/>
              <a:round/>
              <a:headEnd/>
              <a:tailEnd/>
            </a:ln>
            <a:effectLst/>
          </p:spPr>
          <p:txBody>
            <a:bodyPr wrap="none" anchor="ctr"/>
            <a:lstStyle/>
            <a:p>
              <a:endParaRPr lang="ru-RU" dirty="0"/>
            </a:p>
          </p:txBody>
        </p:sp>
        <p:sp>
          <p:nvSpPr>
            <p:cNvPr id="105503" name="AutoShape 31"/>
            <p:cNvSpPr>
              <a:spLocks noChangeArrowheads="1"/>
            </p:cNvSpPr>
            <p:nvPr/>
          </p:nvSpPr>
          <p:spPr bwMode="gray">
            <a:xfrm>
              <a:off x="2238" y="3305"/>
              <a:ext cx="1304" cy="487"/>
            </a:xfrm>
            <a:prstGeom prst="roundRect">
              <a:avLst>
                <a:gd name="adj" fmla="val 50000"/>
              </a:avLst>
            </a:prstGeom>
            <a:gradFill rotWithShape="1">
              <a:gsLst>
                <a:gs pos="0">
                  <a:srgbClr val="72B2BB"/>
                </a:gs>
                <a:gs pos="100000">
                  <a:schemeClr val="bg1"/>
                </a:gs>
              </a:gsLst>
              <a:lin ang="5400000" scaled="1"/>
            </a:gradFill>
            <a:ln w="9525">
              <a:noFill/>
              <a:round/>
              <a:headEnd/>
              <a:tailEnd/>
            </a:ln>
            <a:effectLst/>
          </p:spPr>
          <p:txBody>
            <a:bodyPr wrap="none" anchor="ctr"/>
            <a:lstStyle/>
            <a:p>
              <a:endParaRPr lang="ru-RU" dirty="0"/>
            </a:p>
          </p:txBody>
        </p:sp>
      </p:grpSp>
      <p:grpSp>
        <p:nvGrpSpPr>
          <p:cNvPr id="105504" name="Group 32"/>
          <p:cNvGrpSpPr>
            <a:grpSpLocks/>
          </p:cNvGrpSpPr>
          <p:nvPr/>
        </p:nvGrpSpPr>
        <p:grpSpPr bwMode="auto">
          <a:xfrm>
            <a:off x="5857884" y="1785926"/>
            <a:ext cx="2170113" cy="4035425"/>
            <a:chOff x="3692" y="1296"/>
            <a:chExt cx="1367" cy="2542"/>
          </a:xfrm>
        </p:grpSpPr>
        <p:sp>
          <p:nvSpPr>
            <p:cNvPr id="105505" name="AutoShape 33"/>
            <p:cNvSpPr>
              <a:spLocks noChangeArrowheads="1"/>
            </p:cNvSpPr>
            <p:nvPr/>
          </p:nvSpPr>
          <p:spPr bwMode="gray">
            <a:xfrm>
              <a:off x="3696" y="1490"/>
              <a:ext cx="1363" cy="1800"/>
            </a:xfrm>
            <a:prstGeom prst="roundRect">
              <a:avLst>
                <a:gd name="adj" fmla="val 17509"/>
              </a:avLst>
            </a:prstGeom>
            <a:gradFill rotWithShape="1">
              <a:gsLst>
                <a:gs pos="0">
                  <a:srgbClr val="B59F43"/>
                </a:gs>
                <a:gs pos="100000">
                  <a:srgbClr val="8F8849"/>
                </a:gs>
              </a:gsLst>
              <a:lin ang="2700000" scaled="1"/>
            </a:gradFill>
            <a:ln w="9525">
              <a:noFill/>
              <a:round/>
              <a:headEnd/>
              <a:tailEnd/>
            </a:ln>
            <a:effectLst/>
          </p:spPr>
          <p:txBody>
            <a:bodyPr wrap="none" anchor="ctr"/>
            <a:lstStyle/>
            <a:p>
              <a:endParaRPr lang="ru-RU" dirty="0"/>
            </a:p>
          </p:txBody>
        </p:sp>
        <p:sp>
          <p:nvSpPr>
            <p:cNvPr id="105506" name="AutoShape 34"/>
            <p:cNvSpPr>
              <a:spLocks noChangeArrowheads="1"/>
            </p:cNvSpPr>
            <p:nvPr/>
          </p:nvSpPr>
          <p:spPr bwMode="gray">
            <a:xfrm>
              <a:off x="3717" y="1495"/>
              <a:ext cx="1322" cy="1766"/>
            </a:xfrm>
            <a:prstGeom prst="roundRect">
              <a:avLst>
                <a:gd name="adj" fmla="val 16667"/>
              </a:avLst>
            </a:prstGeom>
            <a:solidFill>
              <a:srgbClr val="E9E065"/>
            </a:solidFill>
            <a:ln w="9525">
              <a:noFill/>
              <a:round/>
              <a:headEnd/>
              <a:tailEnd/>
            </a:ln>
            <a:effectLst/>
          </p:spPr>
          <p:txBody>
            <a:bodyPr wrap="none" anchor="ctr"/>
            <a:lstStyle/>
            <a:p>
              <a:endParaRPr lang="ru-RU" dirty="0"/>
            </a:p>
          </p:txBody>
        </p:sp>
        <p:sp>
          <p:nvSpPr>
            <p:cNvPr id="105507" name="AutoShape 35"/>
            <p:cNvSpPr>
              <a:spLocks noChangeArrowheads="1"/>
            </p:cNvSpPr>
            <p:nvPr/>
          </p:nvSpPr>
          <p:spPr bwMode="gray">
            <a:xfrm>
              <a:off x="3728" y="2795"/>
              <a:ext cx="1304" cy="447"/>
            </a:xfrm>
            <a:prstGeom prst="roundRect">
              <a:avLst>
                <a:gd name="adj" fmla="val 50000"/>
              </a:avLst>
            </a:prstGeom>
            <a:gradFill rotWithShape="1">
              <a:gsLst>
                <a:gs pos="0">
                  <a:srgbClr val="E9E065"/>
                </a:gs>
                <a:gs pos="100000">
                  <a:srgbClr val="E9E065">
                    <a:gamma/>
                    <a:tint val="57647"/>
                    <a:invGamma/>
                  </a:srgbClr>
                </a:gs>
              </a:gsLst>
              <a:lin ang="5400000" scaled="1"/>
            </a:gradFill>
            <a:ln w="9525">
              <a:noFill/>
              <a:round/>
              <a:headEnd/>
              <a:tailEnd/>
            </a:ln>
            <a:effectLst/>
          </p:spPr>
          <p:txBody>
            <a:bodyPr wrap="none" anchor="ctr"/>
            <a:lstStyle/>
            <a:p>
              <a:endParaRPr lang="ru-RU" dirty="0"/>
            </a:p>
          </p:txBody>
        </p:sp>
        <p:sp>
          <p:nvSpPr>
            <p:cNvPr id="105508" name="AutoShape 36"/>
            <p:cNvSpPr>
              <a:spLocks noChangeArrowheads="1"/>
            </p:cNvSpPr>
            <p:nvPr/>
          </p:nvSpPr>
          <p:spPr bwMode="gray">
            <a:xfrm>
              <a:off x="3728" y="1509"/>
              <a:ext cx="1304" cy="446"/>
            </a:xfrm>
            <a:prstGeom prst="roundRect">
              <a:avLst>
                <a:gd name="adj" fmla="val 50000"/>
              </a:avLst>
            </a:prstGeom>
            <a:gradFill rotWithShape="1">
              <a:gsLst>
                <a:gs pos="0">
                  <a:srgbClr val="E9E065">
                    <a:gamma/>
                    <a:tint val="33333"/>
                    <a:invGamma/>
                  </a:srgbClr>
                </a:gs>
                <a:gs pos="100000">
                  <a:srgbClr val="E9E065"/>
                </a:gs>
              </a:gsLst>
              <a:lin ang="5400000" scaled="1"/>
            </a:gradFill>
            <a:ln w="9525">
              <a:noFill/>
              <a:round/>
              <a:headEnd/>
              <a:tailEnd/>
            </a:ln>
            <a:effectLst/>
          </p:spPr>
          <p:txBody>
            <a:bodyPr wrap="none" anchor="ctr"/>
            <a:lstStyle/>
            <a:p>
              <a:endParaRPr lang="ru-RU" dirty="0"/>
            </a:p>
          </p:txBody>
        </p:sp>
        <p:grpSp>
          <p:nvGrpSpPr>
            <p:cNvPr id="105509" name="Group 37"/>
            <p:cNvGrpSpPr>
              <a:grpSpLocks/>
            </p:cNvGrpSpPr>
            <p:nvPr/>
          </p:nvGrpSpPr>
          <p:grpSpPr bwMode="auto">
            <a:xfrm>
              <a:off x="4165" y="1296"/>
              <a:ext cx="405" cy="405"/>
              <a:chOff x="1289" y="582"/>
              <a:chExt cx="668" cy="668"/>
            </a:xfrm>
          </p:grpSpPr>
          <p:sp>
            <p:nvSpPr>
              <p:cNvPr id="105510" name="Oval 38"/>
              <p:cNvSpPr>
                <a:spLocks noChangeArrowheads="1"/>
              </p:cNvSpPr>
              <p:nvPr/>
            </p:nvSpPr>
            <p:spPr bwMode="gray">
              <a:xfrm>
                <a:off x="1289" y="582"/>
                <a:ext cx="668" cy="668"/>
              </a:xfrm>
              <a:prstGeom prst="ellipse">
                <a:avLst/>
              </a:prstGeom>
              <a:solidFill>
                <a:srgbClr val="333333"/>
              </a:solidFill>
              <a:ln w="38100" algn="ctr">
                <a:noFill/>
                <a:round/>
                <a:headEnd/>
                <a:tailEnd/>
              </a:ln>
              <a:effectLst/>
            </p:spPr>
            <p:txBody>
              <a:bodyPr anchor="ctr">
                <a:spAutoFit/>
              </a:bodyPr>
              <a:lstStyle/>
              <a:p>
                <a:endParaRPr lang="ru-RU" dirty="0"/>
              </a:p>
            </p:txBody>
          </p:sp>
          <p:sp>
            <p:nvSpPr>
              <p:cNvPr id="105511" name="Oval 39"/>
              <p:cNvSpPr>
                <a:spLocks noChangeArrowheads="1"/>
              </p:cNvSpPr>
              <p:nvPr/>
            </p:nvSpPr>
            <p:spPr bwMode="gray">
              <a:xfrm>
                <a:off x="1296" y="587"/>
                <a:ext cx="646" cy="647"/>
              </a:xfrm>
              <a:prstGeom prst="ellipse">
                <a:avLst/>
              </a:prstGeom>
              <a:gradFill rotWithShape="1">
                <a:gsLst>
                  <a:gs pos="0">
                    <a:srgbClr val="D6E1E2">
                      <a:gamma/>
                      <a:shade val="46275"/>
                      <a:invGamma/>
                    </a:srgbClr>
                  </a:gs>
                  <a:gs pos="100000">
                    <a:srgbClr val="D6E1E2"/>
                  </a:gs>
                </a:gsLst>
                <a:lin ang="5400000" scaled="1"/>
              </a:gradFill>
              <a:ln w="9525" algn="ctr">
                <a:noFill/>
                <a:round/>
                <a:headEnd/>
                <a:tailEnd/>
              </a:ln>
              <a:effectLst/>
            </p:spPr>
            <p:txBody>
              <a:bodyPr vert="eaVert" wrap="none" anchor="ctr"/>
              <a:lstStyle/>
              <a:p>
                <a:endParaRPr lang="ru-RU" dirty="0"/>
              </a:p>
            </p:txBody>
          </p:sp>
          <p:sp>
            <p:nvSpPr>
              <p:cNvPr id="105512" name="Oval 40"/>
              <p:cNvSpPr>
                <a:spLocks noChangeArrowheads="1"/>
              </p:cNvSpPr>
              <p:nvPr/>
            </p:nvSpPr>
            <p:spPr bwMode="gray">
              <a:xfrm>
                <a:off x="1304" y="591"/>
                <a:ext cx="631" cy="631"/>
              </a:xfrm>
              <a:prstGeom prst="ellipse">
                <a:avLst/>
              </a:prstGeom>
              <a:gradFill rotWithShape="1">
                <a:gsLst>
                  <a:gs pos="0">
                    <a:srgbClr val="D6E1E2">
                      <a:alpha val="0"/>
                    </a:srgbClr>
                  </a:gs>
                  <a:gs pos="100000">
                    <a:srgbClr val="D6E1E2">
                      <a:gamma/>
                      <a:tint val="34902"/>
                      <a:invGamma/>
                    </a:srgbClr>
                  </a:gs>
                </a:gsLst>
                <a:lin ang="5400000" scaled="1"/>
              </a:gradFill>
              <a:ln w="9525" algn="ctr">
                <a:noFill/>
                <a:round/>
                <a:headEnd/>
                <a:tailEnd/>
              </a:ln>
              <a:effectLst/>
            </p:spPr>
            <p:txBody>
              <a:bodyPr vert="eaVert" wrap="none" anchor="ctr"/>
              <a:lstStyle/>
              <a:p>
                <a:endParaRPr lang="ru-RU" dirty="0"/>
              </a:p>
            </p:txBody>
          </p:sp>
          <p:sp>
            <p:nvSpPr>
              <p:cNvPr id="105513" name="Oval 41"/>
              <p:cNvSpPr>
                <a:spLocks noChangeArrowheads="1"/>
              </p:cNvSpPr>
              <p:nvPr/>
            </p:nvSpPr>
            <p:spPr bwMode="gray">
              <a:xfrm>
                <a:off x="1311" y="597"/>
                <a:ext cx="600" cy="589"/>
              </a:xfrm>
              <a:prstGeom prst="ellipse">
                <a:avLst/>
              </a:prstGeom>
              <a:gradFill rotWithShape="1">
                <a:gsLst>
                  <a:gs pos="0">
                    <a:srgbClr val="D6E1E2">
                      <a:gamma/>
                      <a:shade val="79216"/>
                      <a:invGamma/>
                    </a:srgbClr>
                  </a:gs>
                  <a:gs pos="100000">
                    <a:srgbClr val="D6E1E2">
                      <a:alpha val="48000"/>
                    </a:srgbClr>
                  </a:gs>
                </a:gsLst>
                <a:lin ang="5400000" scaled="1"/>
              </a:gradFill>
              <a:ln w="9525" algn="ctr">
                <a:noFill/>
                <a:round/>
                <a:headEnd/>
                <a:tailEnd/>
              </a:ln>
              <a:effectLst/>
            </p:spPr>
            <p:txBody>
              <a:bodyPr vert="eaVert" wrap="none" anchor="ctr"/>
              <a:lstStyle/>
              <a:p>
                <a:endParaRPr lang="ru-RU" dirty="0"/>
              </a:p>
            </p:txBody>
          </p:sp>
          <p:sp>
            <p:nvSpPr>
              <p:cNvPr id="105514" name="Oval 42"/>
              <p:cNvSpPr>
                <a:spLocks noChangeArrowheads="1"/>
              </p:cNvSpPr>
              <p:nvPr/>
            </p:nvSpPr>
            <p:spPr bwMode="gray">
              <a:xfrm>
                <a:off x="1346" y="613"/>
                <a:ext cx="533" cy="479"/>
              </a:xfrm>
              <a:prstGeom prst="ellipse">
                <a:avLst/>
              </a:prstGeom>
              <a:gradFill rotWithShape="1">
                <a:gsLst>
                  <a:gs pos="0">
                    <a:srgbClr val="D6E1E2">
                      <a:gamma/>
                      <a:tint val="0"/>
                      <a:invGamma/>
                    </a:srgbClr>
                  </a:gs>
                  <a:gs pos="100000">
                    <a:srgbClr val="D6E1E2">
                      <a:alpha val="38000"/>
                    </a:srgbClr>
                  </a:gs>
                </a:gsLst>
                <a:lin ang="5400000" scaled="1"/>
              </a:gradFill>
              <a:ln w="9525" algn="ctr">
                <a:noFill/>
                <a:round/>
                <a:headEnd/>
                <a:tailEnd/>
              </a:ln>
              <a:effectLst/>
            </p:spPr>
            <p:txBody>
              <a:bodyPr vert="eaVert" wrap="none" anchor="ctr"/>
              <a:lstStyle/>
              <a:p>
                <a:endParaRPr lang="ru-RU" dirty="0"/>
              </a:p>
            </p:txBody>
          </p:sp>
        </p:grpSp>
        <p:sp>
          <p:nvSpPr>
            <p:cNvPr id="105515" name="Text Box 43"/>
            <p:cNvSpPr txBox="1">
              <a:spLocks noChangeArrowheads="1"/>
            </p:cNvSpPr>
            <p:nvPr/>
          </p:nvSpPr>
          <p:spPr bwMode="gray">
            <a:xfrm>
              <a:off x="4252" y="1354"/>
              <a:ext cx="223" cy="288"/>
            </a:xfrm>
            <a:prstGeom prst="rect">
              <a:avLst/>
            </a:prstGeom>
            <a:noFill/>
            <a:ln w="9525" algn="ctr">
              <a:noFill/>
              <a:miter lim="800000"/>
              <a:headEnd/>
              <a:tailEnd/>
            </a:ln>
            <a:effectLst/>
          </p:spPr>
          <p:txBody>
            <a:bodyPr wrap="none">
              <a:spAutoFit/>
            </a:bodyPr>
            <a:lstStyle/>
            <a:p>
              <a:pPr algn="ctr"/>
              <a:r>
                <a:rPr lang="en-US" sz="2400" b="0" dirty="0">
                  <a:solidFill>
                    <a:srgbClr val="000000"/>
                  </a:solidFill>
                </a:rPr>
                <a:t>3</a:t>
              </a:r>
              <a:endParaRPr lang="en-US" b="0" dirty="0"/>
            </a:p>
          </p:txBody>
        </p:sp>
        <p:sp>
          <p:nvSpPr>
            <p:cNvPr id="105516" name="Text Box 44"/>
            <p:cNvSpPr txBox="1">
              <a:spLocks noChangeArrowheads="1"/>
            </p:cNvSpPr>
            <p:nvPr/>
          </p:nvSpPr>
          <p:spPr bwMode="gray">
            <a:xfrm>
              <a:off x="3744" y="1776"/>
              <a:ext cx="1296" cy="368"/>
            </a:xfrm>
            <a:prstGeom prst="rect">
              <a:avLst/>
            </a:prstGeom>
            <a:noFill/>
            <a:ln w="9525" algn="ctr">
              <a:noFill/>
              <a:miter lim="800000"/>
              <a:headEnd/>
              <a:tailEnd/>
            </a:ln>
            <a:effectLst/>
          </p:spPr>
          <p:txBody>
            <a:bodyPr>
              <a:spAutoFit/>
            </a:bodyPr>
            <a:lstStyle/>
            <a:p>
              <a:r>
                <a:rPr lang="ru-RU" sz="1400" b="0" dirty="0" err="1" smtClean="0"/>
                <a:t>Жоба</a:t>
              </a:r>
              <a:r>
                <a:rPr lang="ru-RU" sz="1400" b="0" dirty="0" smtClean="0"/>
                <a:t> </a:t>
              </a:r>
              <a:r>
                <a:rPr lang="ru-RU" sz="1400" b="0" dirty="0" err="1" smtClean="0"/>
                <a:t>жұмыстары- </a:t>
              </a:r>
              <a:r>
                <a:rPr lang="ru-RU" sz="1400" b="0" dirty="0" smtClean="0"/>
                <a:t>15</a:t>
              </a:r>
              <a:endParaRPr lang="en-US" sz="1400" b="0" dirty="0" smtClean="0"/>
            </a:p>
            <a:p>
              <a:endParaRPr lang="en-US" b="0" dirty="0"/>
            </a:p>
          </p:txBody>
        </p:sp>
        <p:sp>
          <p:nvSpPr>
            <p:cNvPr id="105517" name="AutoShape 45"/>
            <p:cNvSpPr>
              <a:spLocks noChangeArrowheads="1"/>
            </p:cNvSpPr>
            <p:nvPr/>
          </p:nvSpPr>
          <p:spPr bwMode="gray">
            <a:xfrm>
              <a:off x="3692" y="3290"/>
              <a:ext cx="1363" cy="548"/>
            </a:xfrm>
            <a:prstGeom prst="roundRect">
              <a:avLst>
                <a:gd name="adj" fmla="val 40389"/>
              </a:avLst>
            </a:prstGeom>
            <a:gradFill rotWithShape="1">
              <a:gsLst>
                <a:gs pos="0">
                  <a:srgbClr val="99BACC"/>
                </a:gs>
                <a:gs pos="100000">
                  <a:schemeClr val="bg1"/>
                </a:gs>
              </a:gsLst>
              <a:lin ang="5400000" scaled="1"/>
            </a:gradFill>
            <a:ln w="9525">
              <a:noFill/>
              <a:round/>
              <a:headEnd/>
              <a:tailEnd/>
            </a:ln>
            <a:effectLst/>
          </p:spPr>
          <p:txBody>
            <a:bodyPr wrap="none" anchor="ctr"/>
            <a:lstStyle/>
            <a:p>
              <a:endParaRPr lang="ru-RU" dirty="0"/>
            </a:p>
          </p:txBody>
        </p:sp>
        <p:sp>
          <p:nvSpPr>
            <p:cNvPr id="105518" name="AutoShape 46"/>
            <p:cNvSpPr>
              <a:spLocks noChangeArrowheads="1"/>
            </p:cNvSpPr>
            <p:nvPr/>
          </p:nvSpPr>
          <p:spPr bwMode="gray">
            <a:xfrm>
              <a:off x="3720" y="3305"/>
              <a:ext cx="1304" cy="487"/>
            </a:xfrm>
            <a:prstGeom prst="roundRect">
              <a:avLst>
                <a:gd name="adj" fmla="val 50000"/>
              </a:avLst>
            </a:prstGeom>
            <a:gradFill rotWithShape="1">
              <a:gsLst>
                <a:gs pos="0">
                  <a:srgbClr val="C8DAD4"/>
                </a:gs>
                <a:gs pos="100000">
                  <a:schemeClr val="bg1"/>
                </a:gs>
              </a:gsLst>
              <a:lin ang="5400000" scaled="1"/>
            </a:gradFill>
            <a:ln w="9525">
              <a:noFill/>
              <a:round/>
              <a:headEnd/>
              <a:tailEnd/>
            </a:ln>
            <a:effectLst/>
          </p:spPr>
          <p:txBody>
            <a:bodyPr wrap="none" anchor="ctr"/>
            <a:lstStyle/>
            <a:p>
              <a:endParaRPr lang="ru-RU" dirty="0"/>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a:xfrm>
            <a:off x="2000232" y="642918"/>
            <a:ext cx="6019800" cy="487363"/>
          </a:xfrm>
        </p:spPr>
        <p:txBody>
          <a:bodyPr/>
          <a:lstStyle/>
          <a:p>
            <a:r>
              <a:rPr lang="kk-KZ" sz="2400" b="0" dirty="0" smtClean="0"/>
              <a:t>Ғылыми-зерттеу жұмысы</a:t>
            </a:r>
            <a:endParaRPr lang="en-US" sz="2400" b="0" dirty="0" smtClean="0"/>
          </a:p>
        </p:txBody>
      </p:sp>
      <p:grpSp>
        <p:nvGrpSpPr>
          <p:cNvPr id="88067" name="Group 3"/>
          <p:cNvGrpSpPr>
            <a:grpSpLocks/>
          </p:cNvGrpSpPr>
          <p:nvPr/>
        </p:nvGrpSpPr>
        <p:grpSpPr bwMode="auto">
          <a:xfrm>
            <a:off x="1000100" y="2000240"/>
            <a:ext cx="7430943" cy="2816680"/>
            <a:chOff x="478" y="1200"/>
            <a:chExt cx="5149" cy="1932"/>
          </a:xfrm>
        </p:grpSpPr>
        <p:sp>
          <p:nvSpPr>
            <p:cNvPr id="88068" name="AutoShape 4"/>
            <p:cNvSpPr>
              <a:spLocks noChangeArrowheads="1"/>
            </p:cNvSpPr>
            <p:nvPr/>
          </p:nvSpPr>
          <p:spPr bwMode="gray">
            <a:xfrm>
              <a:off x="3746" y="1739"/>
              <a:ext cx="1881" cy="1393"/>
            </a:xfrm>
            <a:prstGeom prst="chevron">
              <a:avLst>
                <a:gd name="adj" fmla="val 16468"/>
              </a:avLst>
            </a:prstGeom>
            <a:gradFill rotWithShape="1">
              <a:gsLst>
                <a:gs pos="0">
                  <a:schemeClr val="accent2"/>
                </a:gs>
                <a:gs pos="100000">
                  <a:schemeClr val="accent2">
                    <a:gamma/>
                    <a:tint val="69804"/>
                    <a:invGamma/>
                  </a:schemeClr>
                </a:gs>
              </a:gsLst>
              <a:lin ang="0" scaled="1"/>
            </a:gradFill>
            <a:ln w="38100">
              <a:solidFill>
                <a:srgbClr val="EAEAEA"/>
              </a:solidFill>
              <a:miter lim="800000"/>
              <a:headEnd/>
              <a:tailEnd/>
            </a:ln>
            <a:effectLst>
              <a:outerShdw dist="109250" dir="3267739" algn="ctr" rotWithShape="0">
                <a:srgbClr val="333333">
                  <a:alpha val="50000"/>
                </a:srgbClr>
              </a:outerShdw>
            </a:effectLst>
          </p:spPr>
          <p:txBody>
            <a:bodyPr wrap="square" anchor="ctr">
              <a:spAutoFit/>
            </a:bodyPr>
            <a:lstStyle/>
            <a:p>
              <a:r>
                <a:rPr lang="ru-RU" dirty="0" smtClean="0"/>
                <a:t>Конференция </a:t>
              </a:r>
              <a:r>
                <a:rPr lang="ru-RU" dirty="0" err="1" smtClean="0"/>
                <a:t>материалдарында</a:t>
              </a:r>
              <a:r>
                <a:rPr lang="ru-RU" dirty="0" smtClean="0"/>
                <a:t> </a:t>
              </a:r>
              <a:r>
                <a:rPr lang="ru-RU" dirty="0" err="1" smtClean="0"/>
                <a:t>басылып</a:t>
              </a:r>
              <a:r>
                <a:rPr lang="ru-RU" dirty="0" smtClean="0"/>
                <a:t> </a:t>
              </a:r>
              <a:r>
                <a:rPr lang="ru-RU" dirty="0" err="1" smtClean="0"/>
                <a:t>шығарылған методикалық мақалалар </a:t>
              </a:r>
              <a:r>
                <a:rPr lang="ru-RU" dirty="0" smtClean="0"/>
                <a:t>саны- </a:t>
              </a:r>
              <a:r>
                <a:rPr lang="ru-RU" dirty="0" smtClean="0"/>
                <a:t>10</a:t>
              </a:r>
              <a:endParaRPr lang="ru-RU" dirty="0"/>
            </a:p>
          </p:txBody>
        </p:sp>
        <p:sp>
          <p:nvSpPr>
            <p:cNvPr id="88069" name="AutoShape 5"/>
            <p:cNvSpPr>
              <a:spLocks noChangeArrowheads="1"/>
            </p:cNvSpPr>
            <p:nvPr/>
          </p:nvSpPr>
          <p:spPr bwMode="gray">
            <a:xfrm>
              <a:off x="2069" y="1728"/>
              <a:ext cx="1819" cy="1203"/>
            </a:xfrm>
            <a:prstGeom prst="chevron">
              <a:avLst>
                <a:gd name="adj" fmla="val 17842"/>
              </a:avLst>
            </a:prstGeom>
            <a:gradFill rotWithShape="1">
              <a:gsLst>
                <a:gs pos="0">
                  <a:schemeClr val="hlink"/>
                </a:gs>
                <a:gs pos="100000">
                  <a:schemeClr val="hlink">
                    <a:gamma/>
                    <a:tint val="69804"/>
                    <a:invGamma/>
                  </a:schemeClr>
                </a:gs>
              </a:gsLst>
              <a:lin ang="0" scaled="1"/>
            </a:gradFill>
            <a:ln w="38100">
              <a:solidFill>
                <a:srgbClr val="EAEAEA"/>
              </a:solidFill>
              <a:miter lim="800000"/>
              <a:headEnd/>
              <a:tailEnd/>
            </a:ln>
            <a:effectLst>
              <a:outerShdw dist="109250" dir="3267739" algn="ctr" rotWithShape="0">
                <a:srgbClr val="333333">
                  <a:alpha val="50000"/>
                </a:srgbClr>
              </a:outerShdw>
            </a:effectLst>
          </p:spPr>
          <p:txBody>
            <a:bodyPr wrap="square" anchor="ctr">
              <a:spAutoFit/>
            </a:bodyPr>
            <a:lstStyle/>
            <a:p>
              <a:r>
                <a:rPr lang="ru-RU" dirty="0" smtClean="0"/>
                <a:t>ТМД </a:t>
              </a:r>
              <a:r>
                <a:rPr lang="ru-RU" dirty="0" err="1" smtClean="0"/>
                <a:t>елдерінде</a:t>
              </a:r>
              <a:r>
                <a:rPr lang="ru-RU" dirty="0" smtClean="0"/>
                <a:t> </a:t>
              </a:r>
              <a:r>
                <a:rPr lang="ru-RU" dirty="0" err="1" smtClean="0"/>
                <a:t>басылып</a:t>
              </a:r>
              <a:r>
                <a:rPr lang="ru-RU" dirty="0" smtClean="0"/>
                <a:t> </a:t>
              </a:r>
              <a:r>
                <a:rPr lang="ru-RU" dirty="0" err="1" smtClean="0"/>
                <a:t>шығарылған мақалалар </a:t>
              </a:r>
              <a:r>
                <a:rPr lang="ru-RU" dirty="0" smtClean="0"/>
                <a:t>саны- </a:t>
              </a:r>
              <a:r>
                <a:rPr lang="ru-RU" dirty="0" smtClean="0"/>
                <a:t>14</a:t>
              </a:r>
              <a:endParaRPr lang="ru-RU" dirty="0"/>
            </a:p>
          </p:txBody>
        </p:sp>
        <p:sp>
          <p:nvSpPr>
            <p:cNvPr id="88070" name="AutoShape 6"/>
            <p:cNvSpPr>
              <a:spLocks noChangeArrowheads="1"/>
            </p:cNvSpPr>
            <p:nvPr/>
          </p:nvSpPr>
          <p:spPr bwMode="gray">
            <a:xfrm>
              <a:off x="478" y="1739"/>
              <a:ext cx="1640" cy="1203"/>
            </a:xfrm>
            <a:prstGeom prst="chevron">
              <a:avLst>
                <a:gd name="adj" fmla="val 17842"/>
              </a:avLst>
            </a:prstGeom>
            <a:gradFill rotWithShape="1">
              <a:gsLst>
                <a:gs pos="0">
                  <a:schemeClr val="accent1"/>
                </a:gs>
                <a:gs pos="100000">
                  <a:schemeClr val="accent1">
                    <a:gamma/>
                    <a:tint val="69804"/>
                    <a:invGamma/>
                  </a:schemeClr>
                </a:gs>
              </a:gsLst>
              <a:lin ang="0" scaled="1"/>
            </a:gradFill>
            <a:ln w="38100">
              <a:solidFill>
                <a:srgbClr val="EAEAEA"/>
              </a:solidFill>
              <a:miter lim="800000"/>
              <a:headEnd/>
              <a:tailEnd/>
            </a:ln>
            <a:effectLst>
              <a:outerShdw dist="109250" dir="3267739" algn="ctr" rotWithShape="0">
                <a:srgbClr val="333333">
                  <a:alpha val="50000"/>
                </a:srgbClr>
              </a:outerShdw>
            </a:effectLst>
          </p:spPr>
          <p:txBody>
            <a:bodyPr wrap="square" anchor="ctr">
              <a:spAutoFit/>
            </a:bodyPr>
            <a:lstStyle/>
            <a:p>
              <a:r>
                <a:rPr lang="ru-RU" dirty="0" err="1" smtClean="0"/>
                <a:t>Методикалық мақалалар</a:t>
              </a:r>
              <a:endParaRPr lang="ru-RU" dirty="0" smtClean="0"/>
            </a:p>
            <a:p>
              <a:r>
                <a:rPr lang="ru-RU" dirty="0" smtClean="0"/>
                <a:t>«</a:t>
              </a:r>
              <a:r>
                <a:rPr lang="ru-RU" dirty="0" err="1" smtClean="0"/>
                <a:t>Хабаршы</a:t>
              </a:r>
              <a:r>
                <a:rPr lang="ru-RU" dirty="0" smtClean="0"/>
                <a:t>» </a:t>
              </a:r>
              <a:r>
                <a:rPr lang="ru-RU" dirty="0" smtClean="0"/>
                <a:t>- 4</a:t>
              </a:r>
            </a:p>
            <a:p>
              <a:endParaRPr lang="ru-RU" dirty="0"/>
            </a:p>
            <a:p>
              <a:r>
                <a:rPr lang="ru-RU" dirty="0" smtClean="0"/>
                <a:t> </a:t>
              </a:r>
              <a:endParaRPr lang="ru-RU" dirty="0"/>
            </a:p>
          </p:txBody>
        </p:sp>
        <p:sp>
          <p:nvSpPr>
            <p:cNvPr id="88071" name="AutoShape 7"/>
            <p:cNvSpPr>
              <a:spLocks noChangeArrowheads="1"/>
            </p:cNvSpPr>
            <p:nvPr/>
          </p:nvSpPr>
          <p:spPr bwMode="gray">
            <a:xfrm>
              <a:off x="672" y="1200"/>
              <a:ext cx="1296" cy="362"/>
            </a:xfrm>
            <a:prstGeom prst="roundRect">
              <a:avLst>
                <a:gd name="adj" fmla="val 50000"/>
              </a:avLst>
            </a:prstGeom>
            <a:gradFill rotWithShape="1">
              <a:gsLst>
                <a:gs pos="0">
                  <a:schemeClr val="accent1"/>
                </a:gs>
                <a:gs pos="100000">
                  <a:schemeClr val="accent1">
                    <a:gamma/>
                    <a:tint val="69804"/>
                    <a:invGamma/>
                  </a:schemeClr>
                </a:gs>
              </a:gsLst>
              <a:lin ang="0" scaled="1"/>
            </a:gradFill>
            <a:ln w="38100" algn="ctr">
              <a:solidFill>
                <a:srgbClr val="FFFFFF"/>
              </a:solidFill>
              <a:round/>
              <a:headEnd/>
              <a:tailEnd/>
            </a:ln>
            <a:effectLst>
              <a:outerShdw dist="63500" dir="3187806" algn="ctr" rotWithShape="0">
                <a:srgbClr val="001D3A"/>
              </a:outerShdw>
            </a:effectLst>
          </p:spPr>
          <p:txBody>
            <a:bodyPr wrap="none" anchor="ctr"/>
            <a:lstStyle/>
            <a:p>
              <a:pPr algn="ctr" eaLnBrk="0" hangingPunct="0"/>
              <a:r>
                <a:rPr lang="en-US" sz="2000" dirty="0" smtClean="0">
                  <a:solidFill>
                    <a:schemeClr val="bg1"/>
                  </a:solidFill>
                </a:rPr>
                <a:t>1</a:t>
              </a:r>
              <a:endParaRPr lang="en-US" sz="2000" dirty="0">
                <a:solidFill>
                  <a:schemeClr val="bg1"/>
                </a:solidFill>
              </a:endParaRPr>
            </a:p>
          </p:txBody>
        </p:sp>
        <p:sp>
          <p:nvSpPr>
            <p:cNvPr id="88072" name="AutoShape 8"/>
            <p:cNvSpPr>
              <a:spLocks noChangeArrowheads="1"/>
            </p:cNvSpPr>
            <p:nvPr/>
          </p:nvSpPr>
          <p:spPr bwMode="gray">
            <a:xfrm>
              <a:off x="2133" y="1200"/>
              <a:ext cx="1296" cy="362"/>
            </a:xfrm>
            <a:prstGeom prst="roundRect">
              <a:avLst>
                <a:gd name="adj" fmla="val 50000"/>
              </a:avLst>
            </a:prstGeom>
            <a:gradFill rotWithShape="1">
              <a:gsLst>
                <a:gs pos="0">
                  <a:schemeClr val="hlink"/>
                </a:gs>
                <a:gs pos="100000">
                  <a:schemeClr val="hlink">
                    <a:gamma/>
                    <a:tint val="69804"/>
                    <a:invGamma/>
                  </a:schemeClr>
                </a:gs>
              </a:gsLst>
              <a:lin ang="0" scaled="1"/>
            </a:gradFill>
            <a:ln w="38100" algn="ctr">
              <a:solidFill>
                <a:srgbClr val="FFFFFF"/>
              </a:solidFill>
              <a:round/>
              <a:headEnd/>
              <a:tailEnd/>
            </a:ln>
            <a:effectLst>
              <a:outerShdw dist="63500" dir="3187806" algn="ctr" rotWithShape="0">
                <a:srgbClr val="001D3A"/>
              </a:outerShdw>
            </a:effectLst>
          </p:spPr>
          <p:txBody>
            <a:bodyPr wrap="none" anchor="ctr"/>
            <a:lstStyle/>
            <a:p>
              <a:pPr algn="ctr"/>
              <a:r>
                <a:rPr lang="en-US" sz="2000" dirty="0" smtClean="0">
                  <a:solidFill>
                    <a:schemeClr val="bg1"/>
                  </a:solidFill>
                </a:rPr>
                <a:t>2</a:t>
              </a:r>
              <a:endParaRPr lang="en-US" sz="2000" dirty="0">
                <a:solidFill>
                  <a:schemeClr val="bg1"/>
                </a:solidFill>
              </a:endParaRPr>
            </a:p>
          </p:txBody>
        </p:sp>
        <p:sp>
          <p:nvSpPr>
            <p:cNvPr id="88073" name="AutoShape 9"/>
            <p:cNvSpPr>
              <a:spLocks noChangeArrowheads="1"/>
            </p:cNvSpPr>
            <p:nvPr/>
          </p:nvSpPr>
          <p:spPr bwMode="gray">
            <a:xfrm>
              <a:off x="3600" y="1200"/>
              <a:ext cx="1296" cy="362"/>
            </a:xfrm>
            <a:prstGeom prst="roundRect">
              <a:avLst>
                <a:gd name="adj" fmla="val 50000"/>
              </a:avLst>
            </a:prstGeom>
            <a:gradFill rotWithShape="1">
              <a:gsLst>
                <a:gs pos="0">
                  <a:schemeClr val="accent2"/>
                </a:gs>
                <a:gs pos="100000">
                  <a:schemeClr val="accent2">
                    <a:gamma/>
                    <a:tint val="69804"/>
                    <a:invGamma/>
                  </a:schemeClr>
                </a:gs>
              </a:gsLst>
              <a:lin ang="0" scaled="1"/>
            </a:gradFill>
            <a:ln w="38100" algn="ctr">
              <a:solidFill>
                <a:srgbClr val="FFFFFF"/>
              </a:solidFill>
              <a:round/>
              <a:headEnd/>
              <a:tailEnd/>
            </a:ln>
            <a:effectLst>
              <a:outerShdw dist="63500" dir="3187806" algn="ctr" rotWithShape="0">
                <a:srgbClr val="001D3A"/>
              </a:outerShdw>
            </a:effectLst>
          </p:spPr>
          <p:txBody>
            <a:bodyPr wrap="none" anchor="ctr"/>
            <a:lstStyle/>
            <a:p>
              <a:pPr algn="ctr"/>
              <a:r>
                <a:rPr lang="en-US" sz="2000" dirty="0" smtClean="0">
                  <a:solidFill>
                    <a:schemeClr val="bg1"/>
                  </a:solidFill>
                </a:rPr>
                <a:t>3</a:t>
              </a:r>
              <a:endParaRPr lang="en-US" sz="2000" dirty="0">
                <a:solidFill>
                  <a:schemeClr val="bg1"/>
                </a:solidFill>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0" hangingPunct="0"/>
            <a:r>
              <a:rPr lang="kk-KZ" sz="2000" b="0" dirty="0" smtClean="0"/>
              <a:t>Әлеуметтік-тәрбие жұмысы</a:t>
            </a:r>
            <a:endParaRPr lang="en-US" sz="2000" b="0" dirty="0" smtClean="0"/>
          </a:p>
        </p:txBody>
      </p:sp>
      <p:sp>
        <p:nvSpPr>
          <p:cNvPr id="76803" name="AutoShape 3"/>
          <p:cNvSpPr>
            <a:spLocks noChangeArrowheads="1"/>
          </p:cNvSpPr>
          <p:nvPr/>
        </p:nvSpPr>
        <p:spPr bwMode="auto">
          <a:xfrm>
            <a:off x="5562600" y="3505200"/>
            <a:ext cx="2286000" cy="2667000"/>
          </a:xfrm>
          <a:prstGeom prst="roundRect">
            <a:avLst>
              <a:gd name="adj" fmla="val 16667"/>
            </a:avLst>
          </a:prstGeom>
          <a:noFill/>
          <a:ln w="38100">
            <a:solidFill>
              <a:schemeClr val="tx1"/>
            </a:solidFill>
            <a:round/>
            <a:headEnd/>
            <a:tailEnd/>
          </a:ln>
          <a:effectLst/>
        </p:spPr>
        <p:txBody>
          <a:bodyPr wrap="none" anchor="ctr"/>
          <a:lstStyle/>
          <a:p>
            <a:pPr algn="ctr" eaLnBrk="0" hangingPunct="0"/>
            <a:endParaRPr lang="ru-RU" b="0" dirty="0">
              <a:latin typeface="Verdana" pitchFamily="34" charset="0"/>
            </a:endParaRPr>
          </a:p>
        </p:txBody>
      </p:sp>
      <p:sp>
        <p:nvSpPr>
          <p:cNvPr id="76805" name="AutoShape 5"/>
          <p:cNvSpPr>
            <a:spLocks noChangeArrowheads="1"/>
          </p:cNvSpPr>
          <p:nvPr/>
        </p:nvSpPr>
        <p:spPr bwMode="auto">
          <a:xfrm>
            <a:off x="1143000" y="3505200"/>
            <a:ext cx="2286000" cy="2667000"/>
          </a:xfrm>
          <a:prstGeom prst="roundRect">
            <a:avLst>
              <a:gd name="adj" fmla="val 16667"/>
            </a:avLst>
          </a:prstGeom>
          <a:noFill/>
          <a:ln w="38100">
            <a:solidFill>
              <a:schemeClr val="tx1"/>
            </a:solidFill>
            <a:round/>
            <a:headEnd/>
            <a:tailEnd/>
          </a:ln>
          <a:effectLst/>
        </p:spPr>
        <p:txBody>
          <a:bodyPr wrap="none" anchor="ctr"/>
          <a:lstStyle/>
          <a:p>
            <a:pPr algn="ctr" eaLnBrk="0" hangingPunct="0"/>
            <a:endParaRPr lang="ru-RU" b="0" dirty="0">
              <a:latin typeface="Verdana" pitchFamily="34" charset="0"/>
            </a:endParaRPr>
          </a:p>
        </p:txBody>
      </p:sp>
      <p:sp>
        <p:nvSpPr>
          <p:cNvPr id="76806" name="Text Box 6"/>
          <p:cNvSpPr txBox="1">
            <a:spLocks noChangeArrowheads="1"/>
          </p:cNvSpPr>
          <p:nvPr/>
        </p:nvSpPr>
        <p:spPr bwMode="auto">
          <a:xfrm>
            <a:off x="1238250" y="3705225"/>
            <a:ext cx="2190742" cy="1015663"/>
          </a:xfrm>
          <a:prstGeom prst="rect">
            <a:avLst/>
          </a:prstGeom>
          <a:noFill/>
          <a:ln w="9525">
            <a:noFill/>
            <a:miter lim="800000"/>
            <a:headEnd/>
            <a:tailEnd/>
          </a:ln>
          <a:effectLst/>
        </p:spPr>
        <p:txBody>
          <a:bodyPr wrap="square">
            <a:spAutoFit/>
          </a:bodyPr>
          <a:lstStyle/>
          <a:p>
            <a:pPr eaLnBrk="0" hangingPunct="0"/>
            <a:r>
              <a:rPr lang="ru-RU" sz="2000" dirty="0" err="1" smtClean="0">
                <a:solidFill>
                  <a:srgbClr val="000000"/>
                </a:solidFill>
              </a:rPr>
              <a:t>Ғылыми-методикалық: </a:t>
            </a:r>
            <a:r>
              <a:rPr lang="ru-RU" sz="2000" dirty="0" smtClean="0">
                <a:solidFill>
                  <a:srgbClr val="000000"/>
                </a:solidFill>
              </a:rPr>
              <a:t>10 </a:t>
            </a:r>
            <a:endParaRPr lang="en-US" sz="1400" b="0" dirty="0">
              <a:solidFill>
                <a:srgbClr val="000000"/>
              </a:solidFill>
            </a:endParaRPr>
          </a:p>
        </p:txBody>
      </p:sp>
      <p:sp>
        <p:nvSpPr>
          <p:cNvPr id="76807" name="Freeform 7"/>
          <p:cNvSpPr>
            <a:spLocks/>
          </p:cNvSpPr>
          <p:nvPr/>
        </p:nvSpPr>
        <p:spPr bwMode="gray">
          <a:xfrm>
            <a:off x="3222625" y="3408363"/>
            <a:ext cx="903288"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accent2"/>
              </a:gs>
              <a:gs pos="100000">
                <a:schemeClr val="accent2">
                  <a:gamma/>
                  <a:tint val="63529"/>
                  <a:invGamma/>
                </a:schemeClr>
              </a:gs>
            </a:gsLst>
            <a:lin ang="0" scaled="1"/>
          </a:gradFill>
          <a:ln w="0">
            <a:noFill/>
            <a:prstDash val="solid"/>
            <a:round/>
            <a:headEnd/>
            <a:tailEnd/>
          </a:ln>
        </p:spPr>
        <p:txBody>
          <a:bodyPr/>
          <a:lstStyle/>
          <a:p>
            <a:endParaRPr lang="ru-RU" dirty="0"/>
          </a:p>
        </p:txBody>
      </p:sp>
      <p:sp>
        <p:nvSpPr>
          <p:cNvPr id="76808" name="AutoShape 8"/>
          <p:cNvSpPr>
            <a:spLocks noChangeAspect="1" noChangeArrowheads="1" noTextEdit="1"/>
          </p:cNvSpPr>
          <p:nvPr/>
        </p:nvSpPr>
        <p:spPr bwMode="gray">
          <a:xfrm flipH="1">
            <a:off x="4868863" y="3405188"/>
            <a:ext cx="909637" cy="1244600"/>
          </a:xfrm>
          <a:prstGeom prst="rect">
            <a:avLst/>
          </a:prstGeom>
          <a:noFill/>
          <a:ln w="9525">
            <a:noFill/>
            <a:miter lim="800000"/>
            <a:headEnd/>
            <a:tailEnd/>
          </a:ln>
        </p:spPr>
        <p:txBody>
          <a:bodyPr/>
          <a:lstStyle/>
          <a:p>
            <a:endParaRPr lang="ru-RU" dirty="0"/>
          </a:p>
        </p:txBody>
      </p:sp>
      <p:sp>
        <p:nvSpPr>
          <p:cNvPr id="76809" name="Freeform 9"/>
          <p:cNvSpPr>
            <a:spLocks/>
          </p:cNvSpPr>
          <p:nvPr/>
        </p:nvSpPr>
        <p:spPr bwMode="gray">
          <a:xfrm flipH="1">
            <a:off x="4875213" y="3408363"/>
            <a:ext cx="903287" cy="1241425"/>
          </a:xfrm>
          <a:custGeom>
            <a:avLst/>
            <a:gdLst/>
            <a:ahLst/>
            <a:cxnLst>
              <a:cxn ang="0">
                <a:pos x="580" y="0"/>
              </a:cxn>
              <a:cxn ang="0">
                <a:pos x="578" y="90"/>
              </a:cxn>
              <a:cxn ang="0">
                <a:pos x="568" y="174"/>
              </a:cxn>
              <a:cxn ang="0">
                <a:pos x="552" y="252"/>
              </a:cxn>
              <a:cxn ang="0">
                <a:pos x="526" y="324"/>
              </a:cxn>
              <a:cxn ang="0">
                <a:pos x="494" y="390"/>
              </a:cxn>
              <a:cxn ang="0">
                <a:pos x="452" y="450"/>
              </a:cxn>
              <a:cxn ang="0">
                <a:pos x="402" y="508"/>
              </a:cxn>
              <a:cxn ang="0">
                <a:pos x="342" y="560"/>
              </a:cxn>
              <a:cxn ang="0">
                <a:pos x="270" y="610"/>
              </a:cxn>
              <a:cxn ang="0">
                <a:pos x="188" y="656"/>
              </a:cxn>
              <a:cxn ang="0">
                <a:pos x="188" y="798"/>
              </a:cxn>
              <a:cxn ang="0">
                <a:pos x="0" y="514"/>
              </a:cxn>
              <a:cxn ang="0">
                <a:pos x="188" y="230"/>
              </a:cxn>
              <a:cxn ang="0">
                <a:pos x="188" y="372"/>
              </a:cxn>
              <a:cxn ang="0">
                <a:pos x="224" y="368"/>
              </a:cxn>
              <a:cxn ang="0">
                <a:pos x="264" y="356"/>
              </a:cxn>
              <a:cxn ang="0">
                <a:pos x="306" y="336"/>
              </a:cxn>
              <a:cxn ang="0">
                <a:pos x="348" y="310"/>
              </a:cxn>
              <a:cxn ang="0">
                <a:pos x="392" y="280"/>
              </a:cxn>
              <a:cxn ang="0">
                <a:pos x="432" y="246"/>
              </a:cxn>
              <a:cxn ang="0">
                <a:pos x="472" y="208"/>
              </a:cxn>
              <a:cxn ang="0">
                <a:pos x="506" y="166"/>
              </a:cxn>
              <a:cxn ang="0">
                <a:pos x="536" y="124"/>
              </a:cxn>
              <a:cxn ang="0">
                <a:pos x="558" y="82"/>
              </a:cxn>
              <a:cxn ang="0">
                <a:pos x="574" y="40"/>
              </a:cxn>
              <a:cxn ang="0">
                <a:pos x="578" y="0"/>
              </a:cxn>
              <a:cxn ang="0">
                <a:pos x="580" y="0"/>
              </a:cxn>
            </a:cxnLst>
            <a:rect l="0" t="0" r="r" b="b"/>
            <a:pathLst>
              <a:path w="580" h="798">
                <a:moveTo>
                  <a:pt x="580" y="0"/>
                </a:moveTo>
                <a:lnTo>
                  <a:pt x="578" y="90"/>
                </a:lnTo>
                <a:lnTo>
                  <a:pt x="568" y="174"/>
                </a:lnTo>
                <a:lnTo>
                  <a:pt x="552" y="252"/>
                </a:lnTo>
                <a:lnTo>
                  <a:pt x="526" y="324"/>
                </a:lnTo>
                <a:lnTo>
                  <a:pt x="494" y="390"/>
                </a:lnTo>
                <a:lnTo>
                  <a:pt x="452" y="450"/>
                </a:lnTo>
                <a:lnTo>
                  <a:pt x="402" y="508"/>
                </a:lnTo>
                <a:lnTo>
                  <a:pt x="342" y="560"/>
                </a:lnTo>
                <a:lnTo>
                  <a:pt x="270" y="610"/>
                </a:lnTo>
                <a:lnTo>
                  <a:pt x="188" y="656"/>
                </a:lnTo>
                <a:lnTo>
                  <a:pt x="188" y="798"/>
                </a:lnTo>
                <a:lnTo>
                  <a:pt x="0" y="514"/>
                </a:lnTo>
                <a:lnTo>
                  <a:pt x="188" y="230"/>
                </a:lnTo>
                <a:lnTo>
                  <a:pt x="188" y="372"/>
                </a:lnTo>
                <a:lnTo>
                  <a:pt x="224" y="368"/>
                </a:lnTo>
                <a:lnTo>
                  <a:pt x="264" y="356"/>
                </a:lnTo>
                <a:lnTo>
                  <a:pt x="306" y="336"/>
                </a:lnTo>
                <a:lnTo>
                  <a:pt x="348" y="310"/>
                </a:lnTo>
                <a:lnTo>
                  <a:pt x="392" y="280"/>
                </a:lnTo>
                <a:lnTo>
                  <a:pt x="432" y="246"/>
                </a:lnTo>
                <a:lnTo>
                  <a:pt x="472" y="208"/>
                </a:lnTo>
                <a:lnTo>
                  <a:pt x="506" y="166"/>
                </a:lnTo>
                <a:lnTo>
                  <a:pt x="536" y="124"/>
                </a:lnTo>
                <a:lnTo>
                  <a:pt x="558" y="82"/>
                </a:lnTo>
                <a:lnTo>
                  <a:pt x="574" y="40"/>
                </a:lnTo>
                <a:lnTo>
                  <a:pt x="578" y="0"/>
                </a:lnTo>
                <a:lnTo>
                  <a:pt x="580" y="0"/>
                </a:lnTo>
                <a:close/>
              </a:path>
            </a:pathLst>
          </a:custGeom>
          <a:gradFill rotWithShape="1">
            <a:gsLst>
              <a:gs pos="0">
                <a:schemeClr val="hlink"/>
              </a:gs>
              <a:gs pos="100000">
                <a:schemeClr val="hlink">
                  <a:gamma/>
                  <a:tint val="31765"/>
                  <a:invGamma/>
                </a:schemeClr>
              </a:gs>
            </a:gsLst>
            <a:lin ang="0" scaled="1"/>
          </a:gradFill>
          <a:ln w="0">
            <a:noFill/>
            <a:prstDash val="solid"/>
            <a:round/>
            <a:headEnd/>
            <a:tailEnd/>
          </a:ln>
        </p:spPr>
        <p:txBody>
          <a:bodyPr/>
          <a:lstStyle/>
          <a:p>
            <a:endParaRPr lang="ru-RU" dirty="0"/>
          </a:p>
        </p:txBody>
      </p:sp>
      <p:grpSp>
        <p:nvGrpSpPr>
          <p:cNvPr id="76810" name="Group 10"/>
          <p:cNvGrpSpPr>
            <a:grpSpLocks/>
          </p:cNvGrpSpPr>
          <p:nvPr/>
        </p:nvGrpSpPr>
        <p:grpSpPr bwMode="auto">
          <a:xfrm>
            <a:off x="3048000" y="1781175"/>
            <a:ext cx="2998788" cy="1601788"/>
            <a:chOff x="1997" y="1314"/>
            <a:chExt cx="1889" cy="1009"/>
          </a:xfrm>
        </p:grpSpPr>
        <p:grpSp>
          <p:nvGrpSpPr>
            <p:cNvPr id="76811" name="Group 11"/>
            <p:cNvGrpSpPr>
              <a:grpSpLocks/>
            </p:cNvGrpSpPr>
            <p:nvPr/>
          </p:nvGrpSpPr>
          <p:grpSpPr bwMode="auto">
            <a:xfrm>
              <a:off x="1997" y="1404"/>
              <a:ext cx="1889" cy="919"/>
              <a:chOff x="1973" y="1027"/>
              <a:chExt cx="1926" cy="937"/>
            </a:xfrm>
          </p:grpSpPr>
          <p:sp>
            <p:nvSpPr>
              <p:cNvPr id="76812" name="Oval 12"/>
              <p:cNvSpPr>
                <a:spLocks noChangeArrowheads="1"/>
              </p:cNvSpPr>
              <p:nvPr/>
            </p:nvSpPr>
            <p:spPr bwMode="gray">
              <a:xfrm>
                <a:off x="1994" y="1057"/>
                <a:ext cx="1905" cy="907"/>
              </a:xfrm>
              <a:prstGeom prst="ellipse">
                <a:avLst/>
              </a:prstGeom>
              <a:gradFill rotWithShape="1">
                <a:gsLst>
                  <a:gs pos="0">
                    <a:schemeClr val="hlink"/>
                  </a:gs>
                  <a:gs pos="100000">
                    <a:schemeClr val="hlink">
                      <a:gamma/>
                      <a:shade val="48627"/>
                      <a:invGamma/>
                    </a:schemeClr>
                  </a:gs>
                </a:gsLst>
                <a:lin ang="2700000" scaled="1"/>
              </a:gradFill>
              <a:ln w="9525">
                <a:noFill/>
                <a:round/>
                <a:headEnd/>
                <a:tailEnd/>
              </a:ln>
              <a:effectLst/>
            </p:spPr>
            <p:txBody>
              <a:bodyPr wrap="none" anchor="ctr"/>
              <a:lstStyle/>
              <a:p>
                <a:endParaRPr lang="ru-RU" dirty="0"/>
              </a:p>
            </p:txBody>
          </p:sp>
          <p:sp>
            <p:nvSpPr>
              <p:cNvPr id="76813" name="Oval 13"/>
              <p:cNvSpPr>
                <a:spLocks noChangeArrowheads="1"/>
              </p:cNvSpPr>
              <p:nvPr/>
            </p:nvSpPr>
            <p:spPr bwMode="gray">
              <a:xfrm>
                <a:off x="1973" y="1027"/>
                <a:ext cx="1905" cy="907"/>
              </a:xfrm>
              <a:prstGeom prst="ellipse">
                <a:avLst/>
              </a:prstGeom>
              <a:gradFill rotWithShape="1">
                <a:gsLst>
                  <a:gs pos="0">
                    <a:schemeClr val="hlink">
                      <a:gamma/>
                      <a:tint val="44314"/>
                      <a:invGamma/>
                    </a:schemeClr>
                  </a:gs>
                  <a:gs pos="100000">
                    <a:schemeClr val="hlink"/>
                  </a:gs>
                </a:gsLst>
                <a:lin ang="2700000" scaled="1"/>
              </a:gradFill>
              <a:ln w="9525">
                <a:noFill/>
                <a:round/>
                <a:headEnd/>
                <a:tailEnd/>
              </a:ln>
              <a:effectLst/>
            </p:spPr>
            <p:txBody>
              <a:bodyPr wrap="none" anchor="ctr"/>
              <a:lstStyle/>
              <a:p>
                <a:endParaRPr lang="ru-RU" dirty="0"/>
              </a:p>
            </p:txBody>
          </p:sp>
        </p:grpSp>
        <p:sp>
          <p:nvSpPr>
            <p:cNvPr id="76814" name="Oval 14"/>
            <p:cNvSpPr>
              <a:spLocks noChangeArrowheads="1"/>
            </p:cNvSpPr>
            <p:nvPr/>
          </p:nvSpPr>
          <p:spPr bwMode="gray">
            <a:xfrm>
              <a:off x="2086" y="1314"/>
              <a:ext cx="1691" cy="845"/>
            </a:xfrm>
            <a:prstGeom prst="ellipse">
              <a:avLst/>
            </a:prstGeom>
            <a:gradFill rotWithShape="1">
              <a:gsLst>
                <a:gs pos="0">
                  <a:schemeClr val="accent1">
                    <a:gamma/>
                    <a:shade val="46275"/>
                    <a:invGamma/>
                  </a:schemeClr>
                </a:gs>
                <a:gs pos="100000">
                  <a:schemeClr val="accent1"/>
                </a:gs>
              </a:gsLst>
              <a:lin ang="2700000" scaled="1"/>
            </a:gradFill>
            <a:ln w="9525" algn="ctr">
              <a:noFill/>
              <a:round/>
              <a:headEnd/>
              <a:tailEnd/>
            </a:ln>
            <a:effectLst/>
          </p:spPr>
          <p:txBody>
            <a:bodyPr vert="eaVert" wrap="none" anchor="ctr"/>
            <a:lstStyle/>
            <a:p>
              <a:endParaRPr lang="ru-RU" dirty="0"/>
            </a:p>
          </p:txBody>
        </p:sp>
        <p:sp>
          <p:nvSpPr>
            <p:cNvPr id="76815" name="Oval 15"/>
            <p:cNvSpPr>
              <a:spLocks noChangeArrowheads="1"/>
            </p:cNvSpPr>
            <p:nvPr/>
          </p:nvSpPr>
          <p:spPr bwMode="gray">
            <a:xfrm>
              <a:off x="2108" y="1319"/>
              <a:ext cx="1650" cy="824"/>
            </a:xfrm>
            <a:prstGeom prst="ellipse">
              <a:avLst/>
            </a:prstGeom>
            <a:gradFill rotWithShape="1">
              <a:gsLst>
                <a:gs pos="0">
                  <a:schemeClr val="accent1">
                    <a:alpha val="0"/>
                  </a:schemeClr>
                </a:gs>
                <a:gs pos="100000">
                  <a:schemeClr val="accent1">
                    <a:gamma/>
                    <a:tint val="34902"/>
                    <a:invGamma/>
                  </a:schemeClr>
                </a:gs>
              </a:gsLst>
              <a:lin ang="2700000" scaled="1"/>
            </a:gradFill>
            <a:ln w="9525" algn="ctr">
              <a:noFill/>
              <a:round/>
              <a:headEnd/>
              <a:tailEnd/>
            </a:ln>
            <a:effectLst/>
          </p:spPr>
          <p:txBody>
            <a:bodyPr vert="eaVert" wrap="none" anchor="ctr"/>
            <a:lstStyle/>
            <a:p>
              <a:endParaRPr lang="ru-RU" dirty="0"/>
            </a:p>
          </p:txBody>
        </p:sp>
        <p:sp>
          <p:nvSpPr>
            <p:cNvPr id="76816" name="Oval 16"/>
            <p:cNvSpPr>
              <a:spLocks noChangeArrowheads="1"/>
            </p:cNvSpPr>
            <p:nvPr/>
          </p:nvSpPr>
          <p:spPr bwMode="gray">
            <a:xfrm>
              <a:off x="2125" y="1327"/>
              <a:ext cx="1570" cy="770"/>
            </a:xfrm>
            <a:prstGeom prst="ellipse">
              <a:avLst/>
            </a:prstGeom>
            <a:gradFill rotWithShape="1">
              <a:gsLst>
                <a:gs pos="0">
                  <a:schemeClr val="accent1">
                    <a:gamma/>
                    <a:shade val="79216"/>
                    <a:invGamma/>
                  </a:schemeClr>
                </a:gs>
                <a:gs pos="100000">
                  <a:schemeClr val="accent1">
                    <a:alpha val="48000"/>
                  </a:schemeClr>
                </a:gs>
              </a:gsLst>
              <a:lin ang="2700000" scaled="1"/>
            </a:gradFill>
            <a:ln w="9525" algn="ctr">
              <a:noFill/>
              <a:round/>
              <a:headEnd/>
              <a:tailEnd/>
            </a:ln>
            <a:effectLst/>
          </p:spPr>
          <p:txBody>
            <a:bodyPr vert="eaVert" wrap="none" anchor="ctr"/>
            <a:lstStyle/>
            <a:p>
              <a:endParaRPr lang="ru-RU" dirty="0"/>
            </a:p>
          </p:txBody>
        </p:sp>
        <p:sp>
          <p:nvSpPr>
            <p:cNvPr id="76817" name="Oval 17"/>
            <p:cNvSpPr>
              <a:spLocks noChangeArrowheads="1"/>
            </p:cNvSpPr>
            <p:nvPr/>
          </p:nvSpPr>
          <p:spPr bwMode="gray">
            <a:xfrm>
              <a:off x="2208" y="1344"/>
              <a:ext cx="1382" cy="624"/>
            </a:xfrm>
            <a:prstGeom prst="ellipse">
              <a:avLst/>
            </a:prstGeom>
            <a:gradFill rotWithShape="1">
              <a:gsLst>
                <a:gs pos="0">
                  <a:schemeClr val="accent1">
                    <a:gamma/>
                    <a:tint val="0"/>
                    <a:invGamma/>
                  </a:schemeClr>
                </a:gs>
                <a:gs pos="100000">
                  <a:schemeClr val="accent1">
                    <a:alpha val="38000"/>
                  </a:schemeClr>
                </a:gs>
              </a:gsLst>
              <a:lin ang="2700000" scaled="1"/>
            </a:gradFill>
            <a:ln w="9525" algn="ctr">
              <a:noFill/>
              <a:round/>
              <a:headEnd/>
              <a:tailEnd/>
            </a:ln>
            <a:effectLst/>
          </p:spPr>
          <p:txBody>
            <a:bodyPr vert="eaVert" wrap="none" anchor="ctr"/>
            <a:lstStyle/>
            <a:p>
              <a:endParaRPr lang="ru-RU" dirty="0"/>
            </a:p>
          </p:txBody>
        </p:sp>
      </p:grpSp>
      <p:sp>
        <p:nvSpPr>
          <p:cNvPr id="76818" name="Text Box 18"/>
          <p:cNvSpPr txBox="1">
            <a:spLocks noChangeArrowheads="1"/>
          </p:cNvSpPr>
          <p:nvPr/>
        </p:nvSpPr>
        <p:spPr bwMode="auto">
          <a:xfrm>
            <a:off x="3714744" y="1981200"/>
            <a:ext cx="1857387" cy="461665"/>
          </a:xfrm>
          <a:prstGeom prst="rect">
            <a:avLst/>
          </a:prstGeom>
          <a:noFill/>
          <a:ln w="9525" algn="ctr">
            <a:noFill/>
            <a:miter lim="800000"/>
            <a:headEnd/>
            <a:tailEnd/>
          </a:ln>
          <a:effectLst/>
        </p:spPr>
        <p:txBody>
          <a:bodyPr wrap="square">
            <a:spAutoFit/>
          </a:bodyPr>
          <a:lstStyle/>
          <a:p>
            <a:pPr algn="ctr" eaLnBrk="0" hangingPunct="0"/>
            <a:r>
              <a:rPr lang="ru-RU" sz="2400" dirty="0" err="1" smtClean="0">
                <a:solidFill>
                  <a:srgbClr val="000000"/>
                </a:solidFill>
              </a:rPr>
              <a:t>Мақалалар</a:t>
            </a:r>
            <a:r>
              <a:rPr lang="ru-RU" sz="2400" dirty="0" smtClean="0">
                <a:solidFill>
                  <a:srgbClr val="000000"/>
                </a:solidFill>
              </a:rPr>
              <a:t> </a:t>
            </a:r>
            <a:endParaRPr lang="en-US" sz="1400" b="0" dirty="0">
              <a:solidFill>
                <a:srgbClr val="000000"/>
              </a:solidFill>
            </a:endParaRPr>
          </a:p>
        </p:txBody>
      </p:sp>
      <p:sp>
        <p:nvSpPr>
          <p:cNvPr id="76826" name="Text Box 26"/>
          <p:cNvSpPr txBox="1">
            <a:spLocks noChangeArrowheads="1"/>
          </p:cNvSpPr>
          <p:nvPr/>
        </p:nvSpPr>
        <p:spPr bwMode="auto">
          <a:xfrm>
            <a:off x="5791200" y="3733800"/>
            <a:ext cx="2038350" cy="400110"/>
          </a:xfrm>
          <a:prstGeom prst="rect">
            <a:avLst/>
          </a:prstGeom>
          <a:noFill/>
          <a:ln w="9525">
            <a:noFill/>
            <a:miter lim="800000"/>
            <a:headEnd/>
            <a:tailEnd/>
          </a:ln>
          <a:effectLst/>
        </p:spPr>
        <p:txBody>
          <a:bodyPr>
            <a:spAutoFit/>
          </a:bodyPr>
          <a:lstStyle/>
          <a:p>
            <a:r>
              <a:rPr lang="ru-RU" sz="2000" dirty="0" err="1" smtClean="0">
                <a:solidFill>
                  <a:srgbClr val="000000"/>
                </a:solidFill>
              </a:rPr>
              <a:t>Имидждік</a:t>
            </a:r>
            <a:r>
              <a:rPr lang="ru-RU" sz="2000" dirty="0" smtClean="0">
                <a:solidFill>
                  <a:srgbClr val="000000"/>
                </a:solidFill>
              </a:rPr>
              <a:t>: </a:t>
            </a:r>
            <a:r>
              <a:rPr lang="ru-RU" sz="2000" dirty="0" smtClean="0">
                <a:solidFill>
                  <a:srgbClr val="000000"/>
                </a:solidFill>
              </a:rPr>
              <a:t>12 </a:t>
            </a:r>
            <a:endParaRPr lang="en-US" b="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ru-RU" sz="2400" dirty="0" err="1" smtClean="0"/>
              <a:t>Тәрбиелік мәні </a:t>
            </a:r>
            <a:r>
              <a:rPr lang="ru-RU" sz="2400" dirty="0" smtClean="0"/>
              <a:t>бар </a:t>
            </a:r>
            <a:r>
              <a:rPr lang="ru-RU" sz="2400" dirty="0" err="1" smtClean="0"/>
              <a:t>жобалар</a:t>
            </a:r>
            <a:endParaRPr lang="en-US" sz="2400" dirty="0"/>
          </a:p>
        </p:txBody>
      </p:sp>
      <p:sp>
        <p:nvSpPr>
          <p:cNvPr id="89091" name="AutoShape 3"/>
          <p:cNvSpPr>
            <a:spLocks noChangeArrowheads="1"/>
          </p:cNvSpPr>
          <p:nvPr/>
        </p:nvSpPr>
        <p:spPr bwMode="auto">
          <a:xfrm>
            <a:off x="6151563" y="3433763"/>
            <a:ext cx="1620837" cy="2738437"/>
          </a:xfrm>
          <a:prstGeom prst="roundRect">
            <a:avLst>
              <a:gd name="adj" fmla="val 13745"/>
            </a:avLst>
          </a:prstGeom>
          <a:noFill/>
          <a:ln w="38100">
            <a:solidFill>
              <a:schemeClr val="bg2"/>
            </a:solidFill>
            <a:round/>
            <a:headEnd/>
            <a:tailEnd/>
          </a:ln>
          <a:effectLst/>
        </p:spPr>
        <p:txBody>
          <a:bodyPr wrap="none" anchor="ctr"/>
          <a:lstStyle/>
          <a:p>
            <a:endParaRPr lang="ru-RU"/>
          </a:p>
        </p:txBody>
      </p:sp>
      <p:sp>
        <p:nvSpPr>
          <p:cNvPr id="89092" name="AutoShape 4"/>
          <p:cNvSpPr>
            <a:spLocks noChangeArrowheads="1"/>
          </p:cNvSpPr>
          <p:nvPr/>
        </p:nvSpPr>
        <p:spPr bwMode="auto">
          <a:xfrm>
            <a:off x="4456113" y="3433763"/>
            <a:ext cx="1611312" cy="2738437"/>
          </a:xfrm>
          <a:prstGeom prst="roundRect">
            <a:avLst>
              <a:gd name="adj" fmla="val 13745"/>
            </a:avLst>
          </a:prstGeom>
          <a:noFill/>
          <a:ln w="38100">
            <a:solidFill>
              <a:schemeClr val="bg2"/>
            </a:solidFill>
            <a:round/>
            <a:headEnd/>
            <a:tailEnd/>
          </a:ln>
          <a:effectLst/>
        </p:spPr>
        <p:txBody>
          <a:bodyPr wrap="none" anchor="ctr"/>
          <a:lstStyle/>
          <a:p>
            <a:endParaRPr lang="ru-RU"/>
          </a:p>
        </p:txBody>
      </p:sp>
      <p:sp>
        <p:nvSpPr>
          <p:cNvPr id="89093" name="AutoShape 5"/>
          <p:cNvSpPr>
            <a:spLocks noChangeArrowheads="1"/>
          </p:cNvSpPr>
          <p:nvPr/>
        </p:nvSpPr>
        <p:spPr bwMode="auto">
          <a:xfrm>
            <a:off x="2773363" y="3433763"/>
            <a:ext cx="1563687" cy="2738437"/>
          </a:xfrm>
          <a:prstGeom prst="roundRect">
            <a:avLst>
              <a:gd name="adj" fmla="val 13745"/>
            </a:avLst>
          </a:prstGeom>
          <a:noFill/>
          <a:ln w="38100">
            <a:solidFill>
              <a:schemeClr val="bg2"/>
            </a:solidFill>
            <a:round/>
            <a:headEnd/>
            <a:tailEnd/>
          </a:ln>
          <a:effectLst/>
        </p:spPr>
        <p:txBody>
          <a:bodyPr wrap="none" anchor="ctr"/>
          <a:lstStyle/>
          <a:p>
            <a:endParaRPr lang="ru-RU"/>
          </a:p>
        </p:txBody>
      </p:sp>
      <p:sp>
        <p:nvSpPr>
          <p:cNvPr id="89094" name="AutoShape 6"/>
          <p:cNvSpPr>
            <a:spLocks noChangeArrowheads="1"/>
          </p:cNvSpPr>
          <p:nvPr/>
        </p:nvSpPr>
        <p:spPr bwMode="auto">
          <a:xfrm>
            <a:off x="1066800" y="3433763"/>
            <a:ext cx="1620838" cy="2738437"/>
          </a:xfrm>
          <a:prstGeom prst="roundRect">
            <a:avLst>
              <a:gd name="adj" fmla="val 13745"/>
            </a:avLst>
          </a:prstGeom>
          <a:noFill/>
          <a:ln w="38100">
            <a:solidFill>
              <a:schemeClr val="bg2"/>
            </a:solidFill>
            <a:round/>
            <a:headEnd/>
            <a:tailEnd/>
          </a:ln>
          <a:effectLst/>
        </p:spPr>
        <p:txBody>
          <a:bodyPr wrap="none" anchor="ctr"/>
          <a:lstStyle/>
          <a:p>
            <a:endParaRPr lang="ru-RU"/>
          </a:p>
        </p:txBody>
      </p:sp>
      <p:grpSp>
        <p:nvGrpSpPr>
          <p:cNvPr id="89095" name="Group 7"/>
          <p:cNvGrpSpPr>
            <a:grpSpLocks/>
          </p:cNvGrpSpPr>
          <p:nvPr/>
        </p:nvGrpSpPr>
        <p:grpSpPr bwMode="auto">
          <a:xfrm>
            <a:off x="1285852" y="2071678"/>
            <a:ext cx="5786478" cy="936625"/>
            <a:chOff x="624" y="1152"/>
            <a:chExt cx="4080" cy="720"/>
          </a:xfrm>
        </p:grpSpPr>
        <p:sp>
          <p:nvSpPr>
            <p:cNvPr id="89096" name="Rectangle 8"/>
            <p:cNvSpPr>
              <a:spLocks noChangeArrowheads="1"/>
            </p:cNvSpPr>
            <p:nvPr/>
          </p:nvSpPr>
          <p:spPr bwMode="gray">
            <a:xfrm rot="3419336">
              <a:off x="624" y="1200"/>
              <a:ext cx="672" cy="672"/>
            </a:xfrm>
            <a:prstGeom prst="rect">
              <a:avLst/>
            </a:prstGeom>
            <a:gradFill rotWithShape="1">
              <a:gsLst>
                <a:gs pos="0">
                  <a:schemeClr val="accent2"/>
                </a:gs>
                <a:gs pos="100000">
                  <a:schemeClr val="accent2">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887400" prstMaterial="legacyMatte">
              <a:bevelT w="13500" h="13500" prst="angle"/>
              <a:bevelB w="13500" h="13500" prst="angle"/>
              <a:extrusionClr>
                <a:schemeClr val="accent2"/>
              </a:extrusionClr>
            </a:sp3d>
          </p:spPr>
          <p:txBody>
            <a:bodyPr wrap="none" anchor="ctr">
              <a:flatTx/>
            </a:bodyPr>
            <a:lstStyle/>
            <a:p>
              <a:endParaRPr lang="ru-RU"/>
            </a:p>
          </p:txBody>
        </p:sp>
        <p:grpSp>
          <p:nvGrpSpPr>
            <p:cNvPr id="89097" name="Group 9"/>
            <p:cNvGrpSpPr>
              <a:grpSpLocks/>
            </p:cNvGrpSpPr>
            <p:nvPr/>
          </p:nvGrpSpPr>
          <p:grpSpPr bwMode="auto">
            <a:xfrm>
              <a:off x="1296" y="1296"/>
              <a:ext cx="624" cy="96"/>
              <a:chOff x="2003" y="3439"/>
              <a:chExt cx="468" cy="244"/>
            </a:xfrm>
          </p:grpSpPr>
          <p:sp>
            <p:nvSpPr>
              <p:cNvPr id="89098" name="Oval 10"/>
              <p:cNvSpPr>
                <a:spLocks noChangeArrowheads="1"/>
              </p:cNvSpPr>
              <p:nvPr/>
            </p:nvSpPr>
            <p:spPr bwMode="gray">
              <a:xfrm>
                <a:off x="2003" y="3439"/>
                <a:ext cx="79" cy="242"/>
              </a:xfrm>
              <a:prstGeom prst="ellipse">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w="9525">
                <a:noFill/>
                <a:round/>
                <a:headEnd/>
                <a:tailEnd/>
              </a:ln>
              <a:effectLst/>
            </p:spPr>
            <p:txBody>
              <a:bodyPr wrap="none" anchor="ctr"/>
              <a:lstStyle/>
              <a:p>
                <a:endParaRPr lang="ru-RU"/>
              </a:p>
            </p:txBody>
          </p:sp>
          <p:sp>
            <p:nvSpPr>
              <p:cNvPr id="89099" name="Rectangle 11"/>
              <p:cNvSpPr>
                <a:spLocks noChangeArrowheads="1"/>
              </p:cNvSpPr>
              <p:nvPr/>
            </p:nvSpPr>
            <p:spPr bwMode="gray">
              <a:xfrm>
                <a:off x="2048" y="3441"/>
                <a:ext cx="388" cy="242"/>
              </a:xfrm>
              <a:prstGeom prst="rect">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w="9525">
                <a:noFill/>
                <a:miter lim="800000"/>
                <a:headEnd/>
                <a:tailEnd/>
              </a:ln>
              <a:effectLst/>
            </p:spPr>
            <p:txBody>
              <a:bodyPr wrap="none" anchor="ctr"/>
              <a:lstStyle/>
              <a:p>
                <a:endParaRPr lang="ru-RU"/>
              </a:p>
            </p:txBody>
          </p:sp>
          <p:sp>
            <p:nvSpPr>
              <p:cNvPr id="89100" name="Oval 12"/>
              <p:cNvSpPr>
                <a:spLocks noChangeArrowheads="1"/>
              </p:cNvSpPr>
              <p:nvPr/>
            </p:nvSpPr>
            <p:spPr bwMode="gray">
              <a:xfrm>
                <a:off x="2400" y="3443"/>
                <a:ext cx="71" cy="234"/>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chemeClr val="bg1"/>
                </a:solidFill>
                <a:round/>
                <a:headEnd/>
                <a:tailEnd/>
              </a:ln>
              <a:effectLst/>
            </p:spPr>
            <p:txBody>
              <a:bodyPr wrap="none" anchor="ctr"/>
              <a:lstStyle/>
              <a:p>
                <a:endParaRPr lang="ru-RU"/>
              </a:p>
            </p:txBody>
          </p:sp>
          <p:sp>
            <p:nvSpPr>
              <p:cNvPr id="89101" name="Oval 13"/>
              <p:cNvSpPr>
                <a:spLocks noChangeArrowheads="1"/>
              </p:cNvSpPr>
              <p:nvPr/>
            </p:nvSpPr>
            <p:spPr bwMode="gray">
              <a:xfrm>
                <a:off x="2438" y="3519"/>
                <a:ext cx="20" cy="69"/>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9525">
                <a:noFill/>
                <a:round/>
                <a:headEnd/>
                <a:tailEnd/>
              </a:ln>
              <a:effectLst/>
            </p:spPr>
            <p:txBody>
              <a:bodyPr wrap="none" anchor="ctr"/>
              <a:lstStyle/>
              <a:p>
                <a:endParaRPr lang="ru-RU"/>
              </a:p>
            </p:txBody>
          </p:sp>
        </p:grpSp>
        <p:sp>
          <p:nvSpPr>
            <p:cNvPr id="89102" name="Rectangle 14"/>
            <p:cNvSpPr>
              <a:spLocks noChangeArrowheads="1"/>
            </p:cNvSpPr>
            <p:nvPr/>
          </p:nvSpPr>
          <p:spPr bwMode="gray">
            <a:xfrm rot="3419336">
              <a:off x="1776" y="1152"/>
              <a:ext cx="672" cy="672"/>
            </a:xfrm>
            <a:prstGeom prst="rect">
              <a:avLst/>
            </a:prstGeom>
            <a:solidFill>
              <a:schemeClr val="accent1"/>
            </a:solidFill>
            <a:ln w="9525">
              <a:miter lim="800000"/>
              <a:headEnd/>
              <a:tailEnd/>
            </a:ln>
            <a:effectLst/>
            <a:scene3d>
              <a:camera prst="legacyPerspectiveFront">
                <a:rot lat="0" lon="1500000" rev="0"/>
              </a:camera>
              <a:lightRig rig="legacyFlat4" dir="b"/>
            </a:scene3d>
            <a:sp3d extrusionH="887400" prstMaterial="legacyMatte">
              <a:bevelT w="13500" h="13500" prst="angle"/>
              <a:bevelB w="13500" h="13500" prst="angle"/>
              <a:extrusionClr>
                <a:schemeClr val="accent1"/>
              </a:extrusionClr>
            </a:sp3d>
          </p:spPr>
          <p:txBody>
            <a:bodyPr wrap="none" anchor="ctr">
              <a:flatTx/>
            </a:bodyPr>
            <a:lstStyle/>
            <a:p>
              <a:endParaRPr lang="ru-RU"/>
            </a:p>
          </p:txBody>
        </p:sp>
        <p:grpSp>
          <p:nvGrpSpPr>
            <p:cNvPr id="89103" name="Group 15"/>
            <p:cNvGrpSpPr>
              <a:grpSpLocks/>
            </p:cNvGrpSpPr>
            <p:nvPr/>
          </p:nvGrpSpPr>
          <p:grpSpPr bwMode="auto">
            <a:xfrm>
              <a:off x="2448" y="1296"/>
              <a:ext cx="624" cy="96"/>
              <a:chOff x="2003" y="3439"/>
              <a:chExt cx="468" cy="244"/>
            </a:xfrm>
          </p:grpSpPr>
          <p:sp>
            <p:nvSpPr>
              <p:cNvPr id="89104" name="Oval 16"/>
              <p:cNvSpPr>
                <a:spLocks noChangeArrowheads="1"/>
              </p:cNvSpPr>
              <p:nvPr/>
            </p:nvSpPr>
            <p:spPr bwMode="gray">
              <a:xfrm>
                <a:off x="2003" y="3439"/>
                <a:ext cx="79" cy="242"/>
              </a:xfrm>
              <a:prstGeom prst="ellipse">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w="9525">
                <a:noFill/>
                <a:round/>
                <a:headEnd/>
                <a:tailEnd/>
              </a:ln>
              <a:effectLst/>
            </p:spPr>
            <p:txBody>
              <a:bodyPr wrap="none" anchor="ctr"/>
              <a:lstStyle/>
              <a:p>
                <a:endParaRPr lang="ru-RU"/>
              </a:p>
            </p:txBody>
          </p:sp>
          <p:sp>
            <p:nvSpPr>
              <p:cNvPr id="89105" name="Rectangle 17"/>
              <p:cNvSpPr>
                <a:spLocks noChangeArrowheads="1"/>
              </p:cNvSpPr>
              <p:nvPr/>
            </p:nvSpPr>
            <p:spPr bwMode="gray">
              <a:xfrm>
                <a:off x="2048" y="3441"/>
                <a:ext cx="388" cy="242"/>
              </a:xfrm>
              <a:prstGeom prst="rect">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w="9525">
                <a:noFill/>
                <a:miter lim="800000"/>
                <a:headEnd/>
                <a:tailEnd/>
              </a:ln>
              <a:effectLst/>
            </p:spPr>
            <p:txBody>
              <a:bodyPr wrap="none" anchor="ctr"/>
              <a:lstStyle/>
              <a:p>
                <a:endParaRPr lang="ru-RU"/>
              </a:p>
            </p:txBody>
          </p:sp>
          <p:sp>
            <p:nvSpPr>
              <p:cNvPr id="89106" name="Oval 18"/>
              <p:cNvSpPr>
                <a:spLocks noChangeArrowheads="1"/>
              </p:cNvSpPr>
              <p:nvPr/>
            </p:nvSpPr>
            <p:spPr bwMode="gray">
              <a:xfrm>
                <a:off x="2400" y="3443"/>
                <a:ext cx="71" cy="234"/>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chemeClr val="bg1"/>
                </a:solidFill>
                <a:round/>
                <a:headEnd/>
                <a:tailEnd/>
              </a:ln>
              <a:effectLst/>
            </p:spPr>
            <p:txBody>
              <a:bodyPr wrap="none" anchor="ctr"/>
              <a:lstStyle/>
              <a:p>
                <a:endParaRPr lang="ru-RU"/>
              </a:p>
            </p:txBody>
          </p:sp>
          <p:sp>
            <p:nvSpPr>
              <p:cNvPr id="89107" name="Oval 19"/>
              <p:cNvSpPr>
                <a:spLocks noChangeArrowheads="1"/>
              </p:cNvSpPr>
              <p:nvPr/>
            </p:nvSpPr>
            <p:spPr bwMode="gray">
              <a:xfrm>
                <a:off x="2438" y="3519"/>
                <a:ext cx="20" cy="69"/>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9525">
                <a:noFill/>
                <a:round/>
                <a:headEnd/>
                <a:tailEnd/>
              </a:ln>
              <a:effectLst/>
            </p:spPr>
            <p:txBody>
              <a:bodyPr wrap="none" anchor="ctr"/>
              <a:lstStyle/>
              <a:p>
                <a:endParaRPr lang="ru-RU"/>
              </a:p>
            </p:txBody>
          </p:sp>
        </p:grpSp>
        <p:sp>
          <p:nvSpPr>
            <p:cNvPr id="89108" name="Rectangle 20"/>
            <p:cNvSpPr>
              <a:spLocks noChangeArrowheads="1"/>
            </p:cNvSpPr>
            <p:nvPr/>
          </p:nvSpPr>
          <p:spPr bwMode="gray">
            <a:xfrm rot="3419336">
              <a:off x="2880" y="1152"/>
              <a:ext cx="672" cy="672"/>
            </a:xfrm>
            <a:prstGeom prst="rect">
              <a:avLst/>
            </a:prstGeom>
            <a:gradFill rotWithShape="1">
              <a:gsLst>
                <a:gs pos="0">
                  <a:schemeClr val="accent2"/>
                </a:gs>
                <a:gs pos="100000">
                  <a:schemeClr val="accent2">
                    <a:gamma/>
                    <a:shade val="46275"/>
                    <a:invGamma/>
                  </a:schemeClr>
                </a:gs>
              </a:gsLst>
              <a:lin ang="5400000" scaled="1"/>
            </a:gradFill>
            <a:ln w="9525">
              <a:miter lim="800000"/>
              <a:headEnd/>
              <a:tailEnd/>
            </a:ln>
            <a:effectLst/>
            <a:scene3d>
              <a:camera prst="legacyPerspectiveFront">
                <a:rot lat="0" lon="1500000" rev="0"/>
              </a:camera>
              <a:lightRig rig="legacyFlat4" dir="b"/>
            </a:scene3d>
            <a:sp3d extrusionH="887400" prstMaterial="legacyMatte">
              <a:bevelT w="13500" h="13500" prst="angle"/>
              <a:bevelB w="13500" h="13500" prst="angle"/>
              <a:extrusionClr>
                <a:schemeClr val="accent2"/>
              </a:extrusionClr>
            </a:sp3d>
          </p:spPr>
          <p:txBody>
            <a:bodyPr wrap="none" anchor="ctr">
              <a:flatTx/>
            </a:bodyPr>
            <a:lstStyle/>
            <a:p>
              <a:endParaRPr lang="ru-RU"/>
            </a:p>
          </p:txBody>
        </p:sp>
        <p:grpSp>
          <p:nvGrpSpPr>
            <p:cNvPr id="89109" name="Group 21"/>
            <p:cNvGrpSpPr>
              <a:grpSpLocks/>
            </p:cNvGrpSpPr>
            <p:nvPr/>
          </p:nvGrpSpPr>
          <p:grpSpPr bwMode="auto">
            <a:xfrm>
              <a:off x="3600" y="1296"/>
              <a:ext cx="816" cy="96"/>
              <a:chOff x="2003" y="3439"/>
              <a:chExt cx="468" cy="244"/>
            </a:xfrm>
          </p:grpSpPr>
          <p:sp>
            <p:nvSpPr>
              <p:cNvPr id="89110" name="Oval 22"/>
              <p:cNvSpPr>
                <a:spLocks noChangeArrowheads="1"/>
              </p:cNvSpPr>
              <p:nvPr/>
            </p:nvSpPr>
            <p:spPr bwMode="gray">
              <a:xfrm>
                <a:off x="2003" y="3439"/>
                <a:ext cx="79" cy="242"/>
              </a:xfrm>
              <a:prstGeom prst="ellipse">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w="9525">
                <a:noFill/>
                <a:round/>
                <a:headEnd/>
                <a:tailEnd/>
              </a:ln>
              <a:effectLst/>
            </p:spPr>
            <p:txBody>
              <a:bodyPr wrap="none" anchor="ctr"/>
              <a:lstStyle/>
              <a:p>
                <a:endParaRPr lang="ru-RU"/>
              </a:p>
            </p:txBody>
          </p:sp>
          <p:sp>
            <p:nvSpPr>
              <p:cNvPr id="89111" name="Rectangle 23"/>
              <p:cNvSpPr>
                <a:spLocks noChangeArrowheads="1"/>
              </p:cNvSpPr>
              <p:nvPr/>
            </p:nvSpPr>
            <p:spPr bwMode="gray">
              <a:xfrm>
                <a:off x="2048" y="3441"/>
                <a:ext cx="388" cy="242"/>
              </a:xfrm>
              <a:prstGeom prst="rect">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w="9525">
                <a:noFill/>
                <a:miter lim="800000"/>
                <a:headEnd/>
                <a:tailEnd/>
              </a:ln>
              <a:effectLst/>
            </p:spPr>
            <p:txBody>
              <a:bodyPr wrap="none" anchor="ctr"/>
              <a:lstStyle/>
              <a:p>
                <a:endParaRPr lang="ru-RU"/>
              </a:p>
            </p:txBody>
          </p:sp>
          <p:sp>
            <p:nvSpPr>
              <p:cNvPr id="89112" name="Oval 24"/>
              <p:cNvSpPr>
                <a:spLocks noChangeArrowheads="1"/>
              </p:cNvSpPr>
              <p:nvPr/>
            </p:nvSpPr>
            <p:spPr bwMode="gray">
              <a:xfrm>
                <a:off x="2400" y="3443"/>
                <a:ext cx="71" cy="234"/>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chemeClr val="bg1"/>
                </a:solidFill>
                <a:round/>
                <a:headEnd/>
                <a:tailEnd/>
              </a:ln>
              <a:effectLst/>
            </p:spPr>
            <p:txBody>
              <a:bodyPr wrap="none" anchor="ctr"/>
              <a:lstStyle/>
              <a:p>
                <a:endParaRPr lang="ru-RU"/>
              </a:p>
            </p:txBody>
          </p:sp>
          <p:sp>
            <p:nvSpPr>
              <p:cNvPr id="89113" name="Oval 25"/>
              <p:cNvSpPr>
                <a:spLocks noChangeArrowheads="1"/>
              </p:cNvSpPr>
              <p:nvPr/>
            </p:nvSpPr>
            <p:spPr bwMode="gray">
              <a:xfrm>
                <a:off x="2438" y="3519"/>
                <a:ext cx="20" cy="69"/>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9525">
                <a:noFill/>
                <a:round/>
                <a:headEnd/>
                <a:tailEnd/>
              </a:ln>
              <a:effectLst/>
            </p:spPr>
            <p:txBody>
              <a:bodyPr wrap="none" anchor="ctr"/>
              <a:lstStyle/>
              <a:p>
                <a:endParaRPr lang="ru-RU"/>
              </a:p>
            </p:txBody>
          </p:sp>
        </p:grpSp>
        <p:sp>
          <p:nvSpPr>
            <p:cNvPr id="89114" name="Rectangle 26"/>
            <p:cNvSpPr>
              <a:spLocks noChangeArrowheads="1"/>
            </p:cNvSpPr>
            <p:nvPr/>
          </p:nvSpPr>
          <p:spPr bwMode="gray">
            <a:xfrm rot="3419336">
              <a:off x="4032" y="1152"/>
              <a:ext cx="672" cy="672"/>
            </a:xfrm>
            <a:prstGeom prst="rect">
              <a:avLst/>
            </a:prstGeom>
            <a:solidFill>
              <a:schemeClr val="accent1"/>
            </a:solidFill>
            <a:ln w="9525">
              <a:miter lim="800000"/>
              <a:headEnd/>
              <a:tailEnd/>
            </a:ln>
            <a:effectLst/>
            <a:scene3d>
              <a:camera prst="legacyPerspectiveFront">
                <a:rot lat="0" lon="1500000" rev="0"/>
              </a:camera>
              <a:lightRig rig="legacyFlat4" dir="b"/>
            </a:scene3d>
            <a:sp3d extrusionH="887400" prstMaterial="legacyMatte">
              <a:bevelT w="13500" h="13500" prst="angle"/>
              <a:bevelB w="13500" h="13500" prst="angle"/>
              <a:extrusionClr>
                <a:schemeClr val="accent1"/>
              </a:extrusionClr>
            </a:sp3d>
          </p:spPr>
          <p:txBody>
            <a:bodyPr wrap="none" anchor="ctr">
              <a:flatTx/>
            </a:bodyPr>
            <a:lstStyle/>
            <a:p>
              <a:endParaRPr lang="ru-RU"/>
            </a:p>
          </p:txBody>
        </p:sp>
      </p:grpSp>
      <p:sp>
        <p:nvSpPr>
          <p:cNvPr id="89119" name="Rectangle 31"/>
          <p:cNvSpPr>
            <a:spLocks noChangeArrowheads="1"/>
          </p:cNvSpPr>
          <p:nvPr/>
        </p:nvSpPr>
        <p:spPr bwMode="auto">
          <a:xfrm>
            <a:off x="1142976" y="3651250"/>
            <a:ext cx="1428760" cy="738664"/>
          </a:xfrm>
          <a:prstGeom prst="rect">
            <a:avLst/>
          </a:prstGeom>
          <a:noFill/>
          <a:ln w="9525">
            <a:noFill/>
            <a:miter lim="800000"/>
            <a:headEnd/>
            <a:tailEnd/>
          </a:ln>
          <a:effectLst/>
        </p:spPr>
        <p:txBody>
          <a:bodyPr wrap="square">
            <a:spAutoFit/>
          </a:bodyPr>
          <a:lstStyle/>
          <a:p>
            <a:r>
              <a:rPr lang="ru-RU" sz="1400" dirty="0" err="1" smtClean="0">
                <a:solidFill>
                  <a:schemeClr val="tx2"/>
                </a:solidFill>
              </a:rPr>
              <a:t>«Айналаңды Нұрландыр!</a:t>
            </a:r>
            <a:r>
              <a:rPr lang="ru-RU" sz="1400" dirty="0" smtClean="0">
                <a:solidFill>
                  <a:schemeClr val="tx2"/>
                </a:solidFill>
              </a:rPr>
              <a:t> » - 49 </a:t>
            </a:r>
            <a:r>
              <a:rPr lang="ru-RU" sz="1400" dirty="0" err="1" smtClean="0">
                <a:solidFill>
                  <a:schemeClr val="tx2"/>
                </a:solidFill>
              </a:rPr>
              <a:t>іс-шара</a:t>
            </a:r>
            <a:endParaRPr lang="en-US" sz="1400" dirty="0">
              <a:solidFill>
                <a:schemeClr val="tx2"/>
              </a:solidFill>
            </a:endParaRPr>
          </a:p>
        </p:txBody>
      </p:sp>
      <p:sp>
        <p:nvSpPr>
          <p:cNvPr id="89120" name="Rectangle 32"/>
          <p:cNvSpPr>
            <a:spLocks noChangeArrowheads="1"/>
          </p:cNvSpPr>
          <p:nvPr/>
        </p:nvSpPr>
        <p:spPr bwMode="auto">
          <a:xfrm>
            <a:off x="2857488" y="3651250"/>
            <a:ext cx="1428760" cy="523220"/>
          </a:xfrm>
          <a:prstGeom prst="rect">
            <a:avLst/>
          </a:prstGeom>
          <a:noFill/>
          <a:ln w="9525">
            <a:noFill/>
            <a:miter lim="800000"/>
            <a:headEnd/>
            <a:tailEnd/>
          </a:ln>
          <a:effectLst/>
        </p:spPr>
        <p:txBody>
          <a:bodyPr wrap="square">
            <a:spAutoFit/>
          </a:bodyPr>
          <a:lstStyle/>
          <a:p>
            <a:pPr algn="ctr"/>
            <a:r>
              <a:rPr lang="ru-RU" sz="1400" dirty="0" smtClean="0">
                <a:solidFill>
                  <a:schemeClr val="tx2"/>
                </a:solidFill>
              </a:rPr>
              <a:t>«</a:t>
            </a:r>
            <a:r>
              <a:rPr lang="kk-KZ" sz="1400" dirty="0" smtClean="0">
                <a:solidFill>
                  <a:schemeClr val="tx2"/>
                </a:solidFill>
              </a:rPr>
              <a:t>100 – </a:t>
            </a:r>
            <a:r>
              <a:rPr lang="kk-KZ" sz="1400" dirty="0" smtClean="0">
                <a:solidFill>
                  <a:schemeClr val="tx2"/>
                </a:solidFill>
              </a:rPr>
              <a:t>кітап</a:t>
            </a:r>
            <a:r>
              <a:rPr lang="ru-RU" sz="1400" dirty="0" smtClean="0">
                <a:solidFill>
                  <a:schemeClr val="tx2"/>
                </a:solidFill>
              </a:rPr>
              <a:t>» </a:t>
            </a:r>
            <a:r>
              <a:rPr lang="ru-RU" sz="1400" dirty="0" smtClean="0">
                <a:solidFill>
                  <a:schemeClr val="tx2"/>
                </a:solidFill>
              </a:rPr>
              <a:t>- 27 </a:t>
            </a:r>
            <a:r>
              <a:rPr lang="ru-RU" sz="1400" dirty="0" err="1" smtClean="0">
                <a:solidFill>
                  <a:schemeClr val="tx2"/>
                </a:solidFill>
              </a:rPr>
              <a:t>іс-шара</a:t>
            </a:r>
            <a:endParaRPr lang="en-US" sz="1400" dirty="0">
              <a:solidFill>
                <a:schemeClr val="tx2"/>
              </a:solidFill>
            </a:endParaRPr>
          </a:p>
        </p:txBody>
      </p:sp>
      <p:sp>
        <p:nvSpPr>
          <p:cNvPr id="89121" name="Rectangle 33"/>
          <p:cNvSpPr>
            <a:spLocks noChangeArrowheads="1"/>
          </p:cNvSpPr>
          <p:nvPr/>
        </p:nvSpPr>
        <p:spPr bwMode="auto">
          <a:xfrm>
            <a:off x="4500562" y="3651250"/>
            <a:ext cx="1500197" cy="738664"/>
          </a:xfrm>
          <a:prstGeom prst="rect">
            <a:avLst/>
          </a:prstGeom>
          <a:noFill/>
          <a:ln w="9525">
            <a:noFill/>
            <a:miter lim="800000"/>
            <a:headEnd/>
            <a:tailEnd/>
          </a:ln>
          <a:effectLst/>
        </p:spPr>
        <p:txBody>
          <a:bodyPr wrap="square">
            <a:spAutoFit/>
          </a:bodyPr>
          <a:lstStyle/>
          <a:p>
            <a:pPr algn="ctr"/>
            <a:r>
              <a:rPr lang="ru-RU" sz="1400" dirty="0" smtClean="0">
                <a:solidFill>
                  <a:schemeClr val="tx2"/>
                </a:solidFill>
              </a:rPr>
              <a:t>«</a:t>
            </a:r>
            <a:r>
              <a:rPr lang="ru-RU" sz="1400" dirty="0" err="1" smtClean="0">
                <a:solidFill>
                  <a:schemeClr val="tx2"/>
                </a:solidFill>
              </a:rPr>
              <a:t>Дені</a:t>
            </a:r>
            <a:r>
              <a:rPr lang="ru-RU" sz="1400" dirty="0" smtClean="0">
                <a:solidFill>
                  <a:schemeClr val="tx2"/>
                </a:solidFill>
              </a:rPr>
              <a:t> </a:t>
            </a:r>
            <a:r>
              <a:rPr lang="ru-RU" sz="1400" dirty="0" err="1" smtClean="0">
                <a:solidFill>
                  <a:schemeClr val="tx2"/>
                </a:solidFill>
              </a:rPr>
              <a:t>саудың жаны</a:t>
            </a:r>
            <a:r>
              <a:rPr lang="ru-RU" sz="1400" dirty="0" smtClean="0">
                <a:solidFill>
                  <a:schemeClr val="tx2"/>
                </a:solidFill>
              </a:rPr>
              <a:t> </a:t>
            </a:r>
            <a:r>
              <a:rPr lang="ru-RU" sz="1400" dirty="0" err="1" smtClean="0">
                <a:solidFill>
                  <a:schemeClr val="tx2"/>
                </a:solidFill>
              </a:rPr>
              <a:t>сау</a:t>
            </a:r>
            <a:r>
              <a:rPr lang="ru-RU" sz="1400" dirty="0" smtClean="0">
                <a:solidFill>
                  <a:schemeClr val="tx2"/>
                </a:solidFill>
              </a:rPr>
              <a:t>» </a:t>
            </a:r>
            <a:r>
              <a:rPr lang="ru-RU" sz="1400" dirty="0" smtClean="0">
                <a:solidFill>
                  <a:schemeClr val="tx2"/>
                </a:solidFill>
              </a:rPr>
              <a:t>- 10 </a:t>
            </a:r>
            <a:r>
              <a:rPr lang="ru-RU" sz="1400" dirty="0" err="1" smtClean="0">
                <a:solidFill>
                  <a:schemeClr val="tx2"/>
                </a:solidFill>
              </a:rPr>
              <a:t>іс-шара</a:t>
            </a:r>
            <a:endParaRPr lang="en-US" sz="1400" dirty="0">
              <a:solidFill>
                <a:schemeClr val="tx2"/>
              </a:solidFill>
            </a:endParaRPr>
          </a:p>
        </p:txBody>
      </p:sp>
      <p:sp>
        <p:nvSpPr>
          <p:cNvPr id="89122" name="Rectangle 34"/>
          <p:cNvSpPr>
            <a:spLocks noChangeArrowheads="1"/>
          </p:cNvSpPr>
          <p:nvPr/>
        </p:nvSpPr>
        <p:spPr bwMode="auto">
          <a:xfrm>
            <a:off x="6143636" y="3651250"/>
            <a:ext cx="1571635" cy="523220"/>
          </a:xfrm>
          <a:prstGeom prst="rect">
            <a:avLst/>
          </a:prstGeom>
          <a:noFill/>
          <a:ln w="9525">
            <a:noFill/>
            <a:miter lim="800000"/>
            <a:headEnd/>
            <a:tailEnd/>
          </a:ln>
          <a:effectLst/>
        </p:spPr>
        <p:txBody>
          <a:bodyPr wrap="square">
            <a:spAutoFit/>
          </a:bodyPr>
          <a:lstStyle/>
          <a:p>
            <a:pPr algn="ctr"/>
            <a:r>
              <a:rPr lang="ru-RU" sz="1400" dirty="0" smtClean="0">
                <a:solidFill>
                  <a:schemeClr val="tx2"/>
                </a:solidFill>
              </a:rPr>
              <a:t>«</a:t>
            </a:r>
            <a:r>
              <a:rPr lang="en-US" sz="1400" dirty="0" err="1" smtClean="0">
                <a:solidFill>
                  <a:schemeClr val="tx2"/>
                </a:solidFill>
              </a:rPr>
              <a:t>greencampus</a:t>
            </a:r>
            <a:r>
              <a:rPr lang="ru-RU" sz="1400" dirty="0" smtClean="0">
                <a:solidFill>
                  <a:schemeClr val="tx2"/>
                </a:solidFill>
              </a:rPr>
              <a:t>» - 11 </a:t>
            </a:r>
            <a:r>
              <a:rPr lang="ru-RU" sz="1400" dirty="0" err="1" smtClean="0">
                <a:solidFill>
                  <a:schemeClr val="tx2"/>
                </a:solidFill>
              </a:rPr>
              <a:t>іс-шара</a:t>
            </a:r>
            <a:endParaRPr lang="en-US" sz="1400" dirty="0">
              <a:solidFill>
                <a:schemeClr val="tx2"/>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71670" y="642918"/>
            <a:ext cx="6019800" cy="487363"/>
          </a:xfrm>
        </p:spPr>
        <p:txBody>
          <a:bodyPr/>
          <a:lstStyle/>
          <a:p>
            <a:r>
              <a:rPr lang="ru-RU" sz="2400" dirty="0" smtClean="0"/>
              <a:t> </a:t>
            </a:r>
            <a:r>
              <a:rPr lang="ru-RU" sz="2400" dirty="0" smtClean="0"/>
              <a:t>«</a:t>
            </a:r>
            <a:r>
              <a:rPr lang="kk-KZ" sz="2400" dirty="0" smtClean="0"/>
              <a:t>Айналаңды Нұрландыр</a:t>
            </a:r>
            <a:r>
              <a:rPr lang="ru-RU" sz="2400" dirty="0" smtClean="0"/>
              <a:t>» </a:t>
            </a:r>
            <a:r>
              <a:rPr lang="ru-RU" sz="2400" dirty="0" err="1" smtClean="0"/>
              <a:t>фестивалі</a:t>
            </a:r>
            <a:endParaRPr lang="ru-RU" sz="2400" dirty="0"/>
          </a:p>
        </p:txBody>
      </p:sp>
      <p:pic>
        <p:nvPicPr>
          <p:cNvPr id="5" name="Содержимое 4" descr="IMG_6923.JPG"/>
          <p:cNvPicPr>
            <a:picLocks noGrp="1" noChangeAspect="1"/>
          </p:cNvPicPr>
          <p:nvPr>
            <p:ph idx="1"/>
          </p:nvPr>
        </p:nvPicPr>
        <p:blipFill>
          <a:blip r:embed="rId2" cstate="print"/>
          <a:stretch>
            <a:fillRect/>
          </a:stretch>
        </p:blipFill>
        <p:spPr>
          <a:xfrm>
            <a:off x="1104900" y="1676400"/>
            <a:ext cx="3252786" cy="2895608"/>
          </a:xfrm>
        </p:spPr>
      </p:pic>
      <p:pic>
        <p:nvPicPr>
          <p:cNvPr id="1026" name="Picture 2" descr="C:\Users\Muldagalieva\Desktop\Айналанды нурландыр\IMG_6822.JPG"/>
          <p:cNvPicPr>
            <a:picLocks noChangeAspect="1" noChangeArrowheads="1"/>
          </p:cNvPicPr>
          <p:nvPr/>
        </p:nvPicPr>
        <p:blipFill>
          <a:blip r:embed="rId3" cstate="print"/>
          <a:srcRect/>
          <a:stretch>
            <a:fillRect/>
          </a:stretch>
        </p:blipFill>
        <p:spPr bwMode="auto">
          <a:xfrm>
            <a:off x="4143372" y="3214686"/>
            <a:ext cx="3643338" cy="2547934"/>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400" dirty="0" smtClean="0"/>
              <a:t> </a:t>
            </a:r>
            <a:r>
              <a:rPr lang="ru-RU" sz="2400" dirty="0" smtClean="0"/>
              <a:t>«</a:t>
            </a:r>
            <a:r>
              <a:rPr lang="kk-KZ" sz="2400" dirty="0" smtClean="0"/>
              <a:t>Айналаңды Нұрландыр</a:t>
            </a:r>
            <a:r>
              <a:rPr lang="ru-RU" sz="2400" dirty="0" smtClean="0"/>
              <a:t>» </a:t>
            </a:r>
            <a:r>
              <a:rPr lang="ru-RU" sz="2400" dirty="0" err="1" smtClean="0"/>
              <a:t>фестивалі</a:t>
            </a:r>
            <a:endParaRPr lang="ru-RU" sz="2400" dirty="0"/>
          </a:p>
        </p:txBody>
      </p:sp>
      <p:sp>
        <p:nvSpPr>
          <p:cNvPr id="3" name="Содержимое 2"/>
          <p:cNvSpPr>
            <a:spLocks noGrp="1"/>
          </p:cNvSpPr>
          <p:nvPr>
            <p:ph idx="1"/>
          </p:nvPr>
        </p:nvSpPr>
        <p:spPr/>
        <p:txBody>
          <a:bodyPr/>
          <a:lstStyle/>
          <a:p>
            <a:pPr>
              <a:buNone/>
            </a:pPr>
            <a:endParaRPr lang="ru-RU" dirty="0" smtClean="0"/>
          </a:p>
          <a:p>
            <a:pPr lvl="0"/>
            <a:r>
              <a:rPr lang="ru-RU" dirty="0" err="1" smtClean="0"/>
              <a:t>мақсаты:</a:t>
            </a:r>
            <a:r>
              <a:rPr lang="ru-RU" dirty="0" smtClean="0"/>
              <a:t/>
            </a:r>
            <a:br>
              <a:rPr lang="ru-RU" dirty="0" smtClean="0"/>
            </a:br>
            <a:r>
              <a:rPr lang="ru-RU" dirty="0" smtClean="0"/>
              <a:t>• </a:t>
            </a:r>
            <a:r>
              <a:rPr lang="ru-RU" dirty="0" err="1" smtClean="0"/>
              <a:t>азаматтық жауапкершілікке</a:t>
            </a:r>
            <a:r>
              <a:rPr lang="ru-RU" dirty="0" smtClean="0"/>
              <a:t> </a:t>
            </a:r>
            <a:r>
              <a:rPr lang="ru-RU" dirty="0" err="1" smtClean="0"/>
              <a:t>тәрбиелеу, еліміздің тарихын</a:t>
            </a:r>
            <a:r>
              <a:rPr lang="ru-RU" dirty="0" smtClean="0"/>
              <a:t>, </a:t>
            </a:r>
            <a:r>
              <a:rPr lang="ru-RU" dirty="0" err="1" smtClean="0"/>
              <a:t>мәдениетін және салт-дәстүрін қадірлеу, сыйлау</a:t>
            </a:r>
            <a:r>
              <a:rPr lang="ru-RU" dirty="0" smtClean="0"/>
              <a:t>, </a:t>
            </a:r>
            <a:r>
              <a:rPr lang="ru-RU" dirty="0" err="1" smtClean="0"/>
              <a:t>Отанға деген</a:t>
            </a:r>
            <a:r>
              <a:rPr lang="ru-RU" dirty="0" smtClean="0"/>
              <a:t> </a:t>
            </a:r>
            <a:r>
              <a:rPr lang="ru-RU" dirty="0" err="1" smtClean="0"/>
              <a:t>мақтаныш </a:t>
            </a:r>
            <a:r>
              <a:rPr lang="ru-RU" dirty="0" smtClean="0"/>
              <a:t>пен </a:t>
            </a:r>
            <a:r>
              <a:rPr lang="ru-RU" dirty="0" err="1" smtClean="0"/>
              <a:t>махаббат</a:t>
            </a:r>
            <a:r>
              <a:rPr lang="ru-RU" dirty="0" smtClean="0"/>
              <a:t> </a:t>
            </a:r>
            <a:r>
              <a:rPr lang="ru-RU" dirty="0" err="1" smtClean="0"/>
              <a:t>сезімін</a:t>
            </a:r>
            <a:r>
              <a:rPr lang="ru-RU" dirty="0" smtClean="0"/>
              <a:t> </a:t>
            </a:r>
            <a:r>
              <a:rPr lang="ru-RU" dirty="0" err="1" smtClean="0"/>
              <a:t>дамыту</a:t>
            </a:r>
            <a:r>
              <a:rPr lang="ru-RU" dirty="0" smtClean="0"/>
              <a:t>.</a:t>
            </a:r>
            <a:br>
              <a:rPr lang="ru-RU" dirty="0" smtClean="0"/>
            </a:br>
            <a:r>
              <a:rPr lang="ru-RU" dirty="0" smtClean="0"/>
              <a:t>• </a:t>
            </a:r>
            <a:r>
              <a:rPr lang="ru-RU" dirty="0" err="1" smtClean="0"/>
              <a:t>балалардың музыкалық және поэтикалық қабілеттерін, эстетикалық талғамдарын дамыту</a:t>
            </a:r>
            <a:r>
              <a:rPr lang="ru-RU" dirty="0" smtClean="0"/>
              <a:t>.</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sz="2400" dirty="0" smtClean="0"/>
              <a:t>«</a:t>
            </a:r>
            <a:r>
              <a:rPr lang="en-US" sz="2400" i="1" dirty="0" err="1" smtClean="0"/>
              <a:t>i</a:t>
            </a:r>
            <a:r>
              <a:rPr lang="en-US" sz="2400" dirty="0" err="1" smtClean="0"/>
              <a:t>LC</a:t>
            </a:r>
            <a:r>
              <a:rPr lang="en-US" sz="2400" dirty="0" smtClean="0"/>
              <a:t> </a:t>
            </a:r>
            <a:r>
              <a:rPr lang="en-US" sz="2400" dirty="0" err="1" smtClean="0"/>
              <a:t>KazNU</a:t>
            </a:r>
            <a:r>
              <a:rPr lang="kk-KZ" sz="2400" dirty="0" smtClean="0"/>
              <a:t>» орталығы</a:t>
            </a:r>
            <a:endParaRPr lang="ru-RU" sz="2400" dirty="0" smtClean="0"/>
          </a:p>
        </p:txBody>
      </p:sp>
      <p:sp>
        <p:nvSpPr>
          <p:cNvPr id="3" name="Содержимое 2"/>
          <p:cNvSpPr>
            <a:spLocks noGrp="1"/>
          </p:cNvSpPr>
          <p:nvPr>
            <p:ph idx="1"/>
          </p:nvPr>
        </p:nvSpPr>
        <p:spPr/>
        <p:txBody>
          <a:bodyPr/>
          <a:lstStyle/>
          <a:p>
            <a:pPr>
              <a:buNone/>
            </a:pPr>
            <a:r>
              <a:rPr lang="kk-KZ" sz="2000" b="1" dirty="0" smtClean="0"/>
              <a:t>Мақсаты </a:t>
            </a:r>
            <a:r>
              <a:rPr lang="kk-KZ" sz="2000" b="1" dirty="0" smtClean="0"/>
              <a:t>мен негізгі міндеттері:</a:t>
            </a:r>
            <a:endParaRPr lang="ru-RU" sz="2000" dirty="0" smtClean="0"/>
          </a:p>
          <a:p>
            <a:r>
              <a:rPr lang="kk-KZ" sz="2000" dirty="0" smtClean="0"/>
              <a:t>Орталықтың мақсаты қосымша  білім беру қызметін жүзеге асыру, оның ішінде Қазақстан Республикасының тіл саясаты негізінде шетел тілдерін оқыту үдерісінде заманауи әдістер мен алдыңғы қатарлы технологиялардың жетістіктерін қолдана отырып жаңа формациядағы мамандарды даярлауға бағытталады. </a:t>
            </a:r>
            <a:endParaRPr lang="ru-RU" sz="2000" dirty="0" smtClean="0"/>
          </a:p>
          <a:p>
            <a:r>
              <a:rPr lang="kk-KZ" sz="2000" dirty="0" smtClean="0"/>
              <a:t>Орталықтың қызметі семинар және практикалық сабақтарды жүргізу, консультациялар, тесттер, дәрістер, конференциялар ұйымдастыру, ғылыми-әдістемелік мақалалардың жинағын шығару болып табылады</a:t>
            </a:r>
            <a:r>
              <a:rPr lang="kk-KZ" sz="2000" dirty="0" smtClean="0"/>
              <a:t>.</a:t>
            </a:r>
            <a:endParaRPr lang="ru-RU" sz="2000" dirty="0" smtClean="0"/>
          </a:p>
        </p:txBody>
      </p:sp>
      <p:sp>
        <p:nvSpPr>
          <p:cNvPr id="4" name="Нижний колонтитул 3"/>
          <p:cNvSpPr>
            <a:spLocks noGrp="1"/>
          </p:cNvSpPr>
          <p:nvPr>
            <p:ph type="ftr" sz="quarter" idx="10"/>
          </p:nvPr>
        </p:nvSpPr>
        <p:spPr/>
        <p:txBody>
          <a:bodyPr/>
          <a:lstStyle/>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sz="2400" dirty="0" smtClean="0"/>
              <a:t>«</a:t>
            </a:r>
            <a:r>
              <a:rPr lang="en-US" sz="2400" i="1" dirty="0" err="1" smtClean="0"/>
              <a:t>i</a:t>
            </a:r>
            <a:r>
              <a:rPr lang="en-US" sz="2400" dirty="0" err="1" smtClean="0"/>
              <a:t>LC</a:t>
            </a:r>
            <a:r>
              <a:rPr lang="en-US" sz="2400" dirty="0" smtClean="0"/>
              <a:t> </a:t>
            </a:r>
            <a:r>
              <a:rPr lang="en-US" sz="2400" dirty="0" err="1" smtClean="0"/>
              <a:t>KazNU</a:t>
            </a:r>
            <a:r>
              <a:rPr lang="kk-KZ" sz="2400" smtClean="0"/>
              <a:t>» орталығы</a:t>
            </a:r>
            <a:endParaRPr lang="ru-RU" sz="2400" dirty="0"/>
          </a:p>
        </p:txBody>
      </p:sp>
      <p:sp>
        <p:nvSpPr>
          <p:cNvPr id="3" name="Содержимое 2"/>
          <p:cNvSpPr>
            <a:spLocks noGrp="1"/>
          </p:cNvSpPr>
          <p:nvPr>
            <p:ph idx="1"/>
          </p:nvPr>
        </p:nvSpPr>
        <p:spPr/>
        <p:txBody>
          <a:bodyPr/>
          <a:lstStyle/>
          <a:p>
            <a:pPr>
              <a:buNone/>
            </a:pPr>
            <a:r>
              <a:rPr lang="kk-KZ" b="1" dirty="0" smtClean="0"/>
              <a:t>Орталықтың міндеттері: </a:t>
            </a:r>
            <a:endParaRPr lang="ru-RU" dirty="0" smtClean="0"/>
          </a:p>
          <a:p>
            <a:pPr lvl="0"/>
            <a:r>
              <a:rPr lang="kk-KZ" dirty="0" smtClean="0"/>
              <a:t>ҚазҰУ-нің оқытушыларын, қызметкерлерін, студенттерін, магистранттарын және докторанттарын ауызекі ағылшын тілін сөйлеуге уйрету мақсатында топтық және жекеше интенсивтік курстар өткізу;</a:t>
            </a:r>
            <a:endParaRPr lang="ru-RU" dirty="0" smtClean="0"/>
          </a:p>
          <a:p>
            <a:pPr lvl="0"/>
            <a:r>
              <a:rPr lang="kk-KZ" dirty="0" smtClean="0"/>
              <a:t>Халықаралық IELTS  жәнеTOEFL емтихандарына даярлау курстарын ұйымдастыру; </a:t>
            </a:r>
            <a:endParaRPr lang="ru-RU" dirty="0" smtClean="0"/>
          </a:p>
          <a:p>
            <a:pPr lvl="0"/>
            <a:r>
              <a:rPr lang="kk-KZ" dirty="0" smtClean="0"/>
              <a:t>Іскерлік қарым-қатынастағы ағылшын тіліне үйрету курстарын ұйымдастыру;</a:t>
            </a:r>
            <a:endParaRPr lang="ru-RU" dirty="0" smtClean="0"/>
          </a:p>
          <a:p>
            <a:pPr lvl="0"/>
            <a:r>
              <a:rPr lang="kk-KZ" dirty="0" smtClean="0"/>
              <a:t>Магистратура, PhD докторантураға қабылдау емтиханына дайындайтын  курстар ұйымдастыру;</a:t>
            </a:r>
            <a:endParaRPr lang="ru-RU" dirty="0"/>
          </a:p>
        </p:txBody>
      </p:sp>
      <p:sp>
        <p:nvSpPr>
          <p:cNvPr id="4" name="Нижний колонтитул 3"/>
          <p:cNvSpPr>
            <a:spLocks noGrp="1"/>
          </p:cNvSpPr>
          <p:nvPr>
            <p:ph type="ftr" sz="quarter" idx="10"/>
          </p:nvPr>
        </p:nvSpPr>
        <p:spPr/>
        <p:txBody>
          <a:bodyPr/>
          <a:lstStyle/>
          <a:p>
            <a:endParaRPr lang="en-US" dirty="0"/>
          </a:p>
        </p:txBody>
      </p:sp>
    </p:spTree>
  </p:cSld>
  <p:clrMapOvr>
    <a:masterClrMapping/>
  </p:clrMapOvr>
</p:sld>
</file>

<file path=ppt/theme/theme1.xml><?xml version="1.0" encoding="utf-8"?>
<a:theme xmlns:a="http://schemas.openxmlformats.org/drawingml/2006/main" name="шаблон для брошюры">
  <a:themeElements>
    <a:clrScheme name="Тема Office 3">
      <a:dk1>
        <a:srgbClr val="000000"/>
      </a:dk1>
      <a:lt1>
        <a:srgbClr val="FFFFFF"/>
      </a:lt1>
      <a:dk2>
        <a:srgbClr val="003399"/>
      </a:dk2>
      <a:lt2>
        <a:srgbClr val="C0C0C0"/>
      </a:lt2>
      <a:accent1>
        <a:srgbClr val="5E9CDA"/>
      </a:accent1>
      <a:accent2>
        <a:srgbClr val="93C052"/>
      </a:accent2>
      <a:accent3>
        <a:srgbClr val="FFFFFF"/>
      </a:accent3>
      <a:accent4>
        <a:srgbClr val="000000"/>
      </a:accent4>
      <a:accent5>
        <a:srgbClr val="B6CBEA"/>
      </a:accent5>
      <a:accent6>
        <a:srgbClr val="85AE49"/>
      </a:accent6>
      <a:hlink>
        <a:srgbClr val="FF9933"/>
      </a:hlink>
      <a:folHlink>
        <a:srgbClr val="855ADA"/>
      </a:folHlink>
    </a:clrScheme>
    <a:fontScheme name="Тема Office">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Тема Office 1">
        <a:dk1>
          <a:srgbClr val="000000"/>
        </a:dk1>
        <a:lt1>
          <a:srgbClr val="FFFFFF"/>
        </a:lt1>
        <a:dk2>
          <a:srgbClr val="142288"/>
        </a:dk2>
        <a:lt2>
          <a:srgbClr val="C0C0C0"/>
        </a:lt2>
        <a:accent1>
          <a:srgbClr val="39998E"/>
        </a:accent1>
        <a:accent2>
          <a:srgbClr val="14CAEE"/>
        </a:accent2>
        <a:accent3>
          <a:srgbClr val="FFFFFF"/>
        </a:accent3>
        <a:accent4>
          <a:srgbClr val="000000"/>
        </a:accent4>
        <a:accent5>
          <a:srgbClr val="AECAC6"/>
        </a:accent5>
        <a:accent6>
          <a:srgbClr val="11B7D8"/>
        </a:accent6>
        <a:hlink>
          <a:srgbClr val="8963E9"/>
        </a:hlink>
        <a:folHlink>
          <a:srgbClr val="3067B8"/>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124458"/>
        </a:dk2>
        <a:lt2>
          <a:srgbClr val="C0C0C0"/>
        </a:lt2>
        <a:accent1>
          <a:srgbClr val="76CA2A"/>
        </a:accent1>
        <a:accent2>
          <a:srgbClr val="40BAD2"/>
        </a:accent2>
        <a:accent3>
          <a:srgbClr val="FFFFFF"/>
        </a:accent3>
        <a:accent4>
          <a:srgbClr val="000000"/>
        </a:accent4>
        <a:accent5>
          <a:srgbClr val="BDE1AC"/>
        </a:accent5>
        <a:accent6>
          <a:srgbClr val="39A8BE"/>
        </a:accent6>
        <a:hlink>
          <a:srgbClr val="715EE6"/>
        </a:hlink>
        <a:folHlink>
          <a:srgbClr val="238DD5"/>
        </a:folHlink>
      </a:clrScheme>
      <a:clrMap bg1="lt1" tx1="dk1" bg2="lt2" tx2="dk2" accent1="accent1" accent2="accent2" accent3="accent3" accent4="accent4" accent5="accent5" accent6="accent6" hlink="hlink" folHlink="folHlink"/>
    </a:extraClrScheme>
    <a:extraClrScheme>
      <a:clrScheme name="Тема Office 3">
        <a:dk1>
          <a:srgbClr val="000000"/>
        </a:dk1>
        <a:lt1>
          <a:srgbClr val="FFFFFF"/>
        </a:lt1>
        <a:dk2>
          <a:srgbClr val="003399"/>
        </a:dk2>
        <a:lt2>
          <a:srgbClr val="C0C0C0"/>
        </a:lt2>
        <a:accent1>
          <a:srgbClr val="5E9CDA"/>
        </a:accent1>
        <a:accent2>
          <a:srgbClr val="93C052"/>
        </a:accent2>
        <a:accent3>
          <a:srgbClr val="FFFFFF"/>
        </a:accent3>
        <a:accent4>
          <a:srgbClr val="000000"/>
        </a:accent4>
        <a:accent5>
          <a:srgbClr val="B6CBEA"/>
        </a:accent5>
        <a:accent6>
          <a:srgbClr val="85AE49"/>
        </a:accent6>
        <a:hlink>
          <a:srgbClr val="FF9933"/>
        </a:hlink>
        <a:folHlink>
          <a:srgbClr val="855ADA"/>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шаблон для брошюры</Template>
  <TotalTime>124</TotalTime>
  <Words>241</Words>
  <Application>Microsoft PowerPoint</Application>
  <PresentationFormat>Экран (4:3)</PresentationFormat>
  <Paragraphs>46</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шаблон для брошюры</vt:lpstr>
      <vt:lpstr>кафедра</vt:lpstr>
      <vt:lpstr>Оқу-әдістемелік жұмысы</vt:lpstr>
      <vt:lpstr>Ғылыми-зерттеу жұмысы</vt:lpstr>
      <vt:lpstr>Әлеуметтік-тәрбие жұмысы</vt:lpstr>
      <vt:lpstr>Тәрбиелік мәні бар жобалар</vt:lpstr>
      <vt:lpstr> «Айналаңды Нұрландыр» фестивалі</vt:lpstr>
      <vt:lpstr> «Айналаңды Нұрландыр» фестивалі</vt:lpstr>
      <vt:lpstr>«iLC KazNU» орталығы</vt:lpstr>
      <vt:lpstr>«iLC KazNU» орталығы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Мулдагалиева Айжан</dc:creator>
  <cp:lastModifiedBy>Мулдагалиева Айжан</cp:lastModifiedBy>
  <cp:revision>19</cp:revision>
  <dcterms:created xsi:type="dcterms:W3CDTF">2015-02-23T10:22:35Z</dcterms:created>
  <dcterms:modified xsi:type="dcterms:W3CDTF">2015-04-06T08:44:02Z</dcterms:modified>
</cp:coreProperties>
</file>