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7" r:id="rId3"/>
    <p:sldId id="290" r:id="rId4"/>
    <p:sldId id="279" r:id="rId5"/>
    <p:sldId id="291" r:id="rId6"/>
    <p:sldId id="300" r:id="rId7"/>
    <p:sldId id="301" r:id="rId8"/>
    <p:sldId id="298" r:id="rId9"/>
    <p:sldId id="299" r:id="rId10"/>
  </p:sldIdLst>
  <p:sldSz cx="9144000" cy="6858000" type="screen4x3"/>
  <p:notesSz cx="6858000" cy="91440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EAEAEA"/>
    <a:srgbClr val="99CCFF"/>
    <a:srgbClr val="FFFFFF"/>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81" autoAdjust="0"/>
    <p:restoredTop sz="94792" autoAdjust="0"/>
  </p:normalViewPr>
  <p:slideViewPr>
    <p:cSldViewPr>
      <p:cViewPr varScale="1">
        <p:scale>
          <a:sx n="106" d="100"/>
          <a:sy n="106" d="100"/>
        </p:scale>
        <p:origin x="-102" y="-2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3110" name="Oval 38"/>
          <p:cNvSpPr>
            <a:spLocks noChangeArrowheads="1"/>
          </p:cNvSpPr>
          <p:nvPr/>
        </p:nvSpPr>
        <p:spPr bwMode="gray">
          <a:xfrm>
            <a:off x="684213" y="333375"/>
            <a:ext cx="5905500" cy="5761038"/>
          </a:xfrm>
          <a:prstGeom prst="ellipse">
            <a:avLst/>
          </a:prstGeom>
          <a:gradFill rotWithShape="1">
            <a:gsLst>
              <a:gs pos="0">
                <a:schemeClr val="bg2">
                  <a:alpha val="48000"/>
                </a:schemeClr>
              </a:gs>
              <a:gs pos="100000">
                <a:schemeClr val="bg2">
                  <a:gamma/>
                  <a:tint val="0"/>
                  <a:invGamma/>
                  <a:alpha val="80000"/>
                </a:schemeClr>
              </a:gs>
            </a:gsLst>
            <a:lin ang="0" scaled="1"/>
          </a:gradFill>
          <a:ln w="9525">
            <a:noFill/>
            <a:round/>
            <a:headEnd/>
            <a:tailEnd/>
          </a:ln>
          <a:effectLst/>
        </p:spPr>
        <p:txBody>
          <a:bodyPr wrap="none" anchor="ctr"/>
          <a:lstStyle/>
          <a:p>
            <a:endParaRPr lang="ru-RU"/>
          </a:p>
        </p:txBody>
      </p:sp>
      <p:sp>
        <p:nvSpPr>
          <p:cNvPr id="3111" name="Rectangle 39"/>
          <p:cNvSpPr>
            <a:spLocks noChangeArrowheads="1"/>
          </p:cNvSpPr>
          <p:nvPr/>
        </p:nvSpPr>
        <p:spPr bwMode="ltGray">
          <a:xfrm>
            <a:off x="0" y="4437063"/>
            <a:ext cx="9144000" cy="1728787"/>
          </a:xfrm>
          <a:prstGeom prst="rect">
            <a:avLst/>
          </a:prstGeom>
          <a:solidFill>
            <a:schemeClr val="accent1"/>
          </a:solidFill>
          <a:ln w="9525">
            <a:noFill/>
            <a:miter lim="800000"/>
            <a:headEnd/>
            <a:tailEnd/>
          </a:ln>
          <a:effectLst/>
        </p:spPr>
        <p:txBody>
          <a:bodyPr wrap="none" anchor="ctr"/>
          <a:lstStyle/>
          <a:p>
            <a:endParaRPr lang="ru-RU"/>
          </a:p>
        </p:txBody>
      </p:sp>
      <p:sp>
        <p:nvSpPr>
          <p:cNvPr id="3112" name="Oval 40" descr="a"/>
          <p:cNvSpPr>
            <a:spLocks noChangeArrowheads="1"/>
          </p:cNvSpPr>
          <p:nvPr/>
        </p:nvSpPr>
        <p:spPr bwMode="gray">
          <a:xfrm>
            <a:off x="971550" y="1628775"/>
            <a:ext cx="3529013" cy="3671888"/>
          </a:xfrm>
          <a:prstGeom prst="ellipse">
            <a:avLst/>
          </a:prstGeom>
          <a:blipFill dpi="0" rotWithShape="1">
            <a:blip r:embed="rId2"/>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3113" name="Oval 41" descr="b"/>
          <p:cNvSpPr>
            <a:spLocks noChangeArrowheads="1"/>
          </p:cNvSpPr>
          <p:nvPr/>
        </p:nvSpPr>
        <p:spPr bwMode="gray">
          <a:xfrm>
            <a:off x="323850" y="1268413"/>
            <a:ext cx="1438275" cy="1511300"/>
          </a:xfrm>
          <a:prstGeom prst="ellipse">
            <a:avLst/>
          </a:prstGeom>
          <a:blipFill dpi="0" rotWithShape="1">
            <a:blip r:embed="rId3"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3114" name="Oval 42" descr="d"/>
          <p:cNvSpPr>
            <a:spLocks noChangeArrowheads="1"/>
          </p:cNvSpPr>
          <p:nvPr/>
        </p:nvSpPr>
        <p:spPr bwMode="gray">
          <a:xfrm>
            <a:off x="1258888" y="260350"/>
            <a:ext cx="935037" cy="936625"/>
          </a:xfrm>
          <a:prstGeom prst="ellipse">
            <a:avLst/>
          </a:prstGeom>
          <a:blipFill dpi="0" rotWithShape="1">
            <a:blip r:embed="rId4"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3115" name="Oval 43"/>
          <p:cNvSpPr>
            <a:spLocks noChangeArrowheads="1"/>
          </p:cNvSpPr>
          <p:nvPr/>
        </p:nvSpPr>
        <p:spPr bwMode="gray">
          <a:xfrm>
            <a:off x="4211638" y="2636838"/>
            <a:ext cx="1223962" cy="1223962"/>
          </a:xfrm>
          <a:prstGeom prst="ellipse">
            <a:avLst/>
          </a:prstGeom>
          <a:solidFill>
            <a:srgbClr val="1BABE5">
              <a:alpha val="10001"/>
            </a:srgbClr>
          </a:solidFill>
          <a:ln w="9525">
            <a:noFill/>
            <a:round/>
            <a:headEnd/>
            <a:tailEnd/>
          </a:ln>
          <a:effectLst/>
        </p:spPr>
        <p:txBody>
          <a:bodyPr wrap="none" anchor="ctr"/>
          <a:lstStyle/>
          <a:p>
            <a:endParaRPr lang="ru-RU"/>
          </a:p>
        </p:txBody>
      </p:sp>
      <p:sp>
        <p:nvSpPr>
          <p:cNvPr id="3116" name="Oval 44" descr="c"/>
          <p:cNvSpPr>
            <a:spLocks noChangeArrowheads="1"/>
          </p:cNvSpPr>
          <p:nvPr/>
        </p:nvSpPr>
        <p:spPr bwMode="gray">
          <a:xfrm>
            <a:off x="3851275" y="3500438"/>
            <a:ext cx="1582738" cy="1582737"/>
          </a:xfrm>
          <a:prstGeom prst="ellipse">
            <a:avLst/>
          </a:prstGeom>
          <a:blipFill dpi="0" rotWithShape="1">
            <a:blip r:embed="rId5"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3076" name="Rectangle 4"/>
          <p:cNvSpPr>
            <a:spLocks noGrp="1" noChangeArrowheads="1"/>
          </p:cNvSpPr>
          <p:nvPr>
            <p:ph type="dt" sz="half" idx="2"/>
          </p:nvPr>
        </p:nvSpPr>
        <p:spPr>
          <a:xfrm>
            <a:off x="3581400" y="6400800"/>
            <a:ext cx="2209800" cy="244475"/>
          </a:xfrm>
        </p:spPr>
        <p:txBody>
          <a:bodyPr/>
          <a:lstStyle>
            <a:lvl1pPr algn="ctr">
              <a:defRPr sz="1200"/>
            </a:lvl1pPr>
          </a:lstStyle>
          <a:p>
            <a:endParaRPr lang="en-US"/>
          </a:p>
        </p:txBody>
      </p:sp>
      <p:sp>
        <p:nvSpPr>
          <p:cNvPr id="3077" name="Rectangle 5"/>
          <p:cNvSpPr>
            <a:spLocks noGrp="1" noChangeArrowheads="1"/>
          </p:cNvSpPr>
          <p:nvPr>
            <p:ph type="ftr" sz="quarter" idx="3"/>
          </p:nvPr>
        </p:nvSpPr>
        <p:spPr>
          <a:xfrm>
            <a:off x="5934075" y="6391275"/>
            <a:ext cx="1933575" cy="244475"/>
          </a:xfrm>
        </p:spPr>
        <p:txBody>
          <a:bodyPr/>
          <a:lstStyle>
            <a:lvl1pPr>
              <a:defRPr sz="1200" b="1" i="1">
                <a:solidFill>
                  <a:schemeClr val="tx2"/>
                </a:solidFill>
              </a:defRPr>
            </a:lvl1pPr>
          </a:lstStyle>
          <a:p>
            <a:r>
              <a:rPr lang="en-US"/>
              <a:t>www.themegallery.com</a:t>
            </a:r>
          </a:p>
        </p:txBody>
      </p:sp>
      <p:sp>
        <p:nvSpPr>
          <p:cNvPr id="3078" name="Rectangle 6"/>
          <p:cNvSpPr>
            <a:spLocks noGrp="1" noChangeArrowheads="1"/>
          </p:cNvSpPr>
          <p:nvPr>
            <p:ph type="sldNum" sz="quarter" idx="4"/>
          </p:nvPr>
        </p:nvSpPr>
        <p:spPr>
          <a:xfrm>
            <a:off x="381000" y="6400800"/>
            <a:ext cx="2133600" cy="244475"/>
          </a:xfrm>
        </p:spPr>
        <p:txBody>
          <a:bodyPr/>
          <a:lstStyle>
            <a:lvl1pPr algn="l">
              <a:defRPr sz="1200"/>
            </a:lvl1pPr>
          </a:lstStyle>
          <a:p>
            <a:fld id="{787466F9-62FA-47F0-916B-246FCAF9B864}" type="slidenum">
              <a:rPr lang="en-US"/>
              <a:pPr/>
              <a:t>‹#›</a:t>
            </a:fld>
            <a:endParaRPr lang="en-US"/>
          </a:p>
        </p:txBody>
      </p:sp>
      <p:sp>
        <p:nvSpPr>
          <p:cNvPr id="3086" name="Text Box 14"/>
          <p:cNvSpPr txBox="1">
            <a:spLocks noChangeArrowheads="1"/>
          </p:cNvSpPr>
          <p:nvPr/>
        </p:nvSpPr>
        <p:spPr bwMode="gray">
          <a:xfrm>
            <a:off x="7762875" y="6286500"/>
            <a:ext cx="1143000" cy="457200"/>
          </a:xfrm>
          <a:prstGeom prst="rect">
            <a:avLst/>
          </a:prstGeom>
          <a:noFill/>
          <a:ln w="9525">
            <a:noFill/>
            <a:miter lim="800000"/>
            <a:headEnd/>
            <a:tailEnd/>
          </a:ln>
          <a:effectLst/>
        </p:spPr>
        <p:txBody>
          <a:bodyPr>
            <a:spAutoFit/>
          </a:bodyPr>
          <a:lstStyle/>
          <a:p>
            <a:r>
              <a:rPr lang="en-US" sz="2400" i="1"/>
              <a:t>LOGO</a:t>
            </a:r>
          </a:p>
        </p:txBody>
      </p:sp>
      <p:sp>
        <p:nvSpPr>
          <p:cNvPr id="3074" name="Rectangle 2"/>
          <p:cNvSpPr>
            <a:spLocks noGrp="1" noChangeArrowheads="1"/>
          </p:cNvSpPr>
          <p:nvPr>
            <p:ph type="ctrTitle"/>
          </p:nvPr>
        </p:nvSpPr>
        <p:spPr>
          <a:xfrm>
            <a:off x="4267200" y="1219200"/>
            <a:ext cx="4495800" cy="1752600"/>
          </a:xfrm>
        </p:spPr>
        <p:txBody>
          <a:bodyPr/>
          <a:lstStyle>
            <a:lvl1pPr algn="r">
              <a:defRPr sz="4800">
                <a:solidFill>
                  <a:schemeClr val="tx2"/>
                </a:solidFill>
              </a:defRPr>
            </a:lvl1pPr>
          </a:lstStyle>
          <a:p>
            <a:r>
              <a:rPr lang="ru-RU" smtClean="0"/>
              <a:t>Образец заголовка</a:t>
            </a:r>
            <a:endParaRPr lang="en-US"/>
          </a:p>
        </p:txBody>
      </p:sp>
      <p:sp>
        <p:nvSpPr>
          <p:cNvPr id="3075" name="Rectangle 3"/>
          <p:cNvSpPr>
            <a:spLocks noGrp="1" noChangeArrowheads="1"/>
          </p:cNvSpPr>
          <p:nvPr>
            <p:ph type="subTitle" idx="1"/>
          </p:nvPr>
        </p:nvSpPr>
        <p:spPr>
          <a:xfrm>
            <a:off x="685800" y="5486400"/>
            <a:ext cx="7620000" cy="304800"/>
          </a:xfrm>
        </p:spPr>
        <p:txBody>
          <a:bodyPr/>
          <a:lstStyle>
            <a:lvl1pPr marL="0" indent="0" algn="ctr">
              <a:buFont typeface="Wingdings" pitchFamily="2" charset="2"/>
              <a:buNone/>
              <a:defRPr sz="2000">
                <a:solidFill>
                  <a:schemeClr val="bg1"/>
                </a:solidFill>
              </a:defRPr>
            </a:lvl1pPr>
          </a:lstStyle>
          <a:p>
            <a:r>
              <a:rPr lang="ru-RU" smtClean="0"/>
              <a:t>Образец подзаголовка</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r>
              <a:rPr lang="en-US"/>
              <a:t>www.themegallery.com</a:t>
            </a:r>
          </a:p>
        </p:txBody>
      </p:sp>
      <p:sp>
        <p:nvSpPr>
          <p:cNvPr id="5" name="Номер слайда 4"/>
          <p:cNvSpPr>
            <a:spLocks noGrp="1"/>
          </p:cNvSpPr>
          <p:nvPr>
            <p:ph type="sldNum" sz="quarter" idx="11"/>
          </p:nvPr>
        </p:nvSpPr>
        <p:spPr/>
        <p:txBody>
          <a:bodyPr/>
          <a:lstStyle>
            <a:lvl1pPr>
              <a:defRPr/>
            </a:lvl1pPr>
          </a:lstStyle>
          <a:p>
            <a:fld id="{0C2ABDBC-15F9-4E48-844C-B97543CE5CD5}" type="slidenum">
              <a:rPr lang="en-US"/>
              <a:pPr/>
              <a:t>‹#›</a:t>
            </a:fld>
            <a:endParaRPr lang="en-US"/>
          </a:p>
        </p:txBody>
      </p:sp>
      <p:sp>
        <p:nvSpPr>
          <p:cNvPr id="6" name="Дата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57975" y="609600"/>
            <a:ext cx="2066925"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609600"/>
            <a:ext cx="6048375"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r>
              <a:rPr lang="en-US"/>
              <a:t>www.themegallery.com</a:t>
            </a:r>
          </a:p>
        </p:txBody>
      </p:sp>
      <p:sp>
        <p:nvSpPr>
          <p:cNvPr id="5" name="Номер слайда 4"/>
          <p:cNvSpPr>
            <a:spLocks noGrp="1"/>
          </p:cNvSpPr>
          <p:nvPr>
            <p:ph type="sldNum" sz="quarter" idx="11"/>
          </p:nvPr>
        </p:nvSpPr>
        <p:spPr/>
        <p:txBody>
          <a:bodyPr/>
          <a:lstStyle>
            <a:lvl1pPr>
              <a:defRPr/>
            </a:lvl1pPr>
          </a:lstStyle>
          <a:p>
            <a:fld id="{3A9567EA-F8DE-4B9A-87E1-E4FBDB4392D5}" type="slidenum">
              <a:rPr lang="en-US"/>
              <a:pPr/>
              <a:t>‹#›</a:t>
            </a:fld>
            <a:endParaRPr lang="en-US"/>
          </a:p>
        </p:txBody>
      </p:sp>
      <p:sp>
        <p:nvSpPr>
          <p:cNvPr id="6" name="Дата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7400" y="609600"/>
            <a:ext cx="6019800" cy="4873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76400"/>
            <a:ext cx="8267700" cy="4648200"/>
          </a:xfrm>
        </p:spPr>
        <p:txBody>
          <a:bodyPr/>
          <a:lstStyle/>
          <a:p>
            <a:r>
              <a:rPr lang="ru-RU" smtClean="0"/>
              <a:t>Вставка таблицы</a:t>
            </a:r>
            <a:endParaRPr lang="ru-RU"/>
          </a:p>
        </p:txBody>
      </p:sp>
      <p:sp>
        <p:nvSpPr>
          <p:cNvPr id="4" name="Нижний колонтитул 3"/>
          <p:cNvSpPr>
            <a:spLocks noGrp="1"/>
          </p:cNvSpPr>
          <p:nvPr>
            <p:ph type="ftr" sz="quarter" idx="10"/>
          </p:nvPr>
        </p:nvSpPr>
        <p:spPr>
          <a:xfrm>
            <a:off x="6553200" y="6553200"/>
            <a:ext cx="2133600" cy="244475"/>
          </a:xfrm>
        </p:spPr>
        <p:txBody>
          <a:bodyPr/>
          <a:lstStyle>
            <a:lvl1pPr>
              <a:defRPr/>
            </a:lvl1pPr>
          </a:lstStyle>
          <a:p>
            <a:r>
              <a:rPr lang="en-US"/>
              <a:t>www.themegallery.com</a:t>
            </a:r>
          </a:p>
        </p:txBody>
      </p:sp>
      <p:sp>
        <p:nvSpPr>
          <p:cNvPr id="5" name="Номер слайда 4"/>
          <p:cNvSpPr>
            <a:spLocks noGrp="1"/>
          </p:cNvSpPr>
          <p:nvPr>
            <p:ph type="sldNum" sz="quarter" idx="11"/>
          </p:nvPr>
        </p:nvSpPr>
        <p:spPr>
          <a:xfrm>
            <a:off x="4191000" y="6534150"/>
            <a:ext cx="838200" cy="261938"/>
          </a:xfrm>
        </p:spPr>
        <p:txBody>
          <a:bodyPr/>
          <a:lstStyle>
            <a:lvl1pPr>
              <a:defRPr/>
            </a:lvl1pPr>
          </a:lstStyle>
          <a:p>
            <a:fld id="{1483E22C-883A-4AA9-8883-5B432F78BA3C}" type="slidenum">
              <a:rPr lang="en-US"/>
              <a:pPr/>
              <a:t>‹#›</a:t>
            </a:fld>
            <a:endParaRPr lang="en-US"/>
          </a:p>
        </p:txBody>
      </p:sp>
      <p:sp>
        <p:nvSpPr>
          <p:cNvPr id="6" name="Дата 5"/>
          <p:cNvSpPr>
            <a:spLocks noGrp="1"/>
          </p:cNvSpPr>
          <p:nvPr>
            <p:ph type="dt" sz="half" idx="12"/>
          </p:nvPr>
        </p:nvSpPr>
        <p:spPr>
          <a:xfrm>
            <a:off x="381000" y="6534150"/>
            <a:ext cx="1905000" cy="261938"/>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r>
              <a:rPr lang="en-US"/>
              <a:t>www.themegallery.com</a:t>
            </a:r>
          </a:p>
        </p:txBody>
      </p:sp>
      <p:sp>
        <p:nvSpPr>
          <p:cNvPr id="5" name="Номер слайда 4"/>
          <p:cNvSpPr>
            <a:spLocks noGrp="1"/>
          </p:cNvSpPr>
          <p:nvPr>
            <p:ph type="sldNum" sz="quarter" idx="11"/>
          </p:nvPr>
        </p:nvSpPr>
        <p:spPr/>
        <p:txBody>
          <a:bodyPr/>
          <a:lstStyle>
            <a:lvl1pPr>
              <a:defRPr/>
            </a:lvl1pPr>
          </a:lstStyle>
          <a:p>
            <a:fld id="{0C1FCD91-B62F-433C-936B-08B1ECC5127F}" type="slidenum">
              <a:rPr lang="en-US"/>
              <a:pPr/>
              <a:t>‹#›</a:t>
            </a:fld>
            <a:endParaRPr lang="en-US"/>
          </a:p>
        </p:txBody>
      </p:sp>
      <p:sp>
        <p:nvSpPr>
          <p:cNvPr id="6" name="Дата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Нижний колонтитул 3"/>
          <p:cNvSpPr>
            <a:spLocks noGrp="1"/>
          </p:cNvSpPr>
          <p:nvPr>
            <p:ph type="ftr" sz="quarter" idx="10"/>
          </p:nvPr>
        </p:nvSpPr>
        <p:spPr/>
        <p:txBody>
          <a:bodyPr/>
          <a:lstStyle>
            <a:lvl1pPr>
              <a:defRPr/>
            </a:lvl1pPr>
          </a:lstStyle>
          <a:p>
            <a:r>
              <a:rPr lang="en-US"/>
              <a:t>www.themegallery.com</a:t>
            </a:r>
          </a:p>
        </p:txBody>
      </p:sp>
      <p:sp>
        <p:nvSpPr>
          <p:cNvPr id="5" name="Номер слайда 4"/>
          <p:cNvSpPr>
            <a:spLocks noGrp="1"/>
          </p:cNvSpPr>
          <p:nvPr>
            <p:ph type="sldNum" sz="quarter" idx="11"/>
          </p:nvPr>
        </p:nvSpPr>
        <p:spPr/>
        <p:txBody>
          <a:bodyPr/>
          <a:lstStyle>
            <a:lvl1pPr>
              <a:defRPr/>
            </a:lvl1pPr>
          </a:lstStyle>
          <a:p>
            <a:fld id="{B9F25D9D-91CE-4A5C-851F-F1ACF1DE8340}" type="slidenum">
              <a:rPr lang="en-US"/>
              <a:pPr/>
              <a:t>‹#›</a:t>
            </a:fld>
            <a:endParaRPr lang="en-US"/>
          </a:p>
        </p:txBody>
      </p:sp>
      <p:sp>
        <p:nvSpPr>
          <p:cNvPr id="6" name="Дата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76400"/>
            <a:ext cx="40576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67250" y="1676400"/>
            <a:ext cx="40576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p:txBody>
          <a:bodyPr/>
          <a:lstStyle>
            <a:lvl1pPr>
              <a:defRPr/>
            </a:lvl1pPr>
          </a:lstStyle>
          <a:p>
            <a:r>
              <a:rPr lang="en-US"/>
              <a:t>www.themegallery.com</a:t>
            </a:r>
          </a:p>
        </p:txBody>
      </p:sp>
      <p:sp>
        <p:nvSpPr>
          <p:cNvPr id="6" name="Номер слайда 5"/>
          <p:cNvSpPr>
            <a:spLocks noGrp="1"/>
          </p:cNvSpPr>
          <p:nvPr>
            <p:ph type="sldNum" sz="quarter" idx="11"/>
          </p:nvPr>
        </p:nvSpPr>
        <p:spPr/>
        <p:txBody>
          <a:bodyPr/>
          <a:lstStyle>
            <a:lvl1pPr>
              <a:defRPr/>
            </a:lvl1pPr>
          </a:lstStyle>
          <a:p>
            <a:fld id="{0F46D369-579E-42E4-B503-DD9BCC13D934}" type="slidenum">
              <a:rPr lang="en-US"/>
              <a:pPr/>
              <a:t>‹#›</a:t>
            </a:fld>
            <a:endParaRPr lang="en-US"/>
          </a:p>
        </p:txBody>
      </p:sp>
      <p:sp>
        <p:nvSpPr>
          <p:cNvPr id="7" name="Дата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Нижний колонтитул 6"/>
          <p:cNvSpPr>
            <a:spLocks noGrp="1"/>
          </p:cNvSpPr>
          <p:nvPr>
            <p:ph type="ftr" sz="quarter" idx="10"/>
          </p:nvPr>
        </p:nvSpPr>
        <p:spPr/>
        <p:txBody>
          <a:bodyPr/>
          <a:lstStyle>
            <a:lvl1pPr>
              <a:defRPr/>
            </a:lvl1pPr>
          </a:lstStyle>
          <a:p>
            <a:r>
              <a:rPr lang="en-US"/>
              <a:t>www.themegallery.com</a:t>
            </a:r>
          </a:p>
        </p:txBody>
      </p:sp>
      <p:sp>
        <p:nvSpPr>
          <p:cNvPr id="8" name="Номер слайда 7"/>
          <p:cNvSpPr>
            <a:spLocks noGrp="1"/>
          </p:cNvSpPr>
          <p:nvPr>
            <p:ph type="sldNum" sz="quarter" idx="11"/>
          </p:nvPr>
        </p:nvSpPr>
        <p:spPr/>
        <p:txBody>
          <a:bodyPr/>
          <a:lstStyle>
            <a:lvl1pPr>
              <a:defRPr/>
            </a:lvl1pPr>
          </a:lstStyle>
          <a:p>
            <a:fld id="{F13E017A-021B-45F5-9DB6-85CBA28847E0}" type="slidenum">
              <a:rPr lang="en-US"/>
              <a:pPr/>
              <a:t>‹#›</a:t>
            </a:fld>
            <a:endParaRPr lang="en-US"/>
          </a:p>
        </p:txBody>
      </p:sp>
      <p:sp>
        <p:nvSpPr>
          <p:cNvPr id="9" name="Дата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Нижний колонтитул 2"/>
          <p:cNvSpPr>
            <a:spLocks noGrp="1"/>
          </p:cNvSpPr>
          <p:nvPr>
            <p:ph type="ftr" sz="quarter" idx="10"/>
          </p:nvPr>
        </p:nvSpPr>
        <p:spPr/>
        <p:txBody>
          <a:bodyPr/>
          <a:lstStyle>
            <a:lvl1pPr>
              <a:defRPr/>
            </a:lvl1pPr>
          </a:lstStyle>
          <a:p>
            <a:r>
              <a:rPr lang="en-US"/>
              <a:t>www.themegallery.com</a:t>
            </a:r>
          </a:p>
        </p:txBody>
      </p:sp>
      <p:sp>
        <p:nvSpPr>
          <p:cNvPr id="4" name="Номер слайда 3"/>
          <p:cNvSpPr>
            <a:spLocks noGrp="1"/>
          </p:cNvSpPr>
          <p:nvPr>
            <p:ph type="sldNum" sz="quarter" idx="11"/>
          </p:nvPr>
        </p:nvSpPr>
        <p:spPr/>
        <p:txBody>
          <a:bodyPr/>
          <a:lstStyle>
            <a:lvl1pPr>
              <a:defRPr/>
            </a:lvl1pPr>
          </a:lstStyle>
          <a:p>
            <a:fld id="{EC38FA5B-59A7-4E6F-90FD-C92547BB2F5F}" type="slidenum">
              <a:rPr lang="en-US"/>
              <a:pPr/>
              <a:t>‹#›</a:t>
            </a:fld>
            <a:endParaRPr lang="en-US"/>
          </a:p>
        </p:txBody>
      </p:sp>
      <p:sp>
        <p:nvSpPr>
          <p:cNvPr id="5" name="Дата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1"/>
          <p:cNvSpPr>
            <a:spLocks noGrp="1"/>
          </p:cNvSpPr>
          <p:nvPr>
            <p:ph type="ftr" sz="quarter" idx="10"/>
          </p:nvPr>
        </p:nvSpPr>
        <p:spPr/>
        <p:txBody>
          <a:bodyPr/>
          <a:lstStyle>
            <a:lvl1pPr>
              <a:defRPr/>
            </a:lvl1pPr>
          </a:lstStyle>
          <a:p>
            <a:r>
              <a:rPr lang="en-US"/>
              <a:t>www.themegallery.com</a:t>
            </a:r>
          </a:p>
        </p:txBody>
      </p:sp>
      <p:sp>
        <p:nvSpPr>
          <p:cNvPr id="3" name="Номер слайда 2"/>
          <p:cNvSpPr>
            <a:spLocks noGrp="1"/>
          </p:cNvSpPr>
          <p:nvPr>
            <p:ph type="sldNum" sz="quarter" idx="11"/>
          </p:nvPr>
        </p:nvSpPr>
        <p:spPr/>
        <p:txBody>
          <a:bodyPr/>
          <a:lstStyle>
            <a:lvl1pPr>
              <a:defRPr/>
            </a:lvl1pPr>
          </a:lstStyle>
          <a:p>
            <a:fld id="{05D4BB98-EF86-4A82-99FC-6425428C54F2}" type="slidenum">
              <a:rPr lang="en-US"/>
              <a:pPr/>
              <a:t>‹#›</a:t>
            </a:fld>
            <a:endParaRPr lang="en-US"/>
          </a:p>
        </p:txBody>
      </p:sp>
      <p:sp>
        <p:nvSpPr>
          <p:cNvPr id="4" name="Дата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r>
              <a:rPr lang="en-US"/>
              <a:t>www.themegallery.com</a:t>
            </a:r>
          </a:p>
        </p:txBody>
      </p:sp>
      <p:sp>
        <p:nvSpPr>
          <p:cNvPr id="6" name="Номер слайда 5"/>
          <p:cNvSpPr>
            <a:spLocks noGrp="1"/>
          </p:cNvSpPr>
          <p:nvPr>
            <p:ph type="sldNum" sz="quarter" idx="11"/>
          </p:nvPr>
        </p:nvSpPr>
        <p:spPr/>
        <p:txBody>
          <a:bodyPr/>
          <a:lstStyle>
            <a:lvl1pPr>
              <a:defRPr/>
            </a:lvl1pPr>
          </a:lstStyle>
          <a:p>
            <a:fld id="{3CF1E9EE-AF0B-401A-9F13-2C8EC2D35AAA}" type="slidenum">
              <a:rPr lang="en-US"/>
              <a:pPr/>
              <a:t>‹#›</a:t>
            </a:fld>
            <a:endParaRPr lang="en-US"/>
          </a:p>
        </p:txBody>
      </p:sp>
      <p:sp>
        <p:nvSpPr>
          <p:cNvPr id="7" name="Дата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r>
              <a:rPr lang="en-US"/>
              <a:t>www.themegallery.com</a:t>
            </a:r>
          </a:p>
        </p:txBody>
      </p:sp>
      <p:sp>
        <p:nvSpPr>
          <p:cNvPr id="6" name="Номер слайда 5"/>
          <p:cNvSpPr>
            <a:spLocks noGrp="1"/>
          </p:cNvSpPr>
          <p:nvPr>
            <p:ph type="sldNum" sz="quarter" idx="11"/>
          </p:nvPr>
        </p:nvSpPr>
        <p:spPr/>
        <p:txBody>
          <a:bodyPr/>
          <a:lstStyle>
            <a:lvl1pPr>
              <a:defRPr/>
            </a:lvl1pPr>
          </a:lstStyle>
          <a:p>
            <a:fld id="{FBED1056-852D-4C7E-8955-15924E3A06A7}" type="slidenum">
              <a:rPr lang="en-US"/>
              <a:pPr/>
              <a:t>‹#›</a:t>
            </a:fld>
            <a:endParaRPr lang="en-US"/>
          </a:p>
        </p:txBody>
      </p:sp>
      <p:sp>
        <p:nvSpPr>
          <p:cNvPr id="7" name="Дата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129" name="Oval 105"/>
          <p:cNvSpPr>
            <a:spLocks noChangeArrowheads="1"/>
          </p:cNvSpPr>
          <p:nvPr/>
        </p:nvSpPr>
        <p:spPr bwMode="gray">
          <a:xfrm>
            <a:off x="179388" y="0"/>
            <a:ext cx="6804025" cy="6858000"/>
          </a:xfrm>
          <a:prstGeom prst="ellipse">
            <a:avLst/>
          </a:prstGeom>
          <a:gradFill rotWithShape="1">
            <a:gsLst>
              <a:gs pos="0">
                <a:schemeClr val="bg2">
                  <a:alpha val="44000"/>
                </a:schemeClr>
              </a:gs>
              <a:gs pos="100000">
                <a:schemeClr val="bg2">
                  <a:gamma/>
                  <a:tint val="0"/>
                  <a:invGamma/>
                  <a:alpha val="0"/>
                </a:schemeClr>
              </a:gs>
            </a:gsLst>
            <a:lin ang="0" scaled="1"/>
          </a:gradFill>
          <a:ln w="9525">
            <a:noFill/>
            <a:round/>
            <a:headEnd/>
            <a:tailEnd/>
          </a:ln>
          <a:effectLst/>
        </p:spPr>
        <p:txBody>
          <a:bodyPr wrap="none" anchor="ctr"/>
          <a:lstStyle/>
          <a:p>
            <a:endParaRPr lang="ru-RU"/>
          </a:p>
        </p:txBody>
      </p:sp>
      <p:sp>
        <p:nvSpPr>
          <p:cNvPr id="1130" name="Rectangle 106"/>
          <p:cNvSpPr>
            <a:spLocks noChangeArrowheads="1"/>
          </p:cNvSpPr>
          <p:nvPr/>
        </p:nvSpPr>
        <p:spPr bwMode="gray">
          <a:xfrm>
            <a:off x="0" y="549275"/>
            <a:ext cx="9144000" cy="647700"/>
          </a:xfrm>
          <a:prstGeom prst="rect">
            <a:avLst/>
          </a:prstGeom>
          <a:solidFill>
            <a:schemeClr val="accent1"/>
          </a:solidFill>
          <a:ln w="9525">
            <a:noFill/>
            <a:miter lim="800000"/>
            <a:headEnd/>
            <a:tailEnd/>
          </a:ln>
          <a:effectLst/>
        </p:spPr>
        <p:txBody>
          <a:bodyPr wrap="none" anchor="ctr"/>
          <a:lstStyle/>
          <a:p>
            <a:endParaRPr lang="ru-RU"/>
          </a:p>
        </p:txBody>
      </p:sp>
      <p:sp>
        <p:nvSpPr>
          <p:cNvPr id="1131" name="Oval 107" descr="b"/>
          <p:cNvSpPr>
            <a:spLocks noChangeArrowheads="1"/>
          </p:cNvSpPr>
          <p:nvPr/>
        </p:nvSpPr>
        <p:spPr bwMode="gray">
          <a:xfrm>
            <a:off x="1116013" y="58738"/>
            <a:ext cx="865187" cy="892175"/>
          </a:xfrm>
          <a:prstGeom prst="ellipse">
            <a:avLst/>
          </a:prstGeom>
          <a:blipFill dpi="0" rotWithShape="1">
            <a:blip r:embed="rId14"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1132" name="Oval 108" descr="c"/>
          <p:cNvSpPr>
            <a:spLocks noChangeArrowheads="1"/>
          </p:cNvSpPr>
          <p:nvPr/>
        </p:nvSpPr>
        <p:spPr bwMode="gray">
          <a:xfrm>
            <a:off x="8101013" y="106363"/>
            <a:ext cx="790575" cy="830262"/>
          </a:xfrm>
          <a:prstGeom prst="ellipse">
            <a:avLst/>
          </a:prstGeom>
          <a:blipFill dpi="0" rotWithShape="1">
            <a:blip r:embed="rId15"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1133" name="Oval 109" descr="a"/>
          <p:cNvSpPr>
            <a:spLocks noChangeArrowheads="1"/>
          </p:cNvSpPr>
          <p:nvPr/>
        </p:nvSpPr>
        <p:spPr bwMode="gray">
          <a:xfrm>
            <a:off x="179388" y="333375"/>
            <a:ext cx="1152525" cy="1223963"/>
          </a:xfrm>
          <a:prstGeom prst="ellipse">
            <a:avLst/>
          </a:prstGeom>
          <a:blipFill dpi="0" rotWithShape="1">
            <a:blip r:embed="rId16"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1027" name="Rectangle 3"/>
          <p:cNvSpPr>
            <a:spLocks noGrp="1" noChangeArrowheads="1"/>
          </p:cNvSpPr>
          <p:nvPr>
            <p:ph type="body" idx="1"/>
          </p:nvPr>
        </p:nvSpPr>
        <p:spPr bwMode="gray">
          <a:xfrm>
            <a:off x="457200" y="1676400"/>
            <a:ext cx="8267700" cy="4648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29" name="Rectangle 5"/>
          <p:cNvSpPr>
            <a:spLocks noGrp="1" noChangeArrowheads="1"/>
          </p:cNvSpPr>
          <p:nvPr>
            <p:ph type="ftr" sz="quarter" idx="3"/>
          </p:nvPr>
        </p:nvSpPr>
        <p:spPr bwMode="gray">
          <a:xfrm>
            <a:off x="6553200" y="65532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lvl1pPr>
          </a:lstStyle>
          <a:p>
            <a:r>
              <a:rPr lang="en-US"/>
              <a:t>www.themegallery.com</a:t>
            </a:r>
          </a:p>
        </p:txBody>
      </p:sp>
      <p:sp>
        <p:nvSpPr>
          <p:cNvPr id="1030" name="Rectangle 6"/>
          <p:cNvSpPr>
            <a:spLocks noGrp="1" noChangeArrowheads="1"/>
          </p:cNvSpPr>
          <p:nvPr>
            <p:ph type="sldNum" sz="quarter" idx="4"/>
          </p:nvPr>
        </p:nvSpPr>
        <p:spPr bwMode="gray">
          <a:xfrm>
            <a:off x="4191000" y="6534150"/>
            <a:ext cx="838200" cy="2619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lvl1pPr>
          </a:lstStyle>
          <a:p>
            <a:fld id="{06C38B87-D963-479E-8045-0F3643DBC37E}" type="slidenum">
              <a:rPr lang="en-US"/>
              <a:pPr/>
              <a:t>‹#›</a:t>
            </a:fld>
            <a:endParaRPr lang="en-US"/>
          </a:p>
        </p:txBody>
      </p:sp>
      <p:sp>
        <p:nvSpPr>
          <p:cNvPr id="1026" name="Rectangle 2"/>
          <p:cNvSpPr>
            <a:spLocks noGrp="1" noChangeArrowheads="1"/>
          </p:cNvSpPr>
          <p:nvPr>
            <p:ph type="title"/>
          </p:nvPr>
        </p:nvSpPr>
        <p:spPr bwMode="gray">
          <a:xfrm>
            <a:off x="2057400" y="609600"/>
            <a:ext cx="6019800" cy="4873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8" name="Rectangle 4"/>
          <p:cNvSpPr>
            <a:spLocks noGrp="1" noChangeArrowheads="1"/>
          </p:cNvSpPr>
          <p:nvPr>
            <p:ph type="dt" sz="half" idx="2"/>
          </p:nvPr>
        </p:nvSpPr>
        <p:spPr bwMode="gray">
          <a:xfrm>
            <a:off x="381000" y="6534150"/>
            <a:ext cx="1905000" cy="2619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a:lvl1p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sldNum="0" hdr="0" dt="0"/>
  <p:txStyles>
    <p:titleStyle>
      <a:lvl1pPr algn="ctr" rtl="0" eaLnBrk="1" fontAlgn="base" hangingPunct="1">
        <a:spcBef>
          <a:spcPct val="0"/>
        </a:spcBef>
        <a:spcAft>
          <a:spcPct val="0"/>
        </a:spcAft>
        <a:defRPr sz="3200" b="1">
          <a:solidFill>
            <a:schemeClr val="bg1"/>
          </a:solidFill>
          <a:latin typeface="+mj-lt"/>
          <a:ea typeface="+mj-ea"/>
          <a:cs typeface="+mj-cs"/>
        </a:defRPr>
      </a:lvl1pPr>
      <a:lvl2pPr algn="ctr" rtl="0" eaLnBrk="1" fontAlgn="base" hangingPunct="1">
        <a:spcBef>
          <a:spcPct val="0"/>
        </a:spcBef>
        <a:spcAft>
          <a:spcPct val="0"/>
        </a:spcAft>
        <a:defRPr sz="3200" b="1">
          <a:solidFill>
            <a:schemeClr val="bg1"/>
          </a:solidFill>
          <a:latin typeface="Arial" charset="0"/>
        </a:defRPr>
      </a:lvl2pPr>
      <a:lvl3pPr algn="ctr" rtl="0" eaLnBrk="1" fontAlgn="base" hangingPunct="1">
        <a:spcBef>
          <a:spcPct val="0"/>
        </a:spcBef>
        <a:spcAft>
          <a:spcPct val="0"/>
        </a:spcAft>
        <a:defRPr sz="3200" b="1">
          <a:solidFill>
            <a:schemeClr val="bg1"/>
          </a:solidFill>
          <a:latin typeface="Arial" charset="0"/>
        </a:defRPr>
      </a:lvl3pPr>
      <a:lvl4pPr algn="ctr" rtl="0" eaLnBrk="1" fontAlgn="base" hangingPunct="1">
        <a:spcBef>
          <a:spcPct val="0"/>
        </a:spcBef>
        <a:spcAft>
          <a:spcPct val="0"/>
        </a:spcAft>
        <a:defRPr sz="3200" b="1">
          <a:solidFill>
            <a:schemeClr val="bg1"/>
          </a:solidFill>
          <a:latin typeface="Arial" charset="0"/>
        </a:defRPr>
      </a:lvl4pPr>
      <a:lvl5pPr algn="ctr" rtl="0" eaLnBrk="1" fontAlgn="base" hangingPunct="1">
        <a:spcBef>
          <a:spcPct val="0"/>
        </a:spcBef>
        <a:spcAft>
          <a:spcPct val="0"/>
        </a:spcAft>
        <a:defRPr sz="3200" b="1">
          <a:solidFill>
            <a:schemeClr val="bg1"/>
          </a:solidFill>
          <a:latin typeface="Arial" charset="0"/>
        </a:defRPr>
      </a:lvl5pPr>
      <a:lvl6pPr marL="457200" algn="ctr" rtl="0" eaLnBrk="1" fontAlgn="base" hangingPunct="1">
        <a:spcBef>
          <a:spcPct val="0"/>
        </a:spcBef>
        <a:spcAft>
          <a:spcPct val="0"/>
        </a:spcAft>
        <a:defRPr sz="3200" b="1">
          <a:solidFill>
            <a:schemeClr val="bg1"/>
          </a:solidFill>
          <a:latin typeface="Arial" charset="0"/>
        </a:defRPr>
      </a:lvl6pPr>
      <a:lvl7pPr marL="914400" algn="ctr" rtl="0" eaLnBrk="1" fontAlgn="base" hangingPunct="1">
        <a:spcBef>
          <a:spcPct val="0"/>
        </a:spcBef>
        <a:spcAft>
          <a:spcPct val="0"/>
        </a:spcAft>
        <a:defRPr sz="3200" b="1">
          <a:solidFill>
            <a:schemeClr val="bg1"/>
          </a:solidFill>
          <a:latin typeface="Arial" charset="0"/>
        </a:defRPr>
      </a:lvl7pPr>
      <a:lvl8pPr marL="1371600" algn="ctr" rtl="0" eaLnBrk="1" fontAlgn="base" hangingPunct="1">
        <a:spcBef>
          <a:spcPct val="0"/>
        </a:spcBef>
        <a:spcAft>
          <a:spcPct val="0"/>
        </a:spcAft>
        <a:defRPr sz="3200" b="1">
          <a:solidFill>
            <a:schemeClr val="bg1"/>
          </a:solidFill>
          <a:latin typeface="Arial" charset="0"/>
        </a:defRPr>
      </a:lvl8pPr>
      <a:lvl9pPr marL="1828800" algn="ctr" rtl="0" eaLnBrk="1" fontAlgn="base" hangingPunct="1">
        <a:spcBef>
          <a:spcPct val="0"/>
        </a:spcBef>
        <a:spcAft>
          <a:spcPct val="0"/>
        </a:spcAft>
        <a:defRPr sz="3200" b="1">
          <a:solidFill>
            <a:schemeClr val="bg1"/>
          </a:solidFill>
          <a:latin typeface="Arial" charset="0"/>
        </a:defRPr>
      </a:lvl9pPr>
    </p:titleStyle>
    <p:bodyStyle>
      <a:lvl1pPr marL="342900" indent="-342900" algn="l" rtl="0" eaLnBrk="1" fontAlgn="base" hangingPunct="1">
        <a:spcBef>
          <a:spcPct val="20000"/>
        </a:spcBef>
        <a:spcAft>
          <a:spcPct val="0"/>
        </a:spcAft>
        <a:buClr>
          <a:schemeClr val="tx2"/>
        </a:buClr>
        <a:buFont typeface="Wingdings" pitchFamily="2" charset="2"/>
        <a:buChar char="v"/>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200">
          <a:solidFill>
            <a:schemeClr val="tx1"/>
          </a:solidFill>
          <a:latin typeface="+mn-lt"/>
        </a:defRPr>
      </a:lvl2pPr>
      <a:lvl3pPr marL="1143000" indent="-228600" algn="l" rtl="0" eaLnBrk="1" fontAlgn="base" hangingPunct="1">
        <a:spcBef>
          <a:spcPct val="20000"/>
        </a:spcBef>
        <a:spcAft>
          <a:spcPct val="0"/>
        </a:spcAft>
        <a:buClr>
          <a:schemeClr val="accent2"/>
        </a:buClr>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857356" y="642918"/>
            <a:ext cx="6019800" cy="487363"/>
          </a:xfrm>
        </p:spPr>
        <p:txBody>
          <a:bodyPr/>
          <a:lstStyle/>
          <a:p>
            <a:r>
              <a:rPr lang="ru-RU" dirty="0" smtClean="0">
                <a:solidFill>
                  <a:schemeClr val="accent1"/>
                </a:solidFill>
              </a:rPr>
              <a:t>кафедра</a:t>
            </a:r>
            <a:endParaRPr lang="en-US" dirty="0">
              <a:solidFill>
                <a:schemeClr val="accent1"/>
              </a:solidFill>
            </a:endParaRPr>
          </a:p>
        </p:txBody>
      </p:sp>
      <p:sp>
        <p:nvSpPr>
          <p:cNvPr id="40992" name="Text Box 32"/>
          <p:cNvSpPr txBox="1">
            <a:spLocks noChangeArrowheads="1"/>
          </p:cNvSpPr>
          <p:nvPr/>
        </p:nvSpPr>
        <p:spPr bwMode="auto">
          <a:xfrm>
            <a:off x="1660525" y="722313"/>
            <a:ext cx="184150" cy="366712"/>
          </a:xfrm>
          <a:prstGeom prst="rect">
            <a:avLst/>
          </a:prstGeom>
          <a:noFill/>
          <a:ln w="9525">
            <a:noFill/>
            <a:miter lim="800000"/>
            <a:headEnd/>
            <a:tailEnd/>
          </a:ln>
          <a:effectLst/>
        </p:spPr>
        <p:txBody>
          <a:bodyPr wrap="none">
            <a:spAutoFit/>
          </a:bodyPr>
          <a:lstStyle/>
          <a:p>
            <a:endParaRPr lang="ru-RU" b="0" dirty="0"/>
          </a:p>
        </p:txBody>
      </p:sp>
      <p:sp>
        <p:nvSpPr>
          <p:cNvPr id="40998" name="AutoShape 38"/>
          <p:cNvSpPr>
            <a:spLocks noChangeArrowheads="1"/>
          </p:cNvSpPr>
          <p:nvPr/>
        </p:nvSpPr>
        <p:spPr bwMode="ltGray">
          <a:xfrm rot="5400000">
            <a:off x="-2427287" y="160337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1">
            <a:gsLst>
              <a:gs pos="0">
                <a:schemeClr val="accent1"/>
              </a:gs>
              <a:gs pos="50000">
                <a:schemeClr val="bg1"/>
              </a:gs>
              <a:gs pos="100000">
                <a:schemeClr val="accent1"/>
              </a:gs>
            </a:gsLst>
            <a:lin ang="5400000" scaled="1"/>
          </a:gradFill>
          <a:ln w="9525" algn="ctr">
            <a:noFill/>
            <a:miter lim="800000"/>
            <a:headEnd/>
            <a:tailEnd/>
          </a:ln>
          <a:effectLst/>
        </p:spPr>
        <p:txBody>
          <a:bodyPr wrap="none" anchor="ctr"/>
          <a:lstStyle/>
          <a:p>
            <a:endParaRPr lang="ru-RU" dirty="0"/>
          </a:p>
        </p:txBody>
      </p:sp>
      <p:grpSp>
        <p:nvGrpSpPr>
          <p:cNvPr id="41005" name="Group 45"/>
          <p:cNvGrpSpPr>
            <a:grpSpLocks/>
          </p:cNvGrpSpPr>
          <p:nvPr/>
        </p:nvGrpSpPr>
        <p:grpSpPr bwMode="auto">
          <a:xfrm>
            <a:off x="1785918" y="5072074"/>
            <a:ext cx="5010150" cy="508000"/>
            <a:chOff x="891" y="1175"/>
            <a:chExt cx="3156" cy="320"/>
          </a:xfrm>
        </p:grpSpPr>
        <p:grpSp>
          <p:nvGrpSpPr>
            <p:cNvPr id="41006" name="Group 46"/>
            <p:cNvGrpSpPr>
              <a:grpSpLocks/>
            </p:cNvGrpSpPr>
            <p:nvPr/>
          </p:nvGrpSpPr>
          <p:grpSpPr bwMode="auto">
            <a:xfrm>
              <a:off x="891" y="1175"/>
              <a:ext cx="3156" cy="320"/>
              <a:chOff x="1258" y="1081"/>
              <a:chExt cx="3156" cy="320"/>
            </a:xfrm>
          </p:grpSpPr>
          <p:sp>
            <p:nvSpPr>
              <p:cNvPr id="41007" name="Oval 47"/>
              <p:cNvSpPr>
                <a:spLocks noChangeArrowheads="1"/>
              </p:cNvSpPr>
              <p:nvPr/>
            </p:nvSpPr>
            <p:spPr bwMode="gray">
              <a:xfrm>
                <a:off x="1258" y="1091"/>
                <a:ext cx="304" cy="303"/>
              </a:xfrm>
              <a:prstGeom prst="ellipse">
                <a:avLst/>
              </a:prstGeom>
              <a:gradFill rotWithShape="1">
                <a:gsLst>
                  <a:gs pos="0">
                    <a:schemeClr val="accent2">
                      <a:gamma/>
                      <a:shade val="25490"/>
                      <a:invGamma/>
                    </a:schemeClr>
                  </a:gs>
                  <a:gs pos="100000">
                    <a:schemeClr val="accent2"/>
                  </a:gs>
                </a:gsLst>
                <a:lin ang="0" scaled="1"/>
              </a:gradFill>
              <a:ln w="9525" algn="ctr">
                <a:noFill/>
                <a:round/>
                <a:headEnd/>
                <a:tailEnd/>
              </a:ln>
              <a:effectLst/>
            </p:spPr>
            <p:txBody>
              <a:bodyPr wrap="none" anchor="ctr"/>
              <a:lstStyle/>
              <a:p>
                <a:endParaRPr lang="ru-RU" dirty="0"/>
              </a:p>
            </p:txBody>
          </p:sp>
          <p:sp>
            <p:nvSpPr>
              <p:cNvPr id="41008" name="AutoShape 48"/>
              <p:cNvSpPr>
                <a:spLocks noChangeArrowheads="1"/>
              </p:cNvSpPr>
              <p:nvPr/>
            </p:nvSpPr>
            <p:spPr bwMode="gray">
              <a:xfrm>
                <a:off x="1491" y="1081"/>
                <a:ext cx="2923" cy="320"/>
              </a:xfrm>
              <a:prstGeom prst="roundRect">
                <a:avLst>
                  <a:gd name="adj" fmla="val 50000"/>
                </a:avLst>
              </a:prstGeom>
              <a:gradFill rotWithShape="1">
                <a:gsLst>
                  <a:gs pos="0">
                    <a:schemeClr val="accent2"/>
                  </a:gs>
                  <a:gs pos="100000">
                    <a:schemeClr val="accent2">
                      <a:gamma/>
                      <a:tint val="0"/>
                      <a:invGamma/>
                    </a:schemeClr>
                  </a:gs>
                </a:gsLst>
                <a:lin ang="0" scaled="1"/>
              </a:gradFill>
              <a:ln w="9525" algn="ctr">
                <a:noFill/>
                <a:round/>
                <a:headEnd/>
                <a:tailEnd/>
              </a:ln>
              <a:effectLst/>
            </p:spPr>
            <p:txBody>
              <a:bodyPr wrap="none" anchor="ctr"/>
              <a:lstStyle/>
              <a:p>
                <a:endParaRPr lang="ru-RU" dirty="0"/>
              </a:p>
            </p:txBody>
          </p:sp>
        </p:grpSp>
        <p:sp>
          <p:nvSpPr>
            <p:cNvPr id="41009" name="Oval 49"/>
            <p:cNvSpPr>
              <a:spLocks noChangeArrowheads="1"/>
            </p:cNvSpPr>
            <p:nvPr/>
          </p:nvSpPr>
          <p:spPr bwMode="gray">
            <a:xfrm>
              <a:off x="941" y="1225"/>
              <a:ext cx="211" cy="211"/>
            </a:xfrm>
            <a:prstGeom prst="ellipse">
              <a:avLst/>
            </a:prstGeom>
            <a:gradFill rotWithShape="1">
              <a:gsLst>
                <a:gs pos="0">
                  <a:schemeClr val="hlink"/>
                </a:gs>
                <a:gs pos="100000">
                  <a:schemeClr val="hlink">
                    <a:gamma/>
                    <a:shade val="22353"/>
                    <a:invGamma/>
                  </a:schemeClr>
                </a:gs>
              </a:gsLst>
              <a:lin ang="5400000" scaled="1"/>
            </a:gradFill>
            <a:ln w="9525" algn="ctr">
              <a:noFill/>
              <a:round/>
              <a:headEnd/>
              <a:tailEnd/>
            </a:ln>
            <a:effectLst>
              <a:outerShdw dist="35921" dir="2700000" algn="ctr" rotWithShape="0">
                <a:schemeClr val="tx2">
                  <a:alpha val="50000"/>
                </a:schemeClr>
              </a:outerShdw>
            </a:effectLst>
          </p:spPr>
          <p:txBody>
            <a:bodyPr wrap="none" anchor="ctr"/>
            <a:lstStyle/>
            <a:p>
              <a:endParaRPr lang="ru-RU" dirty="0"/>
            </a:p>
          </p:txBody>
        </p:sp>
        <p:sp>
          <p:nvSpPr>
            <p:cNvPr id="41010" name="Oval 50"/>
            <p:cNvSpPr>
              <a:spLocks noChangeArrowheads="1"/>
            </p:cNvSpPr>
            <p:nvPr/>
          </p:nvSpPr>
          <p:spPr bwMode="gray">
            <a:xfrm>
              <a:off x="945" y="1217"/>
              <a:ext cx="152" cy="153"/>
            </a:xfrm>
            <a:prstGeom prst="ellipse">
              <a:avLst/>
            </a:prstGeom>
            <a:gradFill rotWithShape="1">
              <a:gsLst>
                <a:gs pos="0">
                  <a:srgbClr val="E9940B">
                    <a:gamma/>
                    <a:tint val="0"/>
                    <a:invGamma/>
                  </a:srgbClr>
                </a:gs>
                <a:gs pos="100000">
                  <a:srgbClr val="E9940B">
                    <a:alpha val="0"/>
                  </a:srgbClr>
                </a:gs>
              </a:gsLst>
              <a:path path="shape">
                <a:fillToRect l="50000" t="50000" r="50000" b="50000"/>
              </a:path>
            </a:gradFill>
            <a:ln w="9525" algn="ctr">
              <a:noFill/>
              <a:round/>
              <a:headEnd/>
              <a:tailEnd/>
            </a:ln>
            <a:effectLst/>
          </p:spPr>
          <p:txBody>
            <a:bodyPr wrap="none" anchor="ctr"/>
            <a:lstStyle/>
            <a:p>
              <a:endParaRPr lang="ru-RU" dirty="0"/>
            </a:p>
          </p:txBody>
        </p:sp>
      </p:grpSp>
      <p:grpSp>
        <p:nvGrpSpPr>
          <p:cNvPr id="41016" name="Group 56"/>
          <p:cNvGrpSpPr>
            <a:grpSpLocks/>
          </p:cNvGrpSpPr>
          <p:nvPr/>
        </p:nvGrpSpPr>
        <p:grpSpPr bwMode="auto">
          <a:xfrm>
            <a:off x="2143108" y="3857628"/>
            <a:ext cx="5010150" cy="508000"/>
            <a:chOff x="1258" y="1081"/>
            <a:chExt cx="3156" cy="320"/>
          </a:xfrm>
        </p:grpSpPr>
        <p:sp>
          <p:nvSpPr>
            <p:cNvPr id="41017" name="Oval 57"/>
            <p:cNvSpPr>
              <a:spLocks noChangeArrowheads="1"/>
            </p:cNvSpPr>
            <p:nvPr/>
          </p:nvSpPr>
          <p:spPr bwMode="gray">
            <a:xfrm>
              <a:off x="1258" y="1091"/>
              <a:ext cx="304" cy="303"/>
            </a:xfrm>
            <a:prstGeom prst="ellipse">
              <a:avLst/>
            </a:prstGeom>
            <a:gradFill rotWithShape="1">
              <a:gsLst>
                <a:gs pos="0">
                  <a:schemeClr val="accent1">
                    <a:gamma/>
                    <a:shade val="46275"/>
                    <a:invGamma/>
                  </a:schemeClr>
                </a:gs>
                <a:gs pos="100000">
                  <a:schemeClr val="accent1"/>
                </a:gs>
              </a:gsLst>
              <a:lin ang="0" scaled="1"/>
            </a:gradFill>
            <a:ln w="9525" algn="ctr">
              <a:noFill/>
              <a:round/>
              <a:headEnd/>
              <a:tailEnd/>
            </a:ln>
            <a:effectLst/>
          </p:spPr>
          <p:txBody>
            <a:bodyPr wrap="none" anchor="ctr"/>
            <a:lstStyle/>
            <a:p>
              <a:endParaRPr lang="ru-RU" dirty="0"/>
            </a:p>
          </p:txBody>
        </p:sp>
        <p:sp>
          <p:nvSpPr>
            <p:cNvPr id="41018" name="AutoShape 58"/>
            <p:cNvSpPr>
              <a:spLocks noChangeArrowheads="1"/>
            </p:cNvSpPr>
            <p:nvPr/>
          </p:nvSpPr>
          <p:spPr bwMode="gray">
            <a:xfrm>
              <a:off x="1491" y="1081"/>
              <a:ext cx="2923" cy="320"/>
            </a:xfrm>
            <a:prstGeom prst="roundRect">
              <a:avLst>
                <a:gd name="adj" fmla="val 50000"/>
              </a:avLst>
            </a:prstGeom>
            <a:gradFill rotWithShape="1">
              <a:gsLst>
                <a:gs pos="0">
                  <a:schemeClr val="accent1"/>
                </a:gs>
                <a:gs pos="100000">
                  <a:schemeClr val="accent1">
                    <a:gamma/>
                    <a:tint val="0"/>
                    <a:invGamma/>
                  </a:schemeClr>
                </a:gs>
              </a:gsLst>
              <a:lin ang="0" scaled="1"/>
            </a:gradFill>
            <a:ln w="9525" algn="ctr">
              <a:noFill/>
              <a:round/>
              <a:headEnd/>
              <a:tailEnd/>
            </a:ln>
            <a:effectLst/>
          </p:spPr>
          <p:txBody>
            <a:bodyPr wrap="none" anchor="ctr"/>
            <a:lstStyle/>
            <a:p>
              <a:r>
                <a:rPr lang="en-AU" sz="2400" b="0" dirty="0" smtClean="0"/>
                <a:t>E</a:t>
              </a:r>
              <a:r>
                <a:rPr lang="en-AU" sz="2400" b="0" dirty="0" smtClean="0"/>
                <a:t>ducational-methodical </a:t>
              </a:r>
              <a:r>
                <a:rPr lang="en-AU" sz="2400" b="0" dirty="0" smtClean="0"/>
                <a:t>activity</a:t>
              </a:r>
              <a:endParaRPr lang="ru-RU" b="0" dirty="0"/>
            </a:p>
          </p:txBody>
        </p:sp>
      </p:grpSp>
      <p:sp>
        <p:nvSpPr>
          <p:cNvPr id="41019" name="Oval 59"/>
          <p:cNvSpPr>
            <a:spLocks noChangeArrowheads="1"/>
          </p:cNvSpPr>
          <p:nvPr/>
        </p:nvSpPr>
        <p:spPr bwMode="gray">
          <a:xfrm>
            <a:off x="2214546" y="3929066"/>
            <a:ext cx="334962" cy="334962"/>
          </a:xfrm>
          <a:prstGeom prst="ellipse">
            <a:avLst/>
          </a:prstGeom>
          <a:gradFill rotWithShape="1">
            <a:gsLst>
              <a:gs pos="0">
                <a:schemeClr val="accent2"/>
              </a:gs>
              <a:gs pos="100000">
                <a:schemeClr val="accent2">
                  <a:gamma/>
                  <a:shade val="57255"/>
                  <a:invGamma/>
                </a:schemeClr>
              </a:gs>
            </a:gsLst>
            <a:lin ang="5400000" scaled="1"/>
          </a:gradFill>
          <a:ln w="9525" algn="ctr">
            <a:noFill/>
            <a:round/>
            <a:headEnd/>
            <a:tailEnd/>
          </a:ln>
          <a:effectLst>
            <a:outerShdw dist="35921" dir="2700000" algn="ctr" rotWithShape="0">
              <a:schemeClr val="tx2">
                <a:alpha val="50000"/>
              </a:schemeClr>
            </a:outerShdw>
          </a:effectLst>
        </p:spPr>
        <p:txBody>
          <a:bodyPr wrap="none" anchor="ctr"/>
          <a:lstStyle/>
          <a:p>
            <a:endParaRPr lang="ru-RU" dirty="0"/>
          </a:p>
        </p:txBody>
      </p:sp>
      <p:sp>
        <p:nvSpPr>
          <p:cNvPr id="41020" name="Oval 60"/>
          <p:cNvSpPr>
            <a:spLocks noChangeArrowheads="1"/>
          </p:cNvSpPr>
          <p:nvPr/>
        </p:nvSpPr>
        <p:spPr bwMode="gray">
          <a:xfrm>
            <a:off x="2285984" y="4143380"/>
            <a:ext cx="241300" cy="242887"/>
          </a:xfrm>
          <a:prstGeom prst="ellipse">
            <a:avLst/>
          </a:prstGeom>
          <a:gradFill rotWithShape="1">
            <a:gsLst>
              <a:gs pos="0">
                <a:srgbClr val="E9940B">
                  <a:gamma/>
                  <a:tint val="0"/>
                  <a:invGamma/>
                </a:srgbClr>
              </a:gs>
              <a:gs pos="100000">
                <a:srgbClr val="E9940B">
                  <a:alpha val="0"/>
                </a:srgbClr>
              </a:gs>
            </a:gsLst>
            <a:path path="shape">
              <a:fillToRect l="50000" t="50000" r="50000" b="50000"/>
            </a:path>
          </a:gradFill>
          <a:ln w="9525" algn="ctr">
            <a:noFill/>
            <a:round/>
            <a:headEnd/>
            <a:tailEnd/>
          </a:ln>
          <a:effectLst/>
        </p:spPr>
        <p:txBody>
          <a:bodyPr wrap="none" anchor="ctr"/>
          <a:lstStyle/>
          <a:p>
            <a:endParaRPr lang="ru-RU" dirty="0"/>
          </a:p>
        </p:txBody>
      </p:sp>
      <p:grpSp>
        <p:nvGrpSpPr>
          <p:cNvPr id="41021" name="Group 61"/>
          <p:cNvGrpSpPr>
            <a:grpSpLocks/>
          </p:cNvGrpSpPr>
          <p:nvPr/>
        </p:nvGrpSpPr>
        <p:grpSpPr bwMode="auto">
          <a:xfrm>
            <a:off x="1928794" y="2714620"/>
            <a:ext cx="5010150" cy="508000"/>
            <a:chOff x="891" y="1175"/>
            <a:chExt cx="3156" cy="320"/>
          </a:xfrm>
        </p:grpSpPr>
        <p:grpSp>
          <p:nvGrpSpPr>
            <p:cNvPr id="41022" name="Group 62"/>
            <p:cNvGrpSpPr>
              <a:grpSpLocks/>
            </p:cNvGrpSpPr>
            <p:nvPr/>
          </p:nvGrpSpPr>
          <p:grpSpPr bwMode="auto">
            <a:xfrm>
              <a:off x="891" y="1175"/>
              <a:ext cx="3156" cy="320"/>
              <a:chOff x="1258" y="1081"/>
              <a:chExt cx="3156" cy="320"/>
            </a:xfrm>
          </p:grpSpPr>
          <p:sp>
            <p:nvSpPr>
              <p:cNvPr id="41023" name="Oval 63"/>
              <p:cNvSpPr>
                <a:spLocks noChangeArrowheads="1"/>
              </p:cNvSpPr>
              <p:nvPr/>
            </p:nvSpPr>
            <p:spPr bwMode="gray">
              <a:xfrm>
                <a:off x="1258" y="1091"/>
                <a:ext cx="304" cy="303"/>
              </a:xfrm>
              <a:prstGeom prst="ellipse">
                <a:avLst/>
              </a:prstGeom>
              <a:gradFill rotWithShape="1">
                <a:gsLst>
                  <a:gs pos="0">
                    <a:schemeClr val="accent2">
                      <a:gamma/>
                      <a:shade val="25490"/>
                      <a:invGamma/>
                    </a:schemeClr>
                  </a:gs>
                  <a:gs pos="100000">
                    <a:schemeClr val="accent2"/>
                  </a:gs>
                </a:gsLst>
                <a:lin ang="0" scaled="1"/>
              </a:gradFill>
              <a:ln w="9525" algn="ctr">
                <a:noFill/>
                <a:round/>
                <a:headEnd/>
                <a:tailEnd/>
              </a:ln>
              <a:effectLst/>
            </p:spPr>
            <p:txBody>
              <a:bodyPr wrap="none" anchor="ctr"/>
              <a:lstStyle/>
              <a:p>
                <a:endParaRPr lang="ru-RU" dirty="0"/>
              </a:p>
            </p:txBody>
          </p:sp>
          <p:sp>
            <p:nvSpPr>
              <p:cNvPr id="41024" name="AutoShape 64"/>
              <p:cNvSpPr>
                <a:spLocks noChangeArrowheads="1"/>
              </p:cNvSpPr>
              <p:nvPr/>
            </p:nvSpPr>
            <p:spPr bwMode="gray">
              <a:xfrm>
                <a:off x="1491" y="1081"/>
                <a:ext cx="2923" cy="320"/>
              </a:xfrm>
              <a:prstGeom prst="roundRect">
                <a:avLst>
                  <a:gd name="adj" fmla="val 50000"/>
                </a:avLst>
              </a:prstGeom>
              <a:gradFill rotWithShape="1">
                <a:gsLst>
                  <a:gs pos="0">
                    <a:schemeClr val="accent2"/>
                  </a:gs>
                  <a:gs pos="100000">
                    <a:schemeClr val="accent2">
                      <a:gamma/>
                      <a:tint val="0"/>
                      <a:invGamma/>
                    </a:schemeClr>
                  </a:gs>
                </a:gsLst>
                <a:lin ang="0" scaled="1"/>
              </a:gradFill>
              <a:ln w="9525" algn="ctr">
                <a:noFill/>
                <a:round/>
                <a:headEnd/>
                <a:tailEnd/>
              </a:ln>
              <a:effectLst/>
            </p:spPr>
            <p:txBody>
              <a:bodyPr wrap="none" anchor="ctr"/>
              <a:lstStyle/>
              <a:p>
                <a:r>
                  <a:rPr lang="en-US" sz="2400" b="0" dirty="0" smtClean="0"/>
                  <a:t>Scientific-research activity</a:t>
                </a:r>
                <a:endParaRPr lang="en-US" sz="2400" b="0" dirty="0" smtClean="0"/>
              </a:p>
              <a:p>
                <a:endParaRPr lang="ru-RU" dirty="0"/>
              </a:p>
            </p:txBody>
          </p:sp>
        </p:grpSp>
        <p:sp>
          <p:nvSpPr>
            <p:cNvPr id="41025" name="Oval 65"/>
            <p:cNvSpPr>
              <a:spLocks noChangeArrowheads="1"/>
            </p:cNvSpPr>
            <p:nvPr/>
          </p:nvSpPr>
          <p:spPr bwMode="gray">
            <a:xfrm>
              <a:off x="941" y="1225"/>
              <a:ext cx="211" cy="211"/>
            </a:xfrm>
            <a:prstGeom prst="ellipse">
              <a:avLst/>
            </a:prstGeom>
            <a:gradFill rotWithShape="1">
              <a:gsLst>
                <a:gs pos="0">
                  <a:schemeClr val="hlink"/>
                </a:gs>
                <a:gs pos="100000">
                  <a:schemeClr val="hlink">
                    <a:gamma/>
                    <a:shade val="22353"/>
                    <a:invGamma/>
                  </a:schemeClr>
                </a:gs>
              </a:gsLst>
              <a:lin ang="5400000" scaled="1"/>
            </a:gradFill>
            <a:ln w="9525" algn="ctr">
              <a:noFill/>
              <a:round/>
              <a:headEnd/>
              <a:tailEnd/>
            </a:ln>
            <a:effectLst>
              <a:outerShdw dist="35921" dir="2700000" algn="ctr" rotWithShape="0">
                <a:schemeClr val="tx2">
                  <a:alpha val="50000"/>
                </a:schemeClr>
              </a:outerShdw>
            </a:effectLst>
          </p:spPr>
          <p:txBody>
            <a:bodyPr wrap="none" anchor="ctr"/>
            <a:lstStyle/>
            <a:p>
              <a:endParaRPr lang="ru-RU" dirty="0"/>
            </a:p>
          </p:txBody>
        </p:sp>
        <p:sp>
          <p:nvSpPr>
            <p:cNvPr id="41026" name="Oval 66"/>
            <p:cNvSpPr>
              <a:spLocks noChangeArrowheads="1"/>
            </p:cNvSpPr>
            <p:nvPr/>
          </p:nvSpPr>
          <p:spPr bwMode="gray">
            <a:xfrm>
              <a:off x="945" y="1217"/>
              <a:ext cx="152" cy="153"/>
            </a:xfrm>
            <a:prstGeom prst="ellipse">
              <a:avLst/>
            </a:prstGeom>
            <a:gradFill rotWithShape="1">
              <a:gsLst>
                <a:gs pos="0">
                  <a:srgbClr val="E9940B">
                    <a:gamma/>
                    <a:tint val="0"/>
                    <a:invGamma/>
                  </a:srgbClr>
                </a:gs>
                <a:gs pos="100000">
                  <a:srgbClr val="E9940B">
                    <a:alpha val="0"/>
                  </a:srgbClr>
                </a:gs>
              </a:gsLst>
              <a:path path="shape">
                <a:fillToRect l="50000" t="50000" r="50000" b="50000"/>
              </a:path>
            </a:gradFill>
            <a:ln w="9525" algn="ctr">
              <a:noFill/>
              <a:round/>
              <a:headEnd/>
              <a:tailEnd/>
            </a:ln>
            <a:effectLst/>
          </p:spPr>
          <p:txBody>
            <a:bodyPr wrap="none" anchor="ctr"/>
            <a:lstStyle/>
            <a:p>
              <a:endParaRPr lang="ru-RU" dirty="0"/>
            </a:p>
          </p:txBody>
        </p:sp>
      </p:grpSp>
      <p:sp>
        <p:nvSpPr>
          <p:cNvPr id="40975" name="Text Box 15"/>
          <p:cNvSpPr txBox="1">
            <a:spLocks noChangeArrowheads="1"/>
          </p:cNvSpPr>
          <p:nvPr/>
        </p:nvSpPr>
        <p:spPr bwMode="auto">
          <a:xfrm>
            <a:off x="2819400" y="2819400"/>
            <a:ext cx="184731" cy="830997"/>
          </a:xfrm>
          <a:prstGeom prst="rect">
            <a:avLst/>
          </a:prstGeom>
          <a:noFill/>
          <a:ln w="9525" algn="ctr">
            <a:noFill/>
            <a:miter lim="800000"/>
            <a:headEnd/>
            <a:tailEnd/>
          </a:ln>
          <a:effectLst/>
        </p:spPr>
        <p:txBody>
          <a:bodyPr wrap="none">
            <a:spAutoFit/>
          </a:bodyPr>
          <a:lstStyle/>
          <a:p>
            <a:pPr eaLnBrk="0" hangingPunct="0"/>
            <a:endParaRPr lang="ru-RU" sz="2400" b="0" dirty="0" smtClean="0"/>
          </a:p>
          <a:p>
            <a:pPr eaLnBrk="0" hangingPunct="0"/>
            <a:endParaRPr lang="en-US" sz="2400" b="0" dirty="0"/>
          </a:p>
        </p:txBody>
      </p:sp>
      <p:sp>
        <p:nvSpPr>
          <p:cNvPr id="40986" name="Text Box 26"/>
          <p:cNvSpPr txBox="1">
            <a:spLocks noChangeArrowheads="1"/>
          </p:cNvSpPr>
          <p:nvPr/>
        </p:nvSpPr>
        <p:spPr bwMode="auto">
          <a:xfrm>
            <a:off x="2214546" y="4929198"/>
            <a:ext cx="3661580" cy="830997"/>
          </a:xfrm>
          <a:prstGeom prst="rect">
            <a:avLst/>
          </a:prstGeom>
          <a:noFill/>
          <a:ln w="9525" algn="ctr">
            <a:noFill/>
            <a:miter lim="800000"/>
            <a:headEnd/>
            <a:tailEnd/>
          </a:ln>
          <a:effectLst/>
        </p:spPr>
        <p:txBody>
          <a:bodyPr wrap="none">
            <a:spAutoFit/>
          </a:bodyPr>
          <a:lstStyle/>
          <a:p>
            <a:pPr eaLnBrk="0" hangingPunct="0"/>
            <a:r>
              <a:rPr lang="en-US" sz="2400" b="0" dirty="0" smtClean="0"/>
              <a:t>Socio-educational activity</a:t>
            </a:r>
            <a:endParaRPr lang="en-US" sz="2400" b="0" dirty="0" smtClean="0"/>
          </a:p>
          <a:p>
            <a:pPr eaLnBrk="0" hangingPunct="0"/>
            <a:endParaRPr lang="en-US" sz="2400" b="0" dirty="0"/>
          </a:p>
        </p:txBody>
      </p:sp>
      <p:sp>
        <p:nvSpPr>
          <p:cNvPr id="41031" name="Text Box 71"/>
          <p:cNvSpPr txBox="1">
            <a:spLocks noChangeArrowheads="1"/>
          </p:cNvSpPr>
          <p:nvPr/>
        </p:nvSpPr>
        <p:spPr bwMode="gray">
          <a:xfrm>
            <a:off x="214282" y="3581400"/>
            <a:ext cx="1857388" cy="738664"/>
          </a:xfrm>
          <a:prstGeom prst="rect">
            <a:avLst/>
          </a:prstGeom>
          <a:noFill/>
          <a:ln w="9525">
            <a:noFill/>
            <a:miter lim="800000"/>
            <a:headEnd/>
            <a:tailEnd/>
          </a:ln>
          <a:effectLst/>
        </p:spPr>
        <p:txBody>
          <a:bodyPr wrap="square">
            <a:spAutoFit/>
          </a:bodyPr>
          <a:lstStyle/>
          <a:p>
            <a:r>
              <a:rPr lang="en-US" sz="1400" i="1" dirty="0" smtClean="0"/>
              <a:t>Depa</a:t>
            </a:r>
            <a:r>
              <a:rPr lang="en-US" sz="1400" i="1" dirty="0" smtClean="0"/>
              <a:t>rtment of foreign languages for natural sciences </a:t>
            </a:r>
            <a:endParaRPr lang="en-US" sz="1400"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Нижний колонтитул 3"/>
          <p:cNvSpPr>
            <a:spLocks noGrp="1"/>
          </p:cNvSpPr>
          <p:nvPr>
            <p:ph type="ftr" sz="quarter" idx="10"/>
          </p:nvPr>
        </p:nvSpPr>
        <p:spPr/>
        <p:txBody>
          <a:bodyPr/>
          <a:lstStyle/>
          <a:p>
            <a:r>
              <a:rPr lang="en-US" dirty="0"/>
              <a:t>www.themegallery.com</a:t>
            </a:r>
          </a:p>
        </p:txBody>
      </p:sp>
      <p:sp>
        <p:nvSpPr>
          <p:cNvPr id="105474" name="Rectangle 2"/>
          <p:cNvSpPr>
            <a:spLocks noGrp="1" noChangeArrowheads="1"/>
          </p:cNvSpPr>
          <p:nvPr>
            <p:ph type="title"/>
          </p:nvPr>
        </p:nvSpPr>
        <p:spPr/>
        <p:txBody>
          <a:bodyPr/>
          <a:lstStyle/>
          <a:p>
            <a:r>
              <a:rPr lang="en-AU" sz="2400" b="0" dirty="0" smtClean="0"/>
              <a:t>Educational-methodical activity</a:t>
            </a:r>
            <a:endParaRPr lang="ru-RU" sz="2400" b="0" dirty="0"/>
          </a:p>
        </p:txBody>
      </p:sp>
      <p:grpSp>
        <p:nvGrpSpPr>
          <p:cNvPr id="105475" name="Group 3"/>
          <p:cNvGrpSpPr>
            <a:grpSpLocks/>
          </p:cNvGrpSpPr>
          <p:nvPr/>
        </p:nvGrpSpPr>
        <p:grpSpPr bwMode="auto">
          <a:xfrm>
            <a:off x="1219200" y="1831975"/>
            <a:ext cx="2170113" cy="4035425"/>
            <a:chOff x="720" y="1296"/>
            <a:chExt cx="1367" cy="2542"/>
          </a:xfrm>
        </p:grpSpPr>
        <p:sp>
          <p:nvSpPr>
            <p:cNvPr id="105476" name="AutoShape 4"/>
            <p:cNvSpPr>
              <a:spLocks noChangeArrowheads="1"/>
            </p:cNvSpPr>
            <p:nvPr/>
          </p:nvSpPr>
          <p:spPr bwMode="gray">
            <a:xfrm>
              <a:off x="720" y="1490"/>
              <a:ext cx="1363" cy="1800"/>
            </a:xfrm>
            <a:prstGeom prst="roundRect">
              <a:avLst>
                <a:gd name="adj" fmla="val 17509"/>
              </a:avLst>
            </a:prstGeom>
            <a:gradFill rotWithShape="1">
              <a:gsLst>
                <a:gs pos="0">
                  <a:srgbClr val="4E91D4"/>
                </a:gs>
                <a:gs pos="100000">
                  <a:srgbClr val="3477A4"/>
                </a:gs>
              </a:gsLst>
              <a:lin ang="2700000" scaled="1"/>
            </a:gradFill>
            <a:ln w="9525">
              <a:noFill/>
              <a:round/>
              <a:headEnd/>
              <a:tailEnd/>
            </a:ln>
            <a:effectLst/>
          </p:spPr>
          <p:txBody>
            <a:bodyPr wrap="none" anchor="ctr"/>
            <a:lstStyle/>
            <a:p>
              <a:endParaRPr lang="ru-RU" dirty="0"/>
            </a:p>
          </p:txBody>
        </p:sp>
        <p:sp>
          <p:nvSpPr>
            <p:cNvPr id="105477" name="AutoShape 5"/>
            <p:cNvSpPr>
              <a:spLocks noChangeArrowheads="1"/>
            </p:cNvSpPr>
            <p:nvPr/>
          </p:nvSpPr>
          <p:spPr bwMode="gray">
            <a:xfrm>
              <a:off x="741" y="1495"/>
              <a:ext cx="1322" cy="1766"/>
            </a:xfrm>
            <a:prstGeom prst="roundRect">
              <a:avLst>
                <a:gd name="adj" fmla="val 16667"/>
              </a:avLst>
            </a:prstGeom>
            <a:solidFill>
              <a:srgbClr val="3CA1E6"/>
            </a:solidFill>
            <a:ln w="9525">
              <a:noFill/>
              <a:round/>
              <a:headEnd/>
              <a:tailEnd/>
            </a:ln>
            <a:effectLst/>
          </p:spPr>
          <p:txBody>
            <a:bodyPr wrap="none" anchor="ctr"/>
            <a:lstStyle/>
            <a:p>
              <a:endParaRPr lang="ru-RU" dirty="0"/>
            </a:p>
          </p:txBody>
        </p:sp>
        <p:sp>
          <p:nvSpPr>
            <p:cNvPr id="105478" name="AutoShape 6"/>
            <p:cNvSpPr>
              <a:spLocks noChangeArrowheads="1"/>
            </p:cNvSpPr>
            <p:nvPr/>
          </p:nvSpPr>
          <p:spPr bwMode="gray">
            <a:xfrm>
              <a:off x="752" y="2795"/>
              <a:ext cx="1304" cy="447"/>
            </a:xfrm>
            <a:prstGeom prst="roundRect">
              <a:avLst>
                <a:gd name="adj" fmla="val 50000"/>
              </a:avLst>
            </a:prstGeom>
            <a:gradFill rotWithShape="1">
              <a:gsLst>
                <a:gs pos="0">
                  <a:srgbClr val="3CA1E6">
                    <a:alpha val="0"/>
                  </a:srgbClr>
                </a:gs>
                <a:gs pos="100000">
                  <a:srgbClr val="3CA1E6">
                    <a:gamma/>
                    <a:tint val="51373"/>
                    <a:invGamma/>
                  </a:srgbClr>
                </a:gs>
              </a:gsLst>
              <a:lin ang="5400000" scaled="1"/>
            </a:gradFill>
            <a:ln w="9525">
              <a:noFill/>
              <a:round/>
              <a:headEnd/>
              <a:tailEnd/>
            </a:ln>
            <a:effectLst/>
          </p:spPr>
          <p:txBody>
            <a:bodyPr wrap="none" anchor="ctr"/>
            <a:lstStyle/>
            <a:p>
              <a:endParaRPr lang="ru-RU" dirty="0"/>
            </a:p>
          </p:txBody>
        </p:sp>
        <p:sp>
          <p:nvSpPr>
            <p:cNvPr id="105479" name="AutoShape 7"/>
            <p:cNvSpPr>
              <a:spLocks noChangeArrowheads="1"/>
            </p:cNvSpPr>
            <p:nvPr/>
          </p:nvSpPr>
          <p:spPr bwMode="gray">
            <a:xfrm>
              <a:off x="752" y="1509"/>
              <a:ext cx="1304" cy="446"/>
            </a:xfrm>
            <a:prstGeom prst="roundRect">
              <a:avLst>
                <a:gd name="adj" fmla="val 50000"/>
              </a:avLst>
            </a:prstGeom>
            <a:gradFill rotWithShape="1">
              <a:gsLst>
                <a:gs pos="0">
                  <a:srgbClr val="3CA1E6">
                    <a:gamma/>
                    <a:tint val="33333"/>
                    <a:invGamma/>
                  </a:srgbClr>
                </a:gs>
                <a:gs pos="100000">
                  <a:srgbClr val="3CA1E6">
                    <a:alpha val="0"/>
                  </a:srgbClr>
                </a:gs>
              </a:gsLst>
              <a:lin ang="5400000" scaled="1"/>
            </a:gradFill>
            <a:ln w="9525">
              <a:noFill/>
              <a:round/>
              <a:headEnd/>
              <a:tailEnd/>
            </a:ln>
            <a:effectLst/>
          </p:spPr>
          <p:txBody>
            <a:bodyPr wrap="none" anchor="ctr"/>
            <a:lstStyle/>
            <a:p>
              <a:endParaRPr lang="ru-RU" dirty="0"/>
            </a:p>
          </p:txBody>
        </p:sp>
        <p:sp>
          <p:nvSpPr>
            <p:cNvPr id="105480" name="AutoShape 8"/>
            <p:cNvSpPr>
              <a:spLocks noChangeArrowheads="1"/>
            </p:cNvSpPr>
            <p:nvPr/>
          </p:nvSpPr>
          <p:spPr bwMode="gray">
            <a:xfrm>
              <a:off x="724" y="3290"/>
              <a:ext cx="1363" cy="548"/>
            </a:xfrm>
            <a:prstGeom prst="roundRect">
              <a:avLst>
                <a:gd name="adj" fmla="val 40389"/>
              </a:avLst>
            </a:prstGeom>
            <a:gradFill rotWithShape="1">
              <a:gsLst>
                <a:gs pos="0">
                  <a:srgbClr val="729EB4"/>
                </a:gs>
                <a:gs pos="100000">
                  <a:srgbClr val="EAEAEA"/>
                </a:gs>
              </a:gsLst>
              <a:lin ang="5400000" scaled="1"/>
            </a:gradFill>
            <a:ln w="9525">
              <a:noFill/>
              <a:round/>
              <a:headEnd/>
              <a:tailEnd/>
            </a:ln>
            <a:effectLst/>
          </p:spPr>
          <p:txBody>
            <a:bodyPr wrap="none" anchor="ctr"/>
            <a:lstStyle/>
            <a:p>
              <a:endParaRPr lang="ru-RU" dirty="0"/>
            </a:p>
          </p:txBody>
        </p:sp>
        <p:sp>
          <p:nvSpPr>
            <p:cNvPr id="105481" name="AutoShape 9"/>
            <p:cNvSpPr>
              <a:spLocks noChangeArrowheads="1"/>
            </p:cNvSpPr>
            <p:nvPr/>
          </p:nvSpPr>
          <p:spPr bwMode="gray">
            <a:xfrm>
              <a:off x="752" y="3305"/>
              <a:ext cx="1304" cy="487"/>
            </a:xfrm>
            <a:prstGeom prst="roundRect">
              <a:avLst>
                <a:gd name="adj" fmla="val 50000"/>
              </a:avLst>
            </a:prstGeom>
            <a:gradFill rotWithShape="1">
              <a:gsLst>
                <a:gs pos="0">
                  <a:srgbClr val="7DAFD4"/>
                </a:gs>
                <a:gs pos="100000">
                  <a:srgbClr val="EAEAEA"/>
                </a:gs>
              </a:gsLst>
              <a:lin ang="5400000" scaled="1"/>
            </a:gradFill>
            <a:ln w="9525">
              <a:noFill/>
              <a:round/>
              <a:headEnd/>
              <a:tailEnd/>
            </a:ln>
            <a:effectLst/>
          </p:spPr>
          <p:txBody>
            <a:bodyPr wrap="none" anchor="ctr"/>
            <a:lstStyle/>
            <a:p>
              <a:endParaRPr lang="ru-RU" dirty="0"/>
            </a:p>
          </p:txBody>
        </p:sp>
        <p:grpSp>
          <p:nvGrpSpPr>
            <p:cNvPr id="105482" name="Group 10"/>
            <p:cNvGrpSpPr>
              <a:grpSpLocks/>
            </p:cNvGrpSpPr>
            <p:nvPr/>
          </p:nvGrpSpPr>
          <p:grpSpPr bwMode="auto">
            <a:xfrm>
              <a:off x="1189" y="1296"/>
              <a:ext cx="405" cy="405"/>
              <a:chOff x="1289" y="582"/>
              <a:chExt cx="668" cy="668"/>
            </a:xfrm>
          </p:grpSpPr>
          <p:sp>
            <p:nvSpPr>
              <p:cNvPr id="105483" name="Oval 11"/>
              <p:cNvSpPr>
                <a:spLocks noChangeArrowheads="1"/>
              </p:cNvSpPr>
              <p:nvPr/>
            </p:nvSpPr>
            <p:spPr bwMode="gray">
              <a:xfrm>
                <a:off x="1289" y="582"/>
                <a:ext cx="668" cy="668"/>
              </a:xfrm>
              <a:prstGeom prst="ellipse">
                <a:avLst/>
              </a:prstGeom>
              <a:solidFill>
                <a:srgbClr val="333333"/>
              </a:solidFill>
              <a:ln w="38100" algn="ctr">
                <a:noFill/>
                <a:round/>
                <a:headEnd/>
                <a:tailEnd/>
              </a:ln>
              <a:effectLst/>
            </p:spPr>
            <p:txBody>
              <a:bodyPr anchor="ctr">
                <a:spAutoFit/>
              </a:bodyPr>
              <a:lstStyle/>
              <a:p>
                <a:endParaRPr lang="ru-RU" dirty="0"/>
              </a:p>
            </p:txBody>
          </p:sp>
          <p:sp>
            <p:nvSpPr>
              <p:cNvPr id="105484" name="Oval 12"/>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ru-RU" dirty="0"/>
              </a:p>
            </p:txBody>
          </p:sp>
          <p:sp>
            <p:nvSpPr>
              <p:cNvPr id="105485" name="Oval 13"/>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ru-RU" dirty="0"/>
              </a:p>
            </p:txBody>
          </p:sp>
          <p:sp>
            <p:nvSpPr>
              <p:cNvPr id="105486" name="Oval 14"/>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ru-RU" dirty="0"/>
              </a:p>
            </p:txBody>
          </p:sp>
          <p:sp>
            <p:nvSpPr>
              <p:cNvPr id="105487" name="Oval 15"/>
              <p:cNvSpPr>
                <a:spLocks noChangeArrowheads="1"/>
              </p:cNvSpPr>
              <p:nvPr/>
            </p:nvSpPr>
            <p:spPr bwMode="gray">
              <a:xfrm>
                <a:off x="1346" y="613"/>
                <a:ext cx="533" cy="479"/>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ru-RU" dirty="0"/>
              </a:p>
            </p:txBody>
          </p:sp>
        </p:grpSp>
        <p:sp>
          <p:nvSpPr>
            <p:cNvPr id="105488" name="Text Box 16"/>
            <p:cNvSpPr txBox="1">
              <a:spLocks noChangeArrowheads="1"/>
            </p:cNvSpPr>
            <p:nvPr/>
          </p:nvSpPr>
          <p:spPr bwMode="gray">
            <a:xfrm>
              <a:off x="1276" y="1354"/>
              <a:ext cx="223" cy="288"/>
            </a:xfrm>
            <a:prstGeom prst="rect">
              <a:avLst/>
            </a:prstGeom>
            <a:noFill/>
            <a:ln w="9525" algn="ctr">
              <a:noFill/>
              <a:miter lim="800000"/>
              <a:headEnd/>
              <a:tailEnd/>
            </a:ln>
            <a:effectLst/>
          </p:spPr>
          <p:txBody>
            <a:bodyPr wrap="none">
              <a:spAutoFit/>
            </a:bodyPr>
            <a:lstStyle/>
            <a:p>
              <a:pPr algn="ctr"/>
              <a:r>
                <a:rPr lang="en-US" sz="2400" b="0" dirty="0">
                  <a:solidFill>
                    <a:srgbClr val="000000"/>
                  </a:solidFill>
                </a:rPr>
                <a:t>1</a:t>
              </a:r>
              <a:endParaRPr lang="en-US" b="0" dirty="0"/>
            </a:p>
          </p:txBody>
        </p:sp>
        <p:sp>
          <p:nvSpPr>
            <p:cNvPr id="105489" name="Text Box 17"/>
            <p:cNvSpPr txBox="1">
              <a:spLocks noChangeArrowheads="1"/>
            </p:cNvSpPr>
            <p:nvPr/>
          </p:nvSpPr>
          <p:spPr bwMode="gray">
            <a:xfrm>
              <a:off x="768" y="1776"/>
              <a:ext cx="1296" cy="330"/>
            </a:xfrm>
            <a:prstGeom prst="rect">
              <a:avLst/>
            </a:prstGeom>
            <a:noFill/>
            <a:ln w="9525" algn="ctr">
              <a:noFill/>
              <a:miter lim="800000"/>
              <a:headEnd/>
              <a:tailEnd/>
            </a:ln>
            <a:effectLst/>
          </p:spPr>
          <p:txBody>
            <a:bodyPr>
              <a:spAutoFit/>
            </a:bodyPr>
            <a:lstStyle/>
            <a:p>
              <a:pPr algn="ctr" eaLnBrk="0" hangingPunct="0"/>
              <a:r>
                <a:rPr lang="en-US" sz="1400" b="0" dirty="0" smtClean="0"/>
                <a:t>Number of open lessons</a:t>
              </a:r>
              <a:r>
                <a:rPr lang="ru-RU" sz="1400" b="0" dirty="0" smtClean="0"/>
                <a:t>-13</a:t>
              </a:r>
              <a:endParaRPr lang="en-US" sz="1400" b="0" dirty="0"/>
            </a:p>
          </p:txBody>
        </p:sp>
      </p:grpSp>
      <p:grpSp>
        <p:nvGrpSpPr>
          <p:cNvPr id="105490" name="Group 18"/>
          <p:cNvGrpSpPr>
            <a:grpSpLocks/>
          </p:cNvGrpSpPr>
          <p:nvPr/>
        </p:nvGrpSpPr>
        <p:grpSpPr bwMode="auto">
          <a:xfrm>
            <a:off x="3581400" y="1831975"/>
            <a:ext cx="2166938" cy="4035425"/>
            <a:chOff x="2208" y="1296"/>
            <a:chExt cx="1365" cy="2542"/>
          </a:xfrm>
        </p:grpSpPr>
        <p:sp>
          <p:nvSpPr>
            <p:cNvPr id="105491" name="AutoShape 19"/>
            <p:cNvSpPr>
              <a:spLocks noChangeArrowheads="1"/>
            </p:cNvSpPr>
            <p:nvPr/>
          </p:nvSpPr>
          <p:spPr bwMode="gray">
            <a:xfrm>
              <a:off x="2208" y="1490"/>
              <a:ext cx="1363" cy="1800"/>
            </a:xfrm>
            <a:prstGeom prst="roundRect">
              <a:avLst>
                <a:gd name="adj" fmla="val 17509"/>
              </a:avLst>
            </a:prstGeom>
            <a:gradFill rotWithShape="1">
              <a:gsLst>
                <a:gs pos="0">
                  <a:srgbClr val="34B034"/>
                </a:gs>
                <a:gs pos="100000">
                  <a:srgbClr val="3F8B4A"/>
                </a:gs>
              </a:gsLst>
              <a:lin ang="2700000" scaled="1"/>
            </a:gradFill>
            <a:ln w="9525">
              <a:noFill/>
              <a:round/>
              <a:headEnd/>
              <a:tailEnd/>
            </a:ln>
            <a:effectLst/>
          </p:spPr>
          <p:txBody>
            <a:bodyPr wrap="none" anchor="ctr"/>
            <a:lstStyle/>
            <a:p>
              <a:endParaRPr lang="ru-RU" dirty="0"/>
            </a:p>
          </p:txBody>
        </p:sp>
        <p:sp>
          <p:nvSpPr>
            <p:cNvPr id="105492" name="AutoShape 20"/>
            <p:cNvSpPr>
              <a:spLocks noChangeArrowheads="1"/>
            </p:cNvSpPr>
            <p:nvPr/>
          </p:nvSpPr>
          <p:spPr bwMode="gray">
            <a:xfrm>
              <a:off x="2229" y="1495"/>
              <a:ext cx="1322" cy="1766"/>
            </a:xfrm>
            <a:prstGeom prst="roundRect">
              <a:avLst>
                <a:gd name="adj" fmla="val 16667"/>
              </a:avLst>
            </a:prstGeom>
            <a:solidFill>
              <a:srgbClr val="73E77E"/>
            </a:solidFill>
            <a:ln w="9525">
              <a:noFill/>
              <a:round/>
              <a:headEnd/>
              <a:tailEnd/>
            </a:ln>
            <a:effectLst/>
          </p:spPr>
          <p:txBody>
            <a:bodyPr wrap="none" anchor="ctr"/>
            <a:lstStyle/>
            <a:p>
              <a:endParaRPr lang="ru-RU" dirty="0"/>
            </a:p>
          </p:txBody>
        </p:sp>
        <p:sp>
          <p:nvSpPr>
            <p:cNvPr id="105493" name="AutoShape 21"/>
            <p:cNvSpPr>
              <a:spLocks noChangeArrowheads="1"/>
            </p:cNvSpPr>
            <p:nvPr/>
          </p:nvSpPr>
          <p:spPr bwMode="gray">
            <a:xfrm>
              <a:off x="2240" y="2795"/>
              <a:ext cx="1304" cy="447"/>
            </a:xfrm>
            <a:prstGeom prst="roundRect">
              <a:avLst>
                <a:gd name="adj" fmla="val 50000"/>
              </a:avLst>
            </a:prstGeom>
            <a:gradFill rotWithShape="1">
              <a:gsLst>
                <a:gs pos="0">
                  <a:srgbClr val="73E77E"/>
                </a:gs>
                <a:gs pos="100000">
                  <a:srgbClr val="73E77E">
                    <a:gamma/>
                    <a:tint val="54510"/>
                    <a:invGamma/>
                  </a:srgbClr>
                </a:gs>
              </a:gsLst>
              <a:lin ang="5400000" scaled="1"/>
            </a:gradFill>
            <a:ln w="9525">
              <a:noFill/>
              <a:round/>
              <a:headEnd/>
              <a:tailEnd/>
            </a:ln>
            <a:effectLst/>
          </p:spPr>
          <p:txBody>
            <a:bodyPr wrap="none" anchor="ctr"/>
            <a:lstStyle/>
            <a:p>
              <a:endParaRPr lang="ru-RU" dirty="0"/>
            </a:p>
          </p:txBody>
        </p:sp>
        <p:sp>
          <p:nvSpPr>
            <p:cNvPr id="105494" name="AutoShape 22"/>
            <p:cNvSpPr>
              <a:spLocks noChangeArrowheads="1"/>
            </p:cNvSpPr>
            <p:nvPr/>
          </p:nvSpPr>
          <p:spPr bwMode="gray">
            <a:xfrm>
              <a:off x="2240" y="1509"/>
              <a:ext cx="1304" cy="446"/>
            </a:xfrm>
            <a:prstGeom prst="roundRect">
              <a:avLst>
                <a:gd name="adj" fmla="val 50000"/>
              </a:avLst>
            </a:prstGeom>
            <a:gradFill rotWithShape="1">
              <a:gsLst>
                <a:gs pos="0">
                  <a:srgbClr val="73E77E">
                    <a:gamma/>
                    <a:tint val="33333"/>
                    <a:invGamma/>
                  </a:srgbClr>
                </a:gs>
                <a:gs pos="100000">
                  <a:srgbClr val="73E77E"/>
                </a:gs>
              </a:gsLst>
              <a:lin ang="5400000" scaled="1"/>
            </a:gradFill>
            <a:ln w="9525">
              <a:noFill/>
              <a:round/>
              <a:headEnd/>
              <a:tailEnd/>
            </a:ln>
            <a:effectLst/>
          </p:spPr>
          <p:txBody>
            <a:bodyPr wrap="none" anchor="ctr"/>
            <a:lstStyle/>
            <a:p>
              <a:endParaRPr lang="ru-RU" dirty="0"/>
            </a:p>
          </p:txBody>
        </p:sp>
        <p:sp>
          <p:nvSpPr>
            <p:cNvPr id="105495" name="Oval 23"/>
            <p:cNvSpPr>
              <a:spLocks noChangeArrowheads="1"/>
            </p:cNvSpPr>
            <p:nvPr/>
          </p:nvSpPr>
          <p:spPr bwMode="gray">
            <a:xfrm>
              <a:off x="2677" y="1296"/>
              <a:ext cx="405" cy="405"/>
            </a:xfrm>
            <a:prstGeom prst="ellipse">
              <a:avLst/>
            </a:prstGeom>
            <a:solidFill>
              <a:srgbClr val="333333"/>
            </a:solidFill>
            <a:ln w="38100" algn="ctr">
              <a:noFill/>
              <a:round/>
              <a:headEnd/>
              <a:tailEnd/>
            </a:ln>
            <a:effectLst/>
          </p:spPr>
          <p:txBody>
            <a:bodyPr anchor="ctr">
              <a:spAutoFit/>
            </a:bodyPr>
            <a:lstStyle/>
            <a:p>
              <a:endParaRPr lang="ru-RU" dirty="0"/>
            </a:p>
          </p:txBody>
        </p:sp>
        <p:sp>
          <p:nvSpPr>
            <p:cNvPr id="105496" name="Oval 24"/>
            <p:cNvSpPr>
              <a:spLocks noChangeArrowheads="1"/>
            </p:cNvSpPr>
            <p:nvPr/>
          </p:nvSpPr>
          <p:spPr bwMode="gray">
            <a:xfrm>
              <a:off x="2681" y="1299"/>
              <a:ext cx="392" cy="392"/>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ru-RU" dirty="0"/>
            </a:p>
          </p:txBody>
        </p:sp>
        <p:sp>
          <p:nvSpPr>
            <p:cNvPr id="105497" name="Oval 25"/>
            <p:cNvSpPr>
              <a:spLocks noChangeArrowheads="1"/>
            </p:cNvSpPr>
            <p:nvPr/>
          </p:nvSpPr>
          <p:spPr bwMode="gray">
            <a:xfrm>
              <a:off x="2686" y="1301"/>
              <a:ext cx="383" cy="383"/>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ru-RU" dirty="0"/>
            </a:p>
          </p:txBody>
        </p:sp>
        <p:sp>
          <p:nvSpPr>
            <p:cNvPr id="105498" name="Oval 26"/>
            <p:cNvSpPr>
              <a:spLocks noChangeArrowheads="1"/>
            </p:cNvSpPr>
            <p:nvPr/>
          </p:nvSpPr>
          <p:spPr bwMode="gray">
            <a:xfrm>
              <a:off x="2690" y="1305"/>
              <a:ext cx="364" cy="357"/>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ru-RU" dirty="0"/>
            </a:p>
          </p:txBody>
        </p:sp>
        <p:sp>
          <p:nvSpPr>
            <p:cNvPr id="105499" name="Oval 27"/>
            <p:cNvSpPr>
              <a:spLocks noChangeArrowheads="1"/>
            </p:cNvSpPr>
            <p:nvPr/>
          </p:nvSpPr>
          <p:spPr bwMode="gray">
            <a:xfrm>
              <a:off x="2712" y="1315"/>
              <a:ext cx="323" cy="290"/>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ru-RU" dirty="0"/>
            </a:p>
          </p:txBody>
        </p:sp>
        <p:sp>
          <p:nvSpPr>
            <p:cNvPr id="105500" name="Text Box 28"/>
            <p:cNvSpPr txBox="1">
              <a:spLocks noChangeArrowheads="1"/>
            </p:cNvSpPr>
            <p:nvPr/>
          </p:nvSpPr>
          <p:spPr bwMode="gray">
            <a:xfrm>
              <a:off x="2764" y="1354"/>
              <a:ext cx="223" cy="288"/>
            </a:xfrm>
            <a:prstGeom prst="rect">
              <a:avLst/>
            </a:prstGeom>
            <a:noFill/>
            <a:ln w="9525" algn="ctr">
              <a:noFill/>
              <a:miter lim="800000"/>
              <a:headEnd/>
              <a:tailEnd/>
            </a:ln>
            <a:effectLst/>
          </p:spPr>
          <p:txBody>
            <a:bodyPr wrap="none">
              <a:spAutoFit/>
            </a:bodyPr>
            <a:lstStyle/>
            <a:p>
              <a:pPr algn="ctr"/>
              <a:r>
                <a:rPr lang="en-US" sz="2400" b="0" dirty="0">
                  <a:solidFill>
                    <a:srgbClr val="000000"/>
                  </a:solidFill>
                </a:rPr>
                <a:t>2</a:t>
              </a:r>
              <a:endParaRPr lang="en-US" b="0" dirty="0"/>
            </a:p>
          </p:txBody>
        </p:sp>
        <p:sp>
          <p:nvSpPr>
            <p:cNvPr id="105501" name="Text Box 29"/>
            <p:cNvSpPr txBox="1">
              <a:spLocks noChangeArrowheads="1"/>
            </p:cNvSpPr>
            <p:nvPr/>
          </p:nvSpPr>
          <p:spPr bwMode="gray">
            <a:xfrm>
              <a:off x="2256" y="1776"/>
              <a:ext cx="1296" cy="504"/>
            </a:xfrm>
            <a:prstGeom prst="rect">
              <a:avLst/>
            </a:prstGeom>
            <a:noFill/>
            <a:ln w="9525" algn="ctr">
              <a:noFill/>
              <a:miter lim="800000"/>
              <a:headEnd/>
              <a:tailEnd/>
            </a:ln>
            <a:effectLst/>
          </p:spPr>
          <p:txBody>
            <a:bodyPr>
              <a:spAutoFit/>
            </a:bodyPr>
            <a:lstStyle/>
            <a:p>
              <a:r>
                <a:rPr lang="en-US" sz="1400" b="0" dirty="0" smtClean="0"/>
                <a:t>Number of </a:t>
              </a:r>
              <a:r>
                <a:rPr lang="en-AU" sz="1400" b="0" dirty="0" smtClean="0"/>
                <a:t>e</a:t>
              </a:r>
              <a:r>
                <a:rPr lang="en-AU" sz="1400" b="0" dirty="0" smtClean="0"/>
                <a:t>ducational-methodical book</a:t>
              </a:r>
              <a:r>
                <a:rPr lang="ru-RU" sz="1400" b="0" dirty="0" smtClean="0"/>
                <a:t>-</a:t>
              </a:r>
              <a:r>
                <a:rPr lang="en-US" sz="1400" b="0" dirty="0" smtClean="0"/>
                <a:t>6</a:t>
              </a:r>
            </a:p>
            <a:p>
              <a:endParaRPr lang="en-US" b="0" dirty="0"/>
            </a:p>
          </p:txBody>
        </p:sp>
        <p:sp>
          <p:nvSpPr>
            <p:cNvPr id="105502" name="AutoShape 30"/>
            <p:cNvSpPr>
              <a:spLocks noChangeArrowheads="1"/>
            </p:cNvSpPr>
            <p:nvPr/>
          </p:nvSpPr>
          <p:spPr bwMode="gray">
            <a:xfrm>
              <a:off x="2210" y="3290"/>
              <a:ext cx="1363" cy="548"/>
            </a:xfrm>
            <a:prstGeom prst="roundRect">
              <a:avLst>
                <a:gd name="adj" fmla="val 40389"/>
              </a:avLst>
            </a:prstGeom>
            <a:gradFill rotWithShape="1">
              <a:gsLst>
                <a:gs pos="0">
                  <a:srgbClr val="58A4AE"/>
                </a:gs>
                <a:gs pos="100000">
                  <a:srgbClr val="FFFFFF"/>
                </a:gs>
              </a:gsLst>
              <a:lin ang="5400000" scaled="1"/>
            </a:gradFill>
            <a:ln w="9525">
              <a:noFill/>
              <a:round/>
              <a:headEnd/>
              <a:tailEnd/>
            </a:ln>
            <a:effectLst/>
          </p:spPr>
          <p:txBody>
            <a:bodyPr wrap="none" anchor="ctr"/>
            <a:lstStyle/>
            <a:p>
              <a:endParaRPr lang="ru-RU" dirty="0"/>
            </a:p>
          </p:txBody>
        </p:sp>
        <p:sp>
          <p:nvSpPr>
            <p:cNvPr id="105503" name="AutoShape 31"/>
            <p:cNvSpPr>
              <a:spLocks noChangeArrowheads="1"/>
            </p:cNvSpPr>
            <p:nvPr/>
          </p:nvSpPr>
          <p:spPr bwMode="gray">
            <a:xfrm>
              <a:off x="2238" y="3305"/>
              <a:ext cx="1304" cy="487"/>
            </a:xfrm>
            <a:prstGeom prst="roundRect">
              <a:avLst>
                <a:gd name="adj" fmla="val 50000"/>
              </a:avLst>
            </a:prstGeom>
            <a:gradFill rotWithShape="1">
              <a:gsLst>
                <a:gs pos="0">
                  <a:srgbClr val="72B2BB"/>
                </a:gs>
                <a:gs pos="100000">
                  <a:schemeClr val="bg1"/>
                </a:gs>
              </a:gsLst>
              <a:lin ang="5400000" scaled="1"/>
            </a:gradFill>
            <a:ln w="9525">
              <a:noFill/>
              <a:round/>
              <a:headEnd/>
              <a:tailEnd/>
            </a:ln>
            <a:effectLst/>
          </p:spPr>
          <p:txBody>
            <a:bodyPr wrap="none" anchor="ctr"/>
            <a:lstStyle/>
            <a:p>
              <a:endParaRPr lang="ru-RU" dirty="0"/>
            </a:p>
          </p:txBody>
        </p:sp>
      </p:grpSp>
      <p:grpSp>
        <p:nvGrpSpPr>
          <p:cNvPr id="105504" name="Group 32"/>
          <p:cNvGrpSpPr>
            <a:grpSpLocks/>
          </p:cNvGrpSpPr>
          <p:nvPr/>
        </p:nvGrpSpPr>
        <p:grpSpPr bwMode="auto">
          <a:xfrm>
            <a:off x="5857884" y="1785926"/>
            <a:ext cx="2170113" cy="4035425"/>
            <a:chOff x="3692" y="1296"/>
            <a:chExt cx="1367" cy="2542"/>
          </a:xfrm>
        </p:grpSpPr>
        <p:sp>
          <p:nvSpPr>
            <p:cNvPr id="105505" name="AutoShape 33"/>
            <p:cNvSpPr>
              <a:spLocks noChangeArrowheads="1"/>
            </p:cNvSpPr>
            <p:nvPr/>
          </p:nvSpPr>
          <p:spPr bwMode="gray">
            <a:xfrm>
              <a:off x="3696" y="1490"/>
              <a:ext cx="1363" cy="1800"/>
            </a:xfrm>
            <a:prstGeom prst="roundRect">
              <a:avLst>
                <a:gd name="adj" fmla="val 17509"/>
              </a:avLst>
            </a:prstGeom>
            <a:gradFill rotWithShape="1">
              <a:gsLst>
                <a:gs pos="0">
                  <a:srgbClr val="B59F43"/>
                </a:gs>
                <a:gs pos="100000">
                  <a:srgbClr val="8F8849"/>
                </a:gs>
              </a:gsLst>
              <a:lin ang="2700000" scaled="1"/>
            </a:gradFill>
            <a:ln w="9525">
              <a:noFill/>
              <a:round/>
              <a:headEnd/>
              <a:tailEnd/>
            </a:ln>
            <a:effectLst/>
          </p:spPr>
          <p:txBody>
            <a:bodyPr wrap="none" anchor="ctr"/>
            <a:lstStyle/>
            <a:p>
              <a:endParaRPr lang="ru-RU" dirty="0"/>
            </a:p>
          </p:txBody>
        </p:sp>
        <p:sp>
          <p:nvSpPr>
            <p:cNvPr id="105506" name="AutoShape 34"/>
            <p:cNvSpPr>
              <a:spLocks noChangeArrowheads="1"/>
            </p:cNvSpPr>
            <p:nvPr/>
          </p:nvSpPr>
          <p:spPr bwMode="gray">
            <a:xfrm>
              <a:off x="3717" y="1495"/>
              <a:ext cx="1322" cy="1766"/>
            </a:xfrm>
            <a:prstGeom prst="roundRect">
              <a:avLst>
                <a:gd name="adj" fmla="val 16667"/>
              </a:avLst>
            </a:prstGeom>
            <a:solidFill>
              <a:srgbClr val="E9E065"/>
            </a:solidFill>
            <a:ln w="9525">
              <a:noFill/>
              <a:round/>
              <a:headEnd/>
              <a:tailEnd/>
            </a:ln>
            <a:effectLst/>
          </p:spPr>
          <p:txBody>
            <a:bodyPr wrap="none" anchor="ctr"/>
            <a:lstStyle/>
            <a:p>
              <a:endParaRPr lang="ru-RU" dirty="0"/>
            </a:p>
          </p:txBody>
        </p:sp>
        <p:sp>
          <p:nvSpPr>
            <p:cNvPr id="105507" name="AutoShape 35"/>
            <p:cNvSpPr>
              <a:spLocks noChangeArrowheads="1"/>
            </p:cNvSpPr>
            <p:nvPr/>
          </p:nvSpPr>
          <p:spPr bwMode="gray">
            <a:xfrm>
              <a:off x="3728" y="2795"/>
              <a:ext cx="1304" cy="447"/>
            </a:xfrm>
            <a:prstGeom prst="roundRect">
              <a:avLst>
                <a:gd name="adj" fmla="val 50000"/>
              </a:avLst>
            </a:prstGeom>
            <a:gradFill rotWithShape="1">
              <a:gsLst>
                <a:gs pos="0">
                  <a:srgbClr val="E9E065"/>
                </a:gs>
                <a:gs pos="100000">
                  <a:srgbClr val="E9E065">
                    <a:gamma/>
                    <a:tint val="57647"/>
                    <a:invGamma/>
                  </a:srgbClr>
                </a:gs>
              </a:gsLst>
              <a:lin ang="5400000" scaled="1"/>
            </a:gradFill>
            <a:ln w="9525">
              <a:noFill/>
              <a:round/>
              <a:headEnd/>
              <a:tailEnd/>
            </a:ln>
            <a:effectLst/>
          </p:spPr>
          <p:txBody>
            <a:bodyPr wrap="none" anchor="ctr"/>
            <a:lstStyle/>
            <a:p>
              <a:endParaRPr lang="ru-RU" dirty="0"/>
            </a:p>
          </p:txBody>
        </p:sp>
        <p:sp>
          <p:nvSpPr>
            <p:cNvPr id="105508" name="AutoShape 36"/>
            <p:cNvSpPr>
              <a:spLocks noChangeArrowheads="1"/>
            </p:cNvSpPr>
            <p:nvPr/>
          </p:nvSpPr>
          <p:spPr bwMode="gray">
            <a:xfrm>
              <a:off x="3728" y="1509"/>
              <a:ext cx="1304" cy="446"/>
            </a:xfrm>
            <a:prstGeom prst="roundRect">
              <a:avLst>
                <a:gd name="adj" fmla="val 50000"/>
              </a:avLst>
            </a:prstGeom>
            <a:gradFill rotWithShape="1">
              <a:gsLst>
                <a:gs pos="0">
                  <a:srgbClr val="E9E065">
                    <a:gamma/>
                    <a:tint val="33333"/>
                    <a:invGamma/>
                  </a:srgbClr>
                </a:gs>
                <a:gs pos="100000">
                  <a:srgbClr val="E9E065"/>
                </a:gs>
              </a:gsLst>
              <a:lin ang="5400000" scaled="1"/>
            </a:gradFill>
            <a:ln w="9525">
              <a:noFill/>
              <a:round/>
              <a:headEnd/>
              <a:tailEnd/>
            </a:ln>
            <a:effectLst/>
          </p:spPr>
          <p:txBody>
            <a:bodyPr wrap="none" anchor="ctr"/>
            <a:lstStyle/>
            <a:p>
              <a:endParaRPr lang="ru-RU" dirty="0"/>
            </a:p>
          </p:txBody>
        </p:sp>
        <p:grpSp>
          <p:nvGrpSpPr>
            <p:cNvPr id="105509" name="Group 37"/>
            <p:cNvGrpSpPr>
              <a:grpSpLocks/>
            </p:cNvGrpSpPr>
            <p:nvPr/>
          </p:nvGrpSpPr>
          <p:grpSpPr bwMode="auto">
            <a:xfrm>
              <a:off x="4165" y="1296"/>
              <a:ext cx="405" cy="405"/>
              <a:chOff x="1289" y="582"/>
              <a:chExt cx="668" cy="668"/>
            </a:xfrm>
          </p:grpSpPr>
          <p:sp>
            <p:nvSpPr>
              <p:cNvPr id="105510" name="Oval 38"/>
              <p:cNvSpPr>
                <a:spLocks noChangeArrowheads="1"/>
              </p:cNvSpPr>
              <p:nvPr/>
            </p:nvSpPr>
            <p:spPr bwMode="gray">
              <a:xfrm>
                <a:off x="1289" y="582"/>
                <a:ext cx="668" cy="668"/>
              </a:xfrm>
              <a:prstGeom prst="ellipse">
                <a:avLst/>
              </a:prstGeom>
              <a:solidFill>
                <a:srgbClr val="333333"/>
              </a:solidFill>
              <a:ln w="38100" algn="ctr">
                <a:noFill/>
                <a:round/>
                <a:headEnd/>
                <a:tailEnd/>
              </a:ln>
              <a:effectLst/>
            </p:spPr>
            <p:txBody>
              <a:bodyPr anchor="ctr">
                <a:spAutoFit/>
              </a:bodyPr>
              <a:lstStyle/>
              <a:p>
                <a:endParaRPr lang="ru-RU" dirty="0"/>
              </a:p>
            </p:txBody>
          </p:sp>
          <p:sp>
            <p:nvSpPr>
              <p:cNvPr id="105511" name="Oval 39"/>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ru-RU" dirty="0"/>
              </a:p>
            </p:txBody>
          </p:sp>
          <p:sp>
            <p:nvSpPr>
              <p:cNvPr id="105512" name="Oval 40"/>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ru-RU" dirty="0"/>
              </a:p>
            </p:txBody>
          </p:sp>
          <p:sp>
            <p:nvSpPr>
              <p:cNvPr id="105513" name="Oval 41"/>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ru-RU" dirty="0"/>
              </a:p>
            </p:txBody>
          </p:sp>
          <p:sp>
            <p:nvSpPr>
              <p:cNvPr id="105514" name="Oval 42"/>
              <p:cNvSpPr>
                <a:spLocks noChangeArrowheads="1"/>
              </p:cNvSpPr>
              <p:nvPr/>
            </p:nvSpPr>
            <p:spPr bwMode="gray">
              <a:xfrm>
                <a:off x="1346" y="613"/>
                <a:ext cx="533" cy="479"/>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ru-RU" dirty="0"/>
              </a:p>
            </p:txBody>
          </p:sp>
        </p:grpSp>
        <p:sp>
          <p:nvSpPr>
            <p:cNvPr id="105515" name="Text Box 43"/>
            <p:cNvSpPr txBox="1">
              <a:spLocks noChangeArrowheads="1"/>
            </p:cNvSpPr>
            <p:nvPr/>
          </p:nvSpPr>
          <p:spPr bwMode="gray">
            <a:xfrm>
              <a:off x="4252" y="1354"/>
              <a:ext cx="223" cy="288"/>
            </a:xfrm>
            <a:prstGeom prst="rect">
              <a:avLst/>
            </a:prstGeom>
            <a:noFill/>
            <a:ln w="9525" algn="ctr">
              <a:noFill/>
              <a:miter lim="800000"/>
              <a:headEnd/>
              <a:tailEnd/>
            </a:ln>
            <a:effectLst/>
          </p:spPr>
          <p:txBody>
            <a:bodyPr wrap="none">
              <a:spAutoFit/>
            </a:bodyPr>
            <a:lstStyle/>
            <a:p>
              <a:pPr algn="ctr"/>
              <a:r>
                <a:rPr lang="en-US" sz="2400" b="0" dirty="0">
                  <a:solidFill>
                    <a:srgbClr val="000000"/>
                  </a:solidFill>
                </a:rPr>
                <a:t>3</a:t>
              </a:r>
              <a:endParaRPr lang="en-US" b="0" dirty="0"/>
            </a:p>
          </p:txBody>
        </p:sp>
        <p:sp>
          <p:nvSpPr>
            <p:cNvPr id="105516" name="Text Box 44"/>
            <p:cNvSpPr txBox="1">
              <a:spLocks noChangeArrowheads="1"/>
            </p:cNvSpPr>
            <p:nvPr/>
          </p:nvSpPr>
          <p:spPr bwMode="gray">
            <a:xfrm>
              <a:off x="3744" y="1776"/>
              <a:ext cx="1296" cy="504"/>
            </a:xfrm>
            <a:prstGeom prst="rect">
              <a:avLst/>
            </a:prstGeom>
            <a:noFill/>
            <a:ln w="9525" algn="ctr">
              <a:noFill/>
              <a:miter lim="800000"/>
              <a:headEnd/>
              <a:tailEnd/>
            </a:ln>
            <a:effectLst/>
          </p:spPr>
          <p:txBody>
            <a:bodyPr>
              <a:spAutoFit/>
            </a:bodyPr>
            <a:lstStyle/>
            <a:p>
              <a:r>
                <a:rPr lang="en-US" sz="1400" b="0" dirty="0" smtClean="0"/>
                <a:t>Number of project works</a:t>
              </a:r>
              <a:r>
                <a:rPr lang="ru-RU" sz="1400" b="0" dirty="0" smtClean="0"/>
                <a:t>- </a:t>
              </a:r>
              <a:r>
                <a:rPr lang="ru-RU" sz="1400" b="0" dirty="0" smtClean="0"/>
                <a:t>15</a:t>
              </a:r>
              <a:endParaRPr lang="en-US" sz="1400" b="0" dirty="0" smtClean="0"/>
            </a:p>
            <a:p>
              <a:endParaRPr lang="en-US" b="0" dirty="0"/>
            </a:p>
          </p:txBody>
        </p:sp>
        <p:sp>
          <p:nvSpPr>
            <p:cNvPr id="105517" name="AutoShape 45"/>
            <p:cNvSpPr>
              <a:spLocks noChangeArrowheads="1"/>
            </p:cNvSpPr>
            <p:nvPr/>
          </p:nvSpPr>
          <p:spPr bwMode="gray">
            <a:xfrm>
              <a:off x="3692" y="3290"/>
              <a:ext cx="1363" cy="548"/>
            </a:xfrm>
            <a:prstGeom prst="roundRect">
              <a:avLst>
                <a:gd name="adj" fmla="val 40389"/>
              </a:avLst>
            </a:prstGeom>
            <a:gradFill rotWithShape="1">
              <a:gsLst>
                <a:gs pos="0">
                  <a:srgbClr val="99BACC"/>
                </a:gs>
                <a:gs pos="100000">
                  <a:schemeClr val="bg1"/>
                </a:gs>
              </a:gsLst>
              <a:lin ang="5400000" scaled="1"/>
            </a:gradFill>
            <a:ln w="9525">
              <a:noFill/>
              <a:round/>
              <a:headEnd/>
              <a:tailEnd/>
            </a:ln>
            <a:effectLst/>
          </p:spPr>
          <p:txBody>
            <a:bodyPr wrap="none" anchor="ctr"/>
            <a:lstStyle/>
            <a:p>
              <a:endParaRPr lang="ru-RU" dirty="0"/>
            </a:p>
          </p:txBody>
        </p:sp>
        <p:sp>
          <p:nvSpPr>
            <p:cNvPr id="105518" name="AutoShape 46"/>
            <p:cNvSpPr>
              <a:spLocks noChangeArrowheads="1"/>
            </p:cNvSpPr>
            <p:nvPr/>
          </p:nvSpPr>
          <p:spPr bwMode="gray">
            <a:xfrm>
              <a:off x="3720" y="3305"/>
              <a:ext cx="1304" cy="487"/>
            </a:xfrm>
            <a:prstGeom prst="roundRect">
              <a:avLst>
                <a:gd name="adj" fmla="val 50000"/>
              </a:avLst>
            </a:prstGeom>
            <a:gradFill rotWithShape="1">
              <a:gsLst>
                <a:gs pos="0">
                  <a:srgbClr val="C8DAD4"/>
                </a:gs>
                <a:gs pos="100000">
                  <a:schemeClr val="bg1"/>
                </a:gs>
              </a:gsLst>
              <a:lin ang="5400000" scaled="1"/>
            </a:gradFill>
            <a:ln w="9525">
              <a:noFill/>
              <a:round/>
              <a:headEnd/>
              <a:tailEnd/>
            </a:ln>
            <a:effectLst/>
          </p:spPr>
          <p:txBody>
            <a:bodyPr wrap="none" anchor="ctr"/>
            <a:lstStyle/>
            <a:p>
              <a:endParaRPr lang="ru-RU" dirty="0"/>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2000232" y="642918"/>
            <a:ext cx="6019800" cy="487363"/>
          </a:xfrm>
        </p:spPr>
        <p:txBody>
          <a:bodyPr/>
          <a:lstStyle/>
          <a:p>
            <a:r>
              <a:rPr lang="en-US" sz="2400" b="0" dirty="0" smtClean="0"/>
              <a:t>Scientific-research activity</a:t>
            </a:r>
          </a:p>
        </p:txBody>
      </p:sp>
      <p:grpSp>
        <p:nvGrpSpPr>
          <p:cNvPr id="88067" name="Group 3"/>
          <p:cNvGrpSpPr>
            <a:grpSpLocks/>
          </p:cNvGrpSpPr>
          <p:nvPr/>
        </p:nvGrpSpPr>
        <p:grpSpPr bwMode="auto">
          <a:xfrm>
            <a:off x="1000100" y="2000240"/>
            <a:ext cx="7430943" cy="2539677"/>
            <a:chOff x="478" y="1200"/>
            <a:chExt cx="5149" cy="1742"/>
          </a:xfrm>
        </p:grpSpPr>
        <p:sp>
          <p:nvSpPr>
            <p:cNvPr id="88068" name="AutoShape 4"/>
            <p:cNvSpPr>
              <a:spLocks noChangeArrowheads="1"/>
            </p:cNvSpPr>
            <p:nvPr/>
          </p:nvSpPr>
          <p:spPr bwMode="gray">
            <a:xfrm>
              <a:off x="3746" y="1739"/>
              <a:ext cx="1881" cy="823"/>
            </a:xfrm>
            <a:prstGeom prst="chevron">
              <a:avLst>
                <a:gd name="adj" fmla="val 16468"/>
              </a:avLst>
            </a:prstGeom>
            <a:gradFill rotWithShape="1">
              <a:gsLst>
                <a:gs pos="0">
                  <a:schemeClr val="accent2"/>
                </a:gs>
                <a:gs pos="100000">
                  <a:schemeClr val="accent2">
                    <a:gamma/>
                    <a:tint val="69804"/>
                    <a:invGamma/>
                  </a:schemeClr>
                </a:gs>
              </a:gsLst>
              <a:lin ang="0" scaled="1"/>
            </a:gradFill>
            <a:ln w="38100">
              <a:solidFill>
                <a:srgbClr val="EAEAEA"/>
              </a:solidFill>
              <a:miter lim="800000"/>
              <a:headEnd/>
              <a:tailEnd/>
            </a:ln>
            <a:effectLst>
              <a:outerShdw dist="109250" dir="3267739" algn="ctr" rotWithShape="0">
                <a:srgbClr val="333333">
                  <a:alpha val="50000"/>
                </a:srgbClr>
              </a:outerShdw>
            </a:effectLst>
          </p:spPr>
          <p:txBody>
            <a:bodyPr wrap="square" anchor="ctr">
              <a:spAutoFit/>
            </a:bodyPr>
            <a:lstStyle/>
            <a:p>
              <a:r>
                <a:rPr lang="en-US" dirty="0" smtClean="0"/>
                <a:t>Number of articles published in the materials of conferences</a:t>
              </a:r>
              <a:r>
                <a:rPr lang="ru-RU" dirty="0" smtClean="0"/>
                <a:t>- </a:t>
              </a:r>
              <a:r>
                <a:rPr lang="ru-RU" dirty="0" smtClean="0"/>
                <a:t>10</a:t>
              </a:r>
              <a:endParaRPr lang="ru-RU" dirty="0"/>
            </a:p>
          </p:txBody>
        </p:sp>
        <p:sp>
          <p:nvSpPr>
            <p:cNvPr id="88069" name="AutoShape 5"/>
            <p:cNvSpPr>
              <a:spLocks noChangeArrowheads="1"/>
            </p:cNvSpPr>
            <p:nvPr/>
          </p:nvSpPr>
          <p:spPr bwMode="gray">
            <a:xfrm>
              <a:off x="2062" y="1728"/>
              <a:ext cx="1733" cy="823"/>
            </a:xfrm>
            <a:prstGeom prst="chevron">
              <a:avLst>
                <a:gd name="adj" fmla="val 17842"/>
              </a:avLst>
            </a:prstGeom>
            <a:gradFill rotWithShape="1">
              <a:gsLst>
                <a:gs pos="0">
                  <a:schemeClr val="hlink"/>
                </a:gs>
                <a:gs pos="100000">
                  <a:schemeClr val="hlink">
                    <a:gamma/>
                    <a:tint val="69804"/>
                    <a:invGamma/>
                  </a:schemeClr>
                </a:gs>
              </a:gsLst>
              <a:lin ang="0" scaled="1"/>
            </a:gradFill>
            <a:ln w="38100">
              <a:solidFill>
                <a:srgbClr val="EAEAEA"/>
              </a:solidFill>
              <a:miter lim="800000"/>
              <a:headEnd/>
              <a:tailEnd/>
            </a:ln>
            <a:effectLst>
              <a:outerShdw dist="109250" dir="3267739" algn="ctr" rotWithShape="0">
                <a:srgbClr val="333333">
                  <a:alpha val="50000"/>
                </a:srgbClr>
              </a:outerShdw>
            </a:effectLst>
          </p:spPr>
          <p:txBody>
            <a:bodyPr wrap="square" anchor="ctr">
              <a:spAutoFit/>
            </a:bodyPr>
            <a:lstStyle/>
            <a:p>
              <a:r>
                <a:rPr lang="en-US" dirty="0" smtClean="0"/>
                <a:t>Number of articles published in CIS</a:t>
              </a:r>
              <a:r>
                <a:rPr lang="ru-RU" dirty="0" smtClean="0"/>
                <a:t>- </a:t>
              </a:r>
              <a:r>
                <a:rPr lang="ru-RU" dirty="0" smtClean="0"/>
                <a:t>14</a:t>
              </a:r>
              <a:endParaRPr lang="ru-RU" dirty="0"/>
            </a:p>
          </p:txBody>
        </p:sp>
        <p:sp>
          <p:nvSpPr>
            <p:cNvPr id="88070" name="AutoShape 6"/>
            <p:cNvSpPr>
              <a:spLocks noChangeArrowheads="1"/>
            </p:cNvSpPr>
            <p:nvPr/>
          </p:nvSpPr>
          <p:spPr bwMode="gray">
            <a:xfrm>
              <a:off x="478" y="1739"/>
              <a:ext cx="1640" cy="1203"/>
            </a:xfrm>
            <a:prstGeom prst="chevron">
              <a:avLst>
                <a:gd name="adj" fmla="val 17842"/>
              </a:avLst>
            </a:prstGeom>
            <a:gradFill rotWithShape="1">
              <a:gsLst>
                <a:gs pos="0">
                  <a:schemeClr val="accent1"/>
                </a:gs>
                <a:gs pos="100000">
                  <a:schemeClr val="accent1">
                    <a:gamma/>
                    <a:tint val="69804"/>
                    <a:invGamma/>
                  </a:schemeClr>
                </a:gs>
              </a:gsLst>
              <a:lin ang="0" scaled="1"/>
            </a:gradFill>
            <a:ln w="38100">
              <a:solidFill>
                <a:srgbClr val="EAEAEA"/>
              </a:solidFill>
              <a:miter lim="800000"/>
              <a:headEnd/>
              <a:tailEnd/>
            </a:ln>
            <a:effectLst>
              <a:outerShdw dist="109250" dir="3267739" algn="ctr" rotWithShape="0">
                <a:srgbClr val="333333">
                  <a:alpha val="50000"/>
                </a:srgbClr>
              </a:outerShdw>
            </a:effectLst>
          </p:spPr>
          <p:txBody>
            <a:bodyPr wrap="square" anchor="ctr">
              <a:spAutoFit/>
            </a:bodyPr>
            <a:lstStyle/>
            <a:p>
              <a:r>
                <a:rPr lang="en-US" dirty="0" smtClean="0"/>
                <a:t>Methodical articles</a:t>
              </a:r>
              <a:endParaRPr lang="ru-RU" dirty="0" smtClean="0"/>
            </a:p>
            <a:p>
              <a:r>
                <a:rPr lang="ru-RU" dirty="0" smtClean="0"/>
                <a:t>«</a:t>
              </a:r>
              <a:r>
                <a:rPr lang="en-US" dirty="0" smtClean="0"/>
                <a:t>Messenger</a:t>
              </a:r>
              <a:r>
                <a:rPr lang="ru-RU" dirty="0" smtClean="0"/>
                <a:t>» </a:t>
              </a:r>
              <a:r>
                <a:rPr lang="ru-RU" dirty="0" smtClean="0"/>
                <a:t>- 4</a:t>
              </a:r>
            </a:p>
            <a:p>
              <a:endParaRPr lang="ru-RU" dirty="0"/>
            </a:p>
            <a:p>
              <a:r>
                <a:rPr lang="ru-RU" dirty="0" smtClean="0"/>
                <a:t> </a:t>
              </a:r>
              <a:endParaRPr lang="ru-RU" dirty="0"/>
            </a:p>
          </p:txBody>
        </p:sp>
        <p:sp>
          <p:nvSpPr>
            <p:cNvPr id="88071" name="AutoShape 7"/>
            <p:cNvSpPr>
              <a:spLocks noChangeArrowheads="1"/>
            </p:cNvSpPr>
            <p:nvPr/>
          </p:nvSpPr>
          <p:spPr bwMode="gray">
            <a:xfrm>
              <a:off x="672" y="1200"/>
              <a:ext cx="1296" cy="362"/>
            </a:xfrm>
            <a:prstGeom prst="roundRect">
              <a:avLst>
                <a:gd name="adj" fmla="val 50000"/>
              </a:avLst>
            </a:prstGeom>
            <a:gradFill rotWithShape="1">
              <a:gsLst>
                <a:gs pos="0">
                  <a:schemeClr val="accent1"/>
                </a:gs>
                <a:gs pos="100000">
                  <a:schemeClr val="accent1">
                    <a:gamma/>
                    <a:tint val="69804"/>
                    <a:invGamma/>
                  </a:schemeClr>
                </a:gs>
              </a:gsLst>
              <a:lin ang="0" scaled="1"/>
            </a:gradFill>
            <a:ln w="38100" algn="ctr">
              <a:solidFill>
                <a:srgbClr val="FFFFFF"/>
              </a:solidFill>
              <a:round/>
              <a:headEnd/>
              <a:tailEnd/>
            </a:ln>
            <a:effectLst>
              <a:outerShdw dist="63500" dir="3187806" algn="ctr" rotWithShape="0">
                <a:srgbClr val="001D3A"/>
              </a:outerShdw>
            </a:effectLst>
          </p:spPr>
          <p:txBody>
            <a:bodyPr wrap="none" anchor="ctr"/>
            <a:lstStyle/>
            <a:p>
              <a:pPr algn="ctr" eaLnBrk="0" hangingPunct="0"/>
              <a:r>
                <a:rPr lang="en-US" sz="2000" dirty="0" smtClean="0">
                  <a:solidFill>
                    <a:schemeClr val="bg1"/>
                  </a:solidFill>
                </a:rPr>
                <a:t>1</a:t>
              </a:r>
              <a:endParaRPr lang="en-US" sz="2000" dirty="0">
                <a:solidFill>
                  <a:schemeClr val="bg1"/>
                </a:solidFill>
              </a:endParaRPr>
            </a:p>
          </p:txBody>
        </p:sp>
        <p:sp>
          <p:nvSpPr>
            <p:cNvPr id="88072" name="AutoShape 8"/>
            <p:cNvSpPr>
              <a:spLocks noChangeArrowheads="1"/>
            </p:cNvSpPr>
            <p:nvPr/>
          </p:nvSpPr>
          <p:spPr bwMode="gray">
            <a:xfrm>
              <a:off x="2133" y="1200"/>
              <a:ext cx="1296" cy="362"/>
            </a:xfrm>
            <a:prstGeom prst="roundRect">
              <a:avLst>
                <a:gd name="adj" fmla="val 50000"/>
              </a:avLst>
            </a:prstGeom>
            <a:gradFill rotWithShape="1">
              <a:gsLst>
                <a:gs pos="0">
                  <a:schemeClr val="hlink"/>
                </a:gs>
                <a:gs pos="100000">
                  <a:schemeClr val="hlink">
                    <a:gamma/>
                    <a:tint val="69804"/>
                    <a:invGamma/>
                  </a:schemeClr>
                </a:gs>
              </a:gsLst>
              <a:lin ang="0" scaled="1"/>
            </a:gradFill>
            <a:ln w="38100" algn="ctr">
              <a:solidFill>
                <a:srgbClr val="FFFFFF"/>
              </a:solidFill>
              <a:round/>
              <a:headEnd/>
              <a:tailEnd/>
            </a:ln>
            <a:effectLst>
              <a:outerShdw dist="63500" dir="3187806" algn="ctr" rotWithShape="0">
                <a:srgbClr val="001D3A"/>
              </a:outerShdw>
            </a:effectLst>
          </p:spPr>
          <p:txBody>
            <a:bodyPr wrap="none" anchor="ctr"/>
            <a:lstStyle/>
            <a:p>
              <a:pPr algn="ctr"/>
              <a:r>
                <a:rPr lang="en-US" sz="2000" dirty="0" smtClean="0">
                  <a:solidFill>
                    <a:schemeClr val="bg1"/>
                  </a:solidFill>
                </a:rPr>
                <a:t>2</a:t>
              </a:r>
              <a:endParaRPr lang="en-US" sz="2000" dirty="0">
                <a:solidFill>
                  <a:schemeClr val="bg1"/>
                </a:solidFill>
              </a:endParaRPr>
            </a:p>
          </p:txBody>
        </p:sp>
        <p:sp>
          <p:nvSpPr>
            <p:cNvPr id="88073" name="AutoShape 9"/>
            <p:cNvSpPr>
              <a:spLocks noChangeArrowheads="1"/>
            </p:cNvSpPr>
            <p:nvPr/>
          </p:nvSpPr>
          <p:spPr bwMode="gray">
            <a:xfrm>
              <a:off x="3600" y="1200"/>
              <a:ext cx="1296" cy="362"/>
            </a:xfrm>
            <a:prstGeom prst="roundRect">
              <a:avLst>
                <a:gd name="adj" fmla="val 50000"/>
              </a:avLst>
            </a:prstGeom>
            <a:gradFill rotWithShape="1">
              <a:gsLst>
                <a:gs pos="0">
                  <a:schemeClr val="accent2"/>
                </a:gs>
                <a:gs pos="100000">
                  <a:schemeClr val="accent2">
                    <a:gamma/>
                    <a:tint val="69804"/>
                    <a:invGamma/>
                  </a:schemeClr>
                </a:gs>
              </a:gsLst>
              <a:lin ang="0" scaled="1"/>
            </a:gradFill>
            <a:ln w="38100" algn="ctr">
              <a:solidFill>
                <a:srgbClr val="FFFFFF"/>
              </a:solidFill>
              <a:round/>
              <a:headEnd/>
              <a:tailEnd/>
            </a:ln>
            <a:effectLst>
              <a:outerShdw dist="63500" dir="3187806" algn="ctr" rotWithShape="0">
                <a:srgbClr val="001D3A"/>
              </a:outerShdw>
            </a:effectLst>
          </p:spPr>
          <p:txBody>
            <a:bodyPr wrap="none" anchor="ctr"/>
            <a:lstStyle/>
            <a:p>
              <a:pPr algn="ctr"/>
              <a:r>
                <a:rPr lang="en-US" sz="2000" dirty="0" smtClean="0">
                  <a:solidFill>
                    <a:schemeClr val="bg1"/>
                  </a:solidFill>
                </a:rPr>
                <a:t>3</a:t>
              </a:r>
              <a:endParaRPr lang="en-US" sz="2000" dirty="0">
                <a:solidFill>
                  <a:schemeClr val="bg1"/>
                </a:solidFil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0" hangingPunct="0"/>
            <a:r>
              <a:rPr lang="en-US" sz="2000" b="0" dirty="0" smtClean="0"/>
              <a:t>Socio-educational activity</a:t>
            </a:r>
          </a:p>
        </p:txBody>
      </p:sp>
      <p:sp>
        <p:nvSpPr>
          <p:cNvPr id="76803" name="AutoShape 3"/>
          <p:cNvSpPr>
            <a:spLocks noChangeArrowheads="1"/>
          </p:cNvSpPr>
          <p:nvPr/>
        </p:nvSpPr>
        <p:spPr bwMode="auto">
          <a:xfrm>
            <a:off x="5562600" y="3505200"/>
            <a:ext cx="2286000" cy="2667000"/>
          </a:xfrm>
          <a:prstGeom prst="roundRect">
            <a:avLst>
              <a:gd name="adj" fmla="val 16667"/>
            </a:avLst>
          </a:prstGeom>
          <a:noFill/>
          <a:ln w="38100">
            <a:solidFill>
              <a:schemeClr val="tx1"/>
            </a:solidFill>
            <a:round/>
            <a:headEnd/>
            <a:tailEnd/>
          </a:ln>
          <a:effectLst/>
        </p:spPr>
        <p:txBody>
          <a:bodyPr wrap="none" anchor="ctr"/>
          <a:lstStyle/>
          <a:p>
            <a:pPr algn="ctr" eaLnBrk="0" hangingPunct="0"/>
            <a:endParaRPr lang="ru-RU" b="0" dirty="0">
              <a:latin typeface="Verdana" pitchFamily="34" charset="0"/>
            </a:endParaRPr>
          </a:p>
        </p:txBody>
      </p:sp>
      <p:sp>
        <p:nvSpPr>
          <p:cNvPr id="76805" name="AutoShape 5"/>
          <p:cNvSpPr>
            <a:spLocks noChangeArrowheads="1"/>
          </p:cNvSpPr>
          <p:nvPr/>
        </p:nvSpPr>
        <p:spPr bwMode="auto">
          <a:xfrm>
            <a:off x="1143000" y="3505200"/>
            <a:ext cx="2286000" cy="2667000"/>
          </a:xfrm>
          <a:prstGeom prst="roundRect">
            <a:avLst>
              <a:gd name="adj" fmla="val 16667"/>
            </a:avLst>
          </a:prstGeom>
          <a:noFill/>
          <a:ln w="38100">
            <a:solidFill>
              <a:schemeClr val="tx1"/>
            </a:solidFill>
            <a:round/>
            <a:headEnd/>
            <a:tailEnd/>
          </a:ln>
          <a:effectLst/>
        </p:spPr>
        <p:txBody>
          <a:bodyPr wrap="none" anchor="ctr"/>
          <a:lstStyle/>
          <a:p>
            <a:pPr algn="ctr" eaLnBrk="0" hangingPunct="0"/>
            <a:endParaRPr lang="ru-RU" b="0" dirty="0">
              <a:latin typeface="Verdana" pitchFamily="34" charset="0"/>
            </a:endParaRPr>
          </a:p>
        </p:txBody>
      </p:sp>
      <p:sp>
        <p:nvSpPr>
          <p:cNvPr id="76806" name="Text Box 6"/>
          <p:cNvSpPr txBox="1">
            <a:spLocks noChangeArrowheads="1"/>
          </p:cNvSpPr>
          <p:nvPr/>
        </p:nvSpPr>
        <p:spPr bwMode="auto">
          <a:xfrm>
            <a:off x="1238250" y="3705225"/>
            <a:ext cx="2190742" cy="707886"/>
          </a:xfrm>
          <a:prstGeom prst="rect">
            <a:avLst/>
          </a:prstGeom>
          <a:noFill/>
          <a:ln w="9525">
            <a:noFill/>
            <a:miter lim="800000"/>
            <a:headEnd/>
            <a:tailEnd/>
          </a:ln>
          <a:effectLst/>
        </p:spPr>
        <p:txBody>
          <a:bodyPr wrap="square">
            <a:spAutoFit/>
          </a:bodyPr>
          <a:lstStyle/>
          <a:p>
            <a:pPr eaLnBrk="0" hangingPunct="0"/>
            <a:r>
              <a:rPr lang="en-US" sz="2000" dirty="0" smtClean="0">
                <a:solidFill>
                  <a:srgbClr val="000000"/>
                </a:solidFill>
              </a:rPr>
              <a:t>Scientific-methodical</a:t>
            </a:r>
            <a:r>
              <a:rPr lang="ru-RU" sz="2000" dirty="0" smtClean="0">
                <a:solidFill>
                  <a:srgbClr val="000000"/>
                </a:solidFill>
              </a:rPr>
              <a:t>: </a:t>
            </a:r>
            <a:r>
              <a:rPr lang="ru-RU" sz="2000" dirty="0" smtClean="0">
                <a:solidFill>
                  <a:srgbClr val="000000"/>
                </a:solidFill>
              </a:rPr>
              <a:t>10 </a:t>
            </a:r>
            <a:endParaRPr lang="en-US" sz="1400" b="0" dirty="0">
              <a:solidFill>
                <a:srgbClr val="000000"/>
              </a:solidFill>
            </a:endParaRPr>
          </a:p>
        </p:txBody>
      </p:sp>
      <p:sp>
        <p:nvSpPr>
          <p:cNvPr id="76807" name="Freeform 7"/>
          <p:cNvSpPr>
            <a:spLocks/>
          </p:cNvSpPr>
          <p:nvPr/>
        </p:nvSpPr>
        <p:spPr bwMode="gray">
          <a:xfrm>
            <a:off x="3222625" y="3408363"/>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endParaRPr lang="ru-RU" dirty="0"/>
          </a:p>
        </p:txBody>
      </p:sp>
      <p:sp>
        <p:nvSpPr>
          <p:cNvPr id="76808" name="AutoShape 8"/>
          <p:cNvSpPr>
            <a:spLocks noChangeAspect="1" noChangeArrowheads="1" noTextEdit="1"/>
          </p:cNvSpPr>
          <p:nvPr/>
        </p:nvSpPr>
        <p:spPr bwMode="gray">
          <a:xfrm flipH="1">
            <a:off x="4868863" y="3405188"/>
            <a:ext cx="909637" cy="1244600"/>
          </a:xfrm>
          <a:prstGeom prst="rect">
            <a:avLst/>
          </a:prstGeom>
          <a:noFill/>
          <a:ln w="9525">
            <a:noFill/>
            <a:miter lim="800000"/>
            <a:headEnd/>
            <a:tailEnd/>
          </a:ln>
        </p:spPr>
        <p:txBody>
          <a:bodyPr/>
          <a:lstStyle/>
          <a:p>
            <a:endParaRPr lang="ru-RU" dirty="0"/>
          </a:p>
        </p:txBody>
      </p:sp>
      <p:sp>
        <p:nvSpPr>
          <p:cNvPr id="76809" name="Freeform 9"/>
          <p:cNvSpPr>
            <a:spLocks/>
          </p:cNvSpPr>
          <p:nvPr/>
        </p:nvSpPr>
        <p:spPr bwMode="gray">
          <a:xfrm flipH="1">
            <a:off x="4875213" y="3408363"/>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endParaRPr lang="ru-RU" dirty="0"/>
          </a:p>
        </p:txBody>
      </p:sp>
      <p:grpSp>
        <p:nvGrpSpPr>
          <p:cNvPr id="76810" name="Group 10"/>
          <p:cNvGrpSpPr>
            <a:grpSpLocks/>
          </p:cNvGrpSpPr>
          <p:nvPr/>
        </p:nvGrpSpPr>
        <p:grpSpPr bwMode="auto">
          <a:xfrm>
            <a:off x="3048000" y="1781175"/>
            <a:ext cx="2998788" cy="1601788"/>
            <a:chOff x="1997" y="1314"/>
            <a:chExt cx="1889" cy="1009"/>
          </a:xfrm>
        </p:grpSpPr>
        <p:grpSp>
          <p:nvGrpSpPr>
            <p:cNvPr id="76811" name="Group 11"/>
            <p:cNvGrpSpPr>
              <a:grpSpLocks/>
            </p:cNvGrpSpPr>
            <p:nvPr/>
          </p:nvGrpSpPr>
          <p:grpSpPr bwMode="auto">
            <a:xfrm>
              <a:off x="1997" y="1404"/>
              <a:ext cx="1889" cy="919"/>
              <a:chOff x="1973" y="1027"/>
              <a:chExt cx="1926" cy="937"/>
            </a:xfrm>
          </p:grpSpPr>
          <p:sp>
            <p:nvSpPr>
              <p:cNvPr id="76812"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endParaRPr lang="ru-RU" dirty="0"/>
              </a:p>
            </p:txBody>
          </p:sp>
          <p:sp>
            <p:nvSpPr>
              <p:cNvPr id="76813"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endParaRPr lang="ru-RU" dirty="0"/>
              </a:p>
            </p:txBody>
          </p:sp>
        </p:grpSp>
        <p:sp>
          <p:nvSpPr>
            <p:cNvPr id="76814"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endParaRPr lang="ru-RU" dirty="0"/>
            </a:p>
          </p:txBody>
        </p:sp>
        <p:sp>
          <p:nvSpPr>
            <p:cNvPr id="76815"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endParaRPr lang="ru-RU" dirty="0"/>
            </a:p>
          </p:txBody>
        </p:sp>
        <p:sp>
          <p:nvSpPr>
            <p:cNvPr id="76816"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endParaRPr lang="ru-RU" dirty="0"/>
            </a:p>
          </p:txBody>
        </p:sp>
        <p:sp>
          <p:nvSpPr>
            <p:cNvPr id="76817"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endParaRPr lang="ru-RU" dirty="0"/>
            </a:p>
          </p:txBody>
        </p:sp>
      </p:grpSp>
      <p:sp>
        <p:nvSpPr>
          <p:cNvPr id="76818" name="Text Box 18"/>
          <p:cNvSpPr txBox="1">
            <a:spLocks noChangeArrowheads="1"/>
          </p:cNvSpPr>
          <p:nvPr/>
        </p:nvSpPr>
        <p:spPr bwMode="auto">
          <a:xfrm>
            <a:off x="3714744" y="1981200"/>
            <a:ext cx="1857387" cy="461665"/>
          </a:xfrm>
          <a:prstGeom prst="rect">
            <a:avLst/>
          </a:prstGeom>
          <a:noFill/>
          <a:ln w="9525" algn="ctr">
            <a:noFill/>
            <a:miter lim="800000"/>
            <a:headEnd/>
            <a:tailEnd/>
          </a:ln>
          <a:effectLst/>
        </p:spPr>
        <p:txBody>
          <a:bodyPr wrap="square">
            <a:spAutoFit/>
          </a:bodyPr>
          <a:lstStyle/>
          <a:p>
            <a:pPr algn="ctr" eaLnBrk="0" hangingPunct="0"/>
            <a:r>
              <a:rPr lang="en-US" sz="2400" dirty="0" smtClean="0">
                <a:solidFill>
                  <a:srgbClr val="000000"/>
                </a:solidFill>
              </a:rPr>
              <a:t>Articles</a:t>
            </a:r>
            <a:r>
              <a:rPr lang="ru-RU" sz="2400" dirty="0" smtClean="0">
                <a:solidFill>
                  <a:srgbClr val="000000"/>
                </a:solidFill>
              </a:rPr>
              <a:t> </a:t>
            </a:r>
            <a:endParaRPr lang="en-US" sz="1400" b="0" dirty="0">
              <a:solidFill>
                <a:srgbClr val="000000"/>
              </a:solidFill>
            </a:endParaRPr>
          </a:p>
        </p:txBody>
      </p:sp>
      <p:sp>
        <p:nvSpPr>
          <p:cNvPr id="76826" name="Text Box 26"/>
          <p:cNvSpPr txBox="1">
            <a:spLocks noChangeArrowheads="1"/>
          </p:cNvSpPr>
          <p:nvPr/>
        </p:nvSpPr>
        <p:spPr bwMode="auto">
          <a:xfrm>
            <a:off x="5791200" y="3733800"/>
            <a:ext cx="2038350" cy="400110"/>
          </a:xfrm>
          <a:prstGeom prst="rect">
            <a:avLst/>
          </a:prstGeom>
          <a:noFill/>
          <a:ln w="9525">
            <a:noFill/>
            <a:miter lim="800000"/>
            <a:headEnd/>
            <a:tailEnd/>
          </a:ln>
          <a:effectLst/>
        </p:spPr>
        <p:txBody>
          <a:bodyPr>
            <a:spAutoFit/>
          </a:bodyPr>
          <a:lstStyle/>
          <a:p>
            <a:r>
              <a:rPr lang="en-US" sz="2000" dirty="0" smtClean="0">
                <a:solidFill>
                  <a:srgbClr val="000000"/>
                </a:solidFill>
              </a:rPr>
              <a:t>Image</a:t>
            </a:r>
            <a:r>
              <a:rPr lang="ru-RU" sz="2000" dirty="0" smtClean="0">
                <a:solidFill>
                  <a:srgbClr val="000000"/>
                </a:solidFill>
              </a:rPr>
              <a:t>: </a:t>
            </a:r>
            <a:r>
              <a:rPr lang="ru-RU" sz="2000" dirty="0" smtClean="0">
                <a:solidFill>
                  <a:srgbClr val="000000"/>
                </a:solidFill>
              </a:rPr>
              <a:t>12 </a:t>
            </a:r>
            <a:endParaRPr lang="en-US" b="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sz="2400" dirty="0" smtClean="0"/>
              <a:t>Projects of educational character</a:t>
            </a:r>
            <a:endParaRPr lang="en-US" sz="2400" dirty="0"/>
          </a:p>
        </p:txBody>
      </p:sp>
      <p:sp>
        <p:nvSpPr>
          <p:cNvPr id="89091" name="AutoShape 3"/>
          <p:cNvSpPr>
            <a:spLocks noChangeArrowheads="1"/>
          </p:cNvSpPr>
          <p:nvPr/>
        </p:nvSpPr>
        <p:spPr bwMode="auto">
          <a:xfrm>
            <a:off x="6151563" y="3433763"/>
            <a:ext cx="1620837" cy="2738437"/>
          </a:xfrm>
          <a:prstGeom prst="roundRect">
            <a:avLst>
              <a:gd name="adj" fmla="val 13745"/>
            </a:avLst>
          </a:prstGeom>
          <a:noFill/>
          <a:ln w="38100">
            <a:solidFill>
              <a:schemeClr val="bg2"/>
            </a:solidFill>
            <a:round/>
            <a:headEnd/>
            <a:tailEnd/>
          </a:ln>
          <a:effectLst/>
        </p:spPr>
        <p:txBody>
          <a:bodyPr wrap="none" anchor="ctr"/>
          <a:lstStyle/>
          <a:p>
            <a:endParaRPr lang="ru-RU"/>
          </a:p>
        </p:txBody>
      </p:sp>
      <p:sp>
        <p:nvSpPr>
          <p:cNvPr id="89092" name="AutoShape 4"/>
          <p:cNvSpPr>
            <a:spLocks noChangeArrowheads="1"/>
          </p:cNvSpPr>
          <p:nvPr/>
        </p:nvSpPr>
        <p:spPr bwMode="auto">
          <a:xfrm>
            <a:off x="4456113" y="3433763"/>
            <a:ext cx="1611312" cy="2738437"/>
          </a:xfrm>
          <a:prstGeom prst="roundRect">
            <a:avLst>
              <a:gd name="adj" fmla="val 13745"/>
            </a:avLst>
          </a:prstGeom>
          <a:noFill/>
          <a:ln w="38100">
            <a:solidFill>
              <a:schemeClr val="bg2"/>
            </a:solidFill>
            <a:round/>
            <a:headEnd/>
            <a:tailEnd/>
          </a:ln>
          <a:effectLst/>
        </p:spPr>
        <p:txBody>
          <a:bodyPr wrap="none" anchor="ctr"/>
          <a:lstStyle/>
          <a:p>
            <a:endParaRPr lang="ru-RU"/>
          </a:p>
        </p:txBody>
      </p:sp>
      <p:sp>
        <p:nvSpPr>
          <p:cNvPr id="89093" name="AutoShape 5"/>
          <p:cNvSpPr>
            <a:spLocks noChangeArrowheads="1"/>
          </p:cNvSpPr>
          <p:nvPr/>
        </p:nvSpPr>
        <p:spPr bwMode="auto">
          <a:xfrm>
            <a:off x="2773363" y="3433763"/>
            <a:ext cx="1563687" cy="2738437"/>
          </a:xfrm>
          <a:prstGeom prst="roundRect">
            <a:avLst>
              <a:gd name="adj" fmla="val 13745"/>
            </a:avLst>
          </a:prstGeom>
          <a:noFill/>
          <a:ln w="38100">
            <a:solidFill>
              <a:schemeClr val="bg2"/>
            </a:solidFill>
            <a:round/>
            <a:headEnd/>
            <a:tailEnd/>
          </a:ln>
          <a:effectLst/>
        </p:spPr>
        <p:txBody>
          <a:bodyPr wrap="none" anchor="ctr"/>
          <a:lstStyle/>
          <a:p>
            <a:endParaRPr lang="ru-RU"/>
          </a:p>
        </p:txBody>
      </p:sp>
      <p:sp>
        <p:nvSpPr>
          <p:cNvPr id="89094" name="AutoShape 6"/>
          <p:cNvSpPr>
            <a:spLocks noChangeArrowheads="1"/>
          </p:cNvSpPr>
          <p:nvPr/>
        </p:nvSpPr>
        <p:spPr bwMode="auto">
          <a:xfrm>
            <a:off x="1066800" y="3433763"/>
            <a:ext cx="1620838" cy="2738437"/>
          </a:xfrm>
          <a:prstGeom prst="roundRect">
            <a:avLst>
              <a:gd name="adj" fmla="val 13745"/>
            </a:avLst>
          </a:prstGeom>
          <a:noFill/>
          <a:ln w="38100">
            <a:solidFill>
              <a:schemeClr val="bg2"/>
            </a:solidFill>
            <a:round/>
            <a:headEnd/>
            <a:tailEnd/>
          </a:ln>
          <a:effectLst/>
        </p:spPr>
        <p:txBody>
          <a:bodyPr wrap="none" anchor="ctr"/>
          <a:lstStyle/>
          <a:p>
            <a:endParaRPr lang="ru-RU"/>
          </a:p>
        </p:txBody>
      </p:sp>
      <p:grpSp>
        <p:nvGrpSpPr>
          <p:cNvPr id="89095" name="Group 7"/>
          <p:cNvGrpSpPr>
            <a:grpSpLocks/>
          </p:cNvGrpSpPr>
          <p:nvPr/>
        </p:nvGrpSpPr>
        <p:grpSpPr bwMode="auto">
          <a:xfrm>
            <a:off x="1285852" y="2071678"/>
            <a:ext cx="5786478" cy="936625"/>
            <a:chOff x="624" y="1152"/>
            <a:chExt cx="4080" cy="720"/>
          </a:xfrm>
        </p:grpSpPr>
        <p:sp>
          <p:nvSpPr>
            <p:cNvPr id="89096" name="Rectangle 8"/>
            <p:cNvSpPr>
              <a:spLocks noChangeArrowheads="1"/>
            </p:cNvSpPr>
            <p:nvPr/>
          </p:nvSpPr>
          <p:spPr bwMode="gray">
            <a:xfrm rot="3419336">
              <a:off x="624" y="1200"/>
              <a:ext cx="672" cy="672"/>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2"/>
              </a:extrusionClr>
            </a:sp3d>
          </p:spPr>
          <p:txBody>
            <a:bodyPr wrap="none" anchor="ctr">
              <a:flatTx/>
            </a:bodyPr>
            <a:lstStyle/>
            <a:p>
              <a:endParaRPr lang="ru-RU"/>
            </a:p>
          </p:txBody>
        </p:sp>
        <p:grpSp>
          <p:nvGrpSpPr>
            <p:cNvPr id="89097" name="Group 9"/>
            <p:cNvGrpSpPr>
              <a:grpSpLocks/>
            </p:cNvGrpSpPr>
            <p:nvPr/>
          </p:nvGrpSpPr>
          <p:grpSpPr bwMode="auto">
            <a:xfrm>
              <a:off x="1296" y="1296"/>
              <a:ext cx="624" cy="96"/>
              <a:chOff x="2003" y="3439"/>
              <a:chExt cx="468" cy="244"/>
            </a:xfrm>
          </p:grpSpPr>
          <p:sp>
            <p:nvSpPr>
              <p:cNvPr id="89098" name="Oval 10"/>
              <p:cNvSpPr>
                <a:spLocks noChangeArrowheads="1"/>
              </p:cNvSpPr>
              <p:nvPr/>
            </p:nvSpPr>
            <p:spPr bwMode="gray">
              <a:xfrm>
                <a:off x="2003" y="3439"/>
                <a:ext cx="79" cy="242"/>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round/>
                <a:headEnd/>
                <a:tailEnd/>
              </a:ln>
              <a:effectLst/>
            </p:spPr>
            <p:txBody>
              <a:bodyPr wrap="none" anchor="ctr"/>
              <a:lstStyle/>
              <a:p>
                <a:endParaRPr lang="ru-RU"/>
              </a:p>
            </p:txBody>
          </p:sp>
          <p:sp>
            <p:nvSpPr>
              <p:cNvPr id="89099" name="Rectangle 11"/>
              <p:cNvSpPr>
                <a:spLocks noChangeArrowheads="1"/>
              </p:cNvSpPr>
              <p:nvPr/>
            </p:nvSpPr>
            <p:spPr bwMode="gray">
              <a:xfrm>
                <a:off x="2048" y="3441"/>
                <a:ext cx="388" cy="242"/>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miter lim="800000"/>
                <a:headEnd/>
                <a:tailEnd/>
              </a:ln>
              <a:effectLst/>
            </p:spPr>
            <p:txBody>
              <a:bodyPr wrap="none" anchor="ctr"/>
              <a:lstStyle/>
              <a:p>
                <a:endParaRPr lang="ru-RU"/>
              </a:p>
            </p:txBody>
          </p:sp>
          <p:sp>
            <p:nvSpPr>
              <p:cNvPr id="89100" name="Oval 12"/>
              <p:cNvSpPr>
                <a:spLocks noChangeArrowheads="1"/>
              </p:cNvSpPr>
              <p:nvPr/>
            </p:nvSpPr>
            <p:spPr bwMode="gray">
              <a:xfrm>
                <a:off x="2400" y="3443"/>
                <a:ext cx="71" cy="234"/>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endParaRPr lang="ru-RU"/>
              </a:p>
            </p:txBody>
          </p:sp>
          <p:sp>
            <p:nvSpPr>
              <p:cNvPr id="89101" name="Oval 13"/>
              <p:cNvSpPr>
                <a:spLocks noChangeArrowheads="1"/>
              </p:cNvSpPr>
              <p:nvPr/>
            </p:nvSpPr>
            <p:spPr bwMode="gray">
              <a:xfrm>
                <a:off x="2438" y="3519"/>
                <a:ext cx="20" cy="69"/>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endParaRPr lang="ru-RU"/>
              </a:p>
            </p:txBody>
          </p:sp>
        </p:grpSp>
        <p:sp>
          <p:nvSpPr>
            <p:cNvPr id="89102" name="Rectangle 14"/>
            <p:cNvSpPr>
              <a:spLocks noChangeArrowheads="1"/>
            </p:cNvSpPr>
            <p:nvPr/>
          </p:nvSpPr>
          <p:spPr bwMode="gray">
            <a:xfrm rot="3419336">
              <a:off x="1776" y="1152"/>
              <a:ext cx="672" cy="672"/>
            </a:xfrm>
            <a:prstGeom prst="rect">
              <a:avLst/>
            </a:prstGeom>
            <a:solidFill>
              <a:schemeClr val="accent1"/>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wrap="none" anchor="ctr">
              <a:flatTx/>
            </a:bodyPr>
            <a:lstStyle/>
            <a:p>
              <a:endParaRPr lang="ru-RU"/>
            </a:p>
          </p:txBody>
        </p:sp>
        <p:grpSp>
          <p:nvGrpSpPr>
            <p:cNvPr id="89103" name="Group 15"/>
            <p:cNvGrpSpPr>
              <a:grpSpLocks/>
            </p:cNvGrpSpPr>
            <p:nvPr/>
          </p:nvGrpSpPr>
          <p:grpSpPr bwMode="auto">
            <a:xfrm>
              <a:off x="2448" y="1296"/>
              <a:ext cx="624" cy="96"/>
              <a:chOff x="2003" y="3439"/>
              <a:chExt cx="468" cy="244"/>
            </a:xfrm>
          </p:grpSpPr>
          <p:sp>
            <p:nvSpPr>
              <p:cNvPr id="89104" name="Oval 16"/>
              <p:cNvSpPr>
                <a:spLocks noChangeArrowheads="1"/>
              </p:cNvSpPr>
              <p:nvPr/>
            </p:nvSpPr>
            <p:spPr bwMode="gray">
              <a:xfrm>
                <a:off x="2003" y="3439"/>
                <a:ext cx="79" cy="242"/>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round/>
                <a:headEnd/>
                <a:tailEnd/>
              </a:ln>
              <a:effectLst/>
            </p:spPr>
            <p:txBody>
              <a:bodyPr wrap="none" anchor="ctr"/>
              <a:lstStyle/>
              <a:p>
                <a:endParaRPr lang="ru-RU"/>
              </a:p>
            </p:txBody>
          </p:sp>
          <p:sp>
            <p:nvSpPr>
              <p:cNvPr id="89105" name="Rectangle 17"/>
              <p:cNvSpPr>
                <a:spLocks noChangeArrowheads="1"/>
              </p:cNvSpPr>
              <p:nvPr/>
            </p:nvSpPr>
            <p:spPr bwMode="gray">
              <a:xfrm>
                <a:off x="2048" y="3441"/>
                <a:ext cx="388" cy="242"/>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miter lim="800000"/>
                <a:headEnd/>
                <a:tailEnd/>
              </a:ln>
              <a:effectLst/>
            </p:spPr>
            <p:txBody>
              <a:bodyPr wrap="none" anchor="ctr"/>
              <a:lstStyle/>
              <a:p>
                <a:endParaRPr lang="ru-RU"/>
              </a:p>
            </p:txBody>
          </p:sp>
          <p:sp>
            <p:nvSpPr>
              <p:cNvPr id="89106" name="Oval 18"/>
              <p:cNvSpPr>
                <a:spLocks noChangeArrowheads="1"/>
              </p:cNvSpPr>
              <p:nvPr/>
            </p:nvSpPr>
            <p:spPr bwMode="gray">
              <a:xfrm>
                <a:off x="2400" y="3443"/>
                <a:ext cx="71" cy="234"/>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endParaRPr lang="ru-RU"/>
              </a:p>
            </p:txBody>
          </p:sp>
          <p:sp>
            <p:nvSpPr>
              <p:cNvPr id="89107" name="Oval 19"/>
              <p:cNvSpPr>
                <a:spLocks noChangeArrowheads="1"/>
              </p:cNvSpPr>
              <p:nvPr/>
            </p:nvSpPr>
            <p:spPr bwMode="gray">
              <a:xfrm>
                <a:off x="2438" y="3519"/>
                <a:ext cx="20" cy="69"/>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endParaRPr lang="ru-RU"/>
              </a:p>
            </p:txBody>
          </p:sp>
        </p:grpSp>
        <p:sp>
          <p:nvSpPr>
            <p:cNvPr id="89108" name="Rectangle 20"/>
            <p:cNvSpPr>
              <a:spLocks noChangeArrowheads="1"/>
            </p:cNvSpPr>
            <p:nvPr/>
          </p:nvSpPr>
          <p:spPr bwMode="gray">
            <a:xfrm rot="3419336">
              <a:off x="2880" y="1152"/>
              <a:ext cx="672" cy="672"/>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2"/>
              </a:extrusionClr>
            </a:sp3d>
          </p:spPr>
          <p:txBody>
            <a:bodyPr wrap="none" anchor="ctr">
              <a:flatTx/>
            </a:bodyPr>
            <a:lstStyle/>
            <a:p>
              <a:endParaRPr lang="ru-RU"/>
            </a:p>
          </p:txBody>
        </p:sp>
        <p:grpSp>
          <p:nvGrpSpPr>
            <p:cNvPr id="89109" name="Group 21"/>
            <p:cNvGrpSpPr>
              <a:grpSpLocks/>
            </p:cNvGrpSpPr>
            <p:nvPr/>
          </p:nvGrpSpPr>
          <p:grpSpPr bwMode="auto">
            <a:xfrm>
              <a:off x="3600" y="1296"/>
              <a:ext cx="816" cy="96"/>
              <a:chOff x="2003" y="3439"/>
              <a:chExt cx="468" cy="244"/>
            </a:xfrm>
          </p:grpSpPr>
          <p:sp>
            <p:nvSpPr>
              <p:cNvPr id="89110" name="Oval 22"/>
              <p:cNvSpPr>
                <a:spLocks noChangeArrowheads="1"/>
              </p:cNvSpPr>
              <p:nvPr/>
            </p:nvSpPr>
            <p:spPr bwMode="gray">
              <a:xfrm>
                <a:off x="2003" y="3439"/>
                <a:ext cx="79" cy="242"/>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round/>
                <a:headEnd/>
                <a:tailEnd/>
              </a:ln>
              <a:effectLst/>
            </p:spPr>
            <p:txBody>
              <a:bodyPr wrap="none" anchor="ctr"/>
              <a:lstStyle/>
              <a:p>
                <a:endParaRPr lang="ru-RU"/>
              </a:p>
            </p:txBody>
          </p:sp>
          <p:sp>
            <p:nvSpPr>
              <p:cNvPr id="89111" name="Rectangle 23"/>
              <p:cNvSpPr>
                <a:spLocks noChangeArrowheads="1"/>
              </p:cNvSpPr>
              <p:nvPr/>
            </p:nvSpPr>
            <p:spPr bwMode="gray">
              <a:xfrm>
                <a:off x="2048" y="3441"/>
                <a:ext cx="388" cy="242"/>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miter lim="800000"/>
                <a:headEnd/>
                <a:tailEnd/>
              </a:ln>
              <a:effectLst/>
            </p:spPr>
            <p:txBody>
              <a:bodyPr wrap="none" anchor="ctr"/>
              <a:lstStyle/>
              <a:p>
                <a:endParaRPr lang="ru-RU"/>
              </a:p>
            </p:txBody>
          </p:sp>
          <p:sp>
            <p:nvSpPr>
              <p:cNvPr id="89112" name="Oval 24"/>
              <p:cNvSpPr>
                <a:spLocks noChangeArrowheads="1"/>
              </p:cNvSpPr>
              <p:nvPr/>
            </p:nvSpPr>
            <p:spPr bwMode="gray">
              <a:xfrm>
                <a:off x="2400" y="3443"/>
                <a:ext cx="71" cy="234"/>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endParaRPr lang="ru-RU"/>
              </a:p>
            </p:txBody>
          </p:sp>
          <p:sp>
            <p:nvSpPr>
              <p:cNvPr id="89113" name="Oval 25"/>
              <p:cNvSpPr>
                <a:spLocks noChangeArrowheads="1"/>
              </p:cNvSpPr>
              <p:nvPr/>
            </p:nvSpPr>
            <p:spPr bwMode="gray">
              <a:xfrm>
                <a:off x="2438" y="3519"/>
                <a:ext cx="20" cy="69"/>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endParaRPr lang="ru-RU"/>
              </a:p>
            </p:txBody>
          </p:sp>
        </p:grpSp>
        <p:sp>
          <p:nvSpPr>
            <p:cNvPr id="89114" name="Rectangle 26"/>
            <p:cNvSpPr>
              <a:spLocks noChangeArrowheads="1"/>
            </p:cNvSpPr>
            <p:nvPr/>
          </p:nvSpPr>
          <p:spPr bwMode="gray">
            <a:xfrm rot="3419336">
              <a:off x="4032" y="1152"/>
              <a:ext cx="672" cy="672"/>
            </a:xfrm>
            <a:prstGeom prst="rect">
              <a:avLst/>
            </a:prstGeom>
            <a:solidFill>
              <a:schemeClr val="accent1"/>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wrap="none" anchor="ctr">
              <a:flatTx/>
            </a:bodyPr>
            <a:lstStyle/>
            <a:p>
              <a:endParaRPr lang="ru-RU"/>
            </a:p>
          </p:txBody>
        </p:sp>
      </p:grpSp>
      <p:sp>
        <p:nvSpPr>
          <p:cNvPr id="89119" name="Rectangle 31"/>
          <p:cNvSpPr>
            <a:spLocks noChangeArrowheads="1"/>
          </p:cNvSpPr>
          <p:nvPr/>
        </p:nvSpPr>
        <p:spPr bwMode="auto">
          <a:xfrm>
            <a:off x="1142976" y="3651250"/>
            <a:ext cx="1428760" cy="954107"/>
          </a:xfrm>
          <a:prstGeom prst="rect">
            <a:avLst/>
          </a:prstGeom>
          <a:noFill/>
          <a:ln w="9525">
            <a:noFill/>
            <a:miter lim="800000"/>
            <a:headEnd/>
            <a:tailEnd/>
          </a:ln>
          <a:effectLst/>
        </p:spPr>
        <p:txBody>
          <a:bodyPr wrap="square">
            <a:spAutoFit/>
          </a:bodyPr>
          <a:lstStyle/>
          <a:p>
            <a:r>
              <a:rPr lang="ru-RU" sz="1400" dirty="0" smtClean="0">
                <a:solidFill>
                  <a:schemeClr val="tx2"/>
                </a:solidFill>
              </a:rPr>
              <a:t>«</a:t>
            </a:r>
            <a:r>
              <a:rPr lang="en-US" sz="1400" dirty="0" smtClean="0">
                <a:solidFill>
                  <a:schemeClr val="tx2"/>
                </a:solidFill>
              </a:rPr>
              <a:t>Brighten the corner where you are</a:t>
            </a:r>
            <a:r>
              <a:rPr lang="ru-RU" sz="1400" dirty="0" smtClean="0">
                <a:solidFill>
                  <a:schemeClr val="tx2"/>
                </a:solidFill>
              </a:rPr>
              <a:t>! </a:t>
            </a:r>
            <a:r>
              <a:rPr lang="ru-RU" sz="1400" dirty="0" smtClean="0">
                <a:solidFill>
                  <a:schemeClr val="tx2"/>
                </a:solidFill>
              </a:rPr>
              <a:t>» - 49 </a:t>
            </a:r>
            <a:r>
              <a:rPr lang="en-US" sz="1400" dirty="0" smtClean="0">
                <a:solidFill>
                  <a:schemeClr val="tx2"/>
                </a:solidFill>
              </a:rPr>
              <a:t>events</a:t>
            </a:r>
            <a:endParaRPr lang="en-US" sz="1400" dirty="0">
              <a:solidFill>
                <a:schemeClr val="tx2"/>
              </a:solidFill>
            </a:endParaRPr>
          </a:p>
        </p:txBody>
      </p:sp>
      <p:sp>
        <p:nvSpPr>
          <p:cNvPr id="89120" name="Rectangle 32"/>
          <p:cNvSpPr>
            <a:spLocks noChangeArrowheads="1"/>
          </p:cNvSpPr>
          <p:nvPr/>
        </p:nvSpPr>
        <p:spPr bwMode="auto">
          <a:xfrm>
            <a:off x="2857488" y="3651250"/>
            <a:ext cx="1428760" cy="523220"/>
          </a:xfrm>
          <a:prstGeom prst="rect">
            <a:avLst/>
          </a:prstGeom>
          <a:noFill/>
          <a:ln w="9525">
            <a:noFill/>
            <a:miter lim="800000"/>
            <a:headEnd/>
            <a:tailEnd/>
          </a:ln>
          <a:effectLst/>
        </p:spPr>
        <p:txBody>
          <a:bodyPr wrap="square">
            <a:spAutoFit/>
          </a:bodyPr>
          <a:lstStyle/>
          <a:p>
            <a:pPr algn="ctr"/>
            <a:r>
              <a:rPr lang="ru-RU" sz="1400" dirty="0" smtClean="0">
                <a:solidFill>
                  <a:schemeClr val="tx2"/>
                </a:solidFill>
              </a:rPr>
              <a:t>«</a:t>
            </a:r>
            <a:r>
              <a:rPr lang="kk-KZ" sz="1400" dirty="0" smtClean="0">
                <a:solidFill>
                  <a:schemeClr val="tx2"/>
                </a:solidFill>
              </a:rPr>
              <a:t>100 – </a:t>
            </a:r>
            <a:r>
              <a:rPr lang="en-US" sz="1400" dirty="0" smtClean="0">
                <a:solidFill>
                  <a:schemeClr val="tx2"/>
                </a:solidFill>
              </a:rPr>
              <a:t>books</a:t>
            </a:r>
            <a:r>
              <a:rPr lang="ru-RU" sz="1400" dirty="0" smtClean="0">
                <a:solidFill>
                  <a:schemeClr val="tx2"/>
                </a:solidFill>
              </a:rPr>
              <a:t>» </a:t>
            </a:r>
            <a:r>
              <a:rPr lang="ru-RU" sz="1400" dirty="0" smtClean="0">
                <a:solidFill>
                  <a:schemeClr val="tx2"/>
                </a:solidFill>
              </a:rPr>
              <a:t>- 27 </a:t>
            </a:r>
            <a:r>
              <a:rPr lang="en-US" sz="1400" dirty="0" smtClean="0">
                <a:solidFill>
                  <a:schemeClr val="tx2"/>
                </a:solidFill>
              </a:rPr>
              <a:t>events</a:t>
            </a:r>
            <a:endParaRPr lang="en-US" sz="1400" dirty="0">
              <a:solidFill>
                <a:schemeClr val="tx2"/>
              </a:solidFill>
            </a:endParaRPr>
          </a:p>
        </p:txBody>
      </p:sp>
      <p:sp>
        <p:nvSpPr>
          <p:cNvPr id="89121" name="Rectangle 33"/>
          <p:cNvSpPr>
            <a:spLocks noChangeArrowheads="1"/>
          </p:cNvSpPr>
          <p:nvPr/>
        </p:nvSpPr>
        <p:spPr bwMode="auto">
          <a:xfrm>
            <a:off x="4500562" y="3651250"/>
            <a:ext cx="1500197" cy="738664"/>
          </a:xfrm>
          <a:prstGeom prst="rect">
            <a:avLst/>
          </a:prstGeom>
          <a:noFill/>
          <a:ln w="9525">
            <a:noFill/>
            <a:miter lim="800000"/>
            <a:headEnd/>
            <a:tailEnd/>
          </a:ln>
          <a:effectLst/>
        </p:spPr>
        <p:txBody>
          <a:bodyPr wrap="square">
            <a:spAutoFit/>
          </a:bodyPr>
          <a:lstStyle/>
          <a:p>
            <a:pPr algn="ctr"/>
            <a:r>
              <a:rPr lang="ru-RU" sz="1400" dirty="0" smtClean="0">
                <a:solidFill>
                  <a:schemeClr val="tx2"/>
                </a:solidFill>
              </a:rPr>
              <a:t>«</a:t>
            </a:r>
            <a:r>
              <a:rPr lang="en-US" sz="1400" dirty="0" smtClean="0">
                <a:solidFill>
                  <a:schemeClr val="tx2"/>
                </a:solidFill>
              </a:rPr>
              <a:t>Healthy lifestyle</a:t>
            </a:r>
            <a:r>
              <a:rPr lang="ru-RU" sz="1400" dirty="0" smtClean="0">
                <a:solidFill>
                  <a:schemeClr val="tx2"/>
                </a:solidFill>
              </a:rPr>
              <a:t>» </a:t>
            </a:r>
            <a:r>
              <a:rPr lang="ru-RU" sz="1400" dirty="0" smtClean="0">
                <a:solidFill>
                  <a:schemeClr val="tx2"/>
                </a:solidFill>
              </a:rPr>
              <a:t>- 10 </a:t>
            </a:r>
            <a:r>
              <a:rPr lang="en-US" sz="1400" dirty="0" smtClean="0">
                <a:solidFill>
                  <a:schemeClr val="tx2"/>
                </a:solidFill>
              </a:rPr>
              <a:t>events</a:t>
            </a:r>
            <a:endParaRPr lang="en-US" sz="1400" dirty="0">
              <a:solidFill>
                <a:schemeClr val="tx2"/>
              </a:solidFill>
            </a:endParaRPr>
          </a:p>
        </p:txBody>
      </p:sp>
      <p:sp>
        <p:nvSpPr>
          <p:cNvPr id="89122" name="Rectangle 34"/>
          <p:cNvSpPr>
            <a:spLocks noChangeArrowheads="1"/>
          </p:cNvSpPr>
          <p:nvPr/>
        </p:nvSpPr>
        <p:spPr bwMode="auto">
          <a:xfrm>
            <a:off x="6143636" y="3651250"/>
            <a:ext cx="1571635" cy="523220"/>
          </a:xfrm>
          <a:prstGeom prst="rect">
            <a:avLst/>
          </a:prstGeom>
          <a:noFill/>
          <a:ln w="9525">
            <a:noFill/>
            <a:miter lim="800000"/>
            <a:headEnd/>
            <a:tailEnd/>
          </a:ln>
          <a:effectLst/>
        </p:spPr>
        <p:txBody>
          <a:bodyPr wrap="square">
            <a:spAutoFit/>
          </a:bodyPr>
          <a:lstStyle/>
          <a:p>
            <a:pPr algn="ctr"/>
            <a:r>
              <a:rPr lang="ru-RU" sz="1400" dirty="0" smtClean="0">
                <a:solidFill>
                  <a:schemeClr val="tx2"/>
                </a:solidFill>
              </a:rPr>
              <a:t>«</a:t>
            </a:r>
            <a:r>
              <a:rPr lang="en-US" sz="1400" dirty="0" err="1" smtClean="0">
                <a:solidFill>
                  <a:schemeClr val="tx2"/>
                </a:solidFill>
              </a:rPr>
              <a:t>greencampus</a:t>
            </a:r>
            <a:r>
              <a:rPr lang="ru-RU" sz="1400" dirty="0" smtClean="0">
                <a:solidFill>
                  <a:schemeClr val="tx2"/>
                </a:solidFill>
              </a:rPr>
              <a:t>» - </a:t>
            </a:r>
            <a:r>
              <a:rPr lang="ru-RU" sz="1400" dirty="0" smtClean="0">
                <a:solidFill>
                  <a:schemeClr val="tx2"/>
                </a:solidFill>
              </a:rPr>
              <a:t>11</a:t>
            </a:r>
            <a:r>
              <a:rPr lang="en-US" sz="1400" dirty="0" smtClean="0">
                <a:solidFill>
                  <a:schemeClr val="tx2"/>
                </a:solidFill>
              </a:rPr>
              <a:t> events</a:t>
            </a:r>
            <a:endParaRPr lang="en-US" sz="1400"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28794" y="642918"/>
            <a:ext cx="6019800" cy="487363"/>
          </a:xfrm>
        </p:spPr>
        <p:txBody>
          <a:bodyPr/>
          <a:lstStyle/>
          <a:p>
            <a:r>
              <a:rPr lang="ru-RU" sz="2400" dirty="0" smtClean="0"/>
              <a:t> </a:t>
            </a:r>
            <a:r>
              <a:rPr lang="ru-RU" sz="2400" dirty="0" smtClean="0"/>
              <a:t>«</a:t>
            </a:r>
            <a:r>
              <a:rPr lang="en-US" sz="2400" dirty="0" smtClean="0">
                <a:solidFill>
                  <a:schemeClr val="tx2"/>
                </a:solidFill>
              </a:rPr>
              <a:t>Brighten the corner where you are</a:t>
            </a:r>
            <a:r>
              <a:rPr lang="ru-RU" sz="2400" dirty="0" smtClean="0">
                <a:solidFill>
                  <a:schemeClr val="tx2"/>
                </a:solidFill>
              </a:rPr>
              <a:t>! </a:t>
            </a:r>
            <a:r>
              <a:rPr lang="ru-RU" sz="2400" dirty="0" smtClean="0"/>
              <a:t>»</a:t>
            </a:r>
            <a:endParaRPr lang="ru-RU" sz="2400" dirty="0"/>
          </a:p>
        </p:txBody>
      </p:sp>
      <p:pic>
        <p:nvPicPr>
          <p:cNvPr id="5" name="Содержимое 4" descr="IMG_6923.JPG"/>
          <p:cNvPicPr>
            <a:picLocks noGrp="1" noChangeAspect="1"/>
          </p:cNvPicPr>
          <p:nvPr>
            <p:ph idx="1"/>
          </p:nvPr>
        </p:nvPicPr>
        <p:blipFill>
          <a:blip r:embed="rId2" cstate="print"/>
          <a:stretch>
            <a:fillRect/>
          </a:stretch>
        </p:blipFill>
        <p:spPr>
          <a:xfrm>
            <a:off x="1104900" y="1676400"/>
            <a:ext cx="3252786" cy="2895608"/>
          </a:xfrm>
        </p:spPr>
      </p:pic>
      <p:pic>
        <p:nvPicPr>
          <p:cNvPr id="1026" name="Picture 2" descr="C:\Users\Muldagalieva\Desktop\Айналанды нурландыр\IMG_6822.JPG"/>
          <p:cNvPicPr>
            <a:picLocks noChangeAspect="1" noChangeArrowheads="1"/>
          </p:cNvPicPr>
          <p:nvPr/>
        </p:nvPicPr>
        <p:blipFill>
          <a:blip r:embed="rId3" cstate="print"/>
          <a:srcRect/>
          <a:stretch>
            <a:fillRect/>
          </a:stretch>
        </p:blipFill>
        <p:spPr bwMode="auto">
          <a:xfrm>
            <a:off x="4143372" y="3214686"/>
            <a:ext cx="3643338" cy="254793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t> </a:t>
            </a:r>
            <a:r>
              <a:rPr lang="ru-RU" sz="2400" dirty="0" smtClean="0"/>
              <a:t>«</a:t>
            </a:r>
            <a:r>
              <a:rPr lang="en-US" sz="2400" dirty="0" smtClean="0">
                <a:solidFill>
                  <a:schemeClr val="tx2"/>
                </a:solidFill>
              </a:rPr>
              <a:t>Brighten the corner where you are</a:t>
            </a:r>
            <a:r>
              <a:rPr lang="ru-RU" sz="2400" dirty="0" smtClean="0">
                <a:solidFill>
                  <a:schemeClr val="tx2"/>
                </a:solidFill>
              </a:rPr>
              <a:t>!</a:t>
            </a:r>
            <a:r>
              <a:rPr lang="ru-RU" sz="2400" dirty="0" smtClean="0"/>
              <a:t>»</a:t>
            </a:r>
            <a:endParaRPr lang="ru-RU" sz="2400" dirty="0"/>
          </a:p>
        </p:txBody>
      </p:sp>
      <p:sp>
        <p:nvSpPr>
          <p:cNvPr id="3" name="Содержимое 2"/>
          <p:cNvSpPr>
            <a:spLocks noGrp="1"/>
          </p:cNvSpPr>
          <p:nvPr>
            <p:ph idx="1"/>
          </p:nvPr>
        </p:nvSpPr>
        <p:spPr/>
        <p:txBody>
          <a:bodyPr/>
          <a:lstStyle/>
          <a:p>
            <a:pPr>
              <a:buNone/>
            </a:pPr>
            <a:endParaRPr lang="ru-RU" dirty="0" smtClean="0"/>
          </a:p>
          <a:p>
            <a:pPr lvl="0"/>
            <a:r>
              <a:rPr lang="en-US" dirty="0" smtClean="0"/>
              <a:t>Education of civil liability, dignity, respect for the history, culture and traditions of the country, develop a sense of pride and love for the motherland.</a:t>
            </a:r>
            <a:br>
              <a:rPr lang="en-US" dirty="0" smtClean="0"/>
            </a:br>
            <a:endParaRPr lang="en-US" dirty="0" smtClean="0"/>
          </a:p>
          <a:p>
            <a:pPr lvl="0"/>
            <a:r>
              <a:rPr lang="en-US" dirty="0" smtClean="0"/>
              <a:t>Development </a:t>
            </a:r>
            <a:r>
              <a:rPr lang="en-US" dirty="0" smtClean="0"/>
              <a:t>of musical, poetic abilities of children, aesthetic taste.</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400" dirty="0" smtClean="0"/>
              <a:t>Center of </a:t>
            </a:r>
            <a:r>
              <a:rPr lang="kk-KZ" sz="2400" dirty="0" smtClean="0"/>
              <a:t>«</a:t>
            </a:r>
            <a:r>
              <a:rPr lang="en-US" sz="2400" i="1" dirty="0" err="1" smtClean="0"/>
              <a:t>i</a:t>
            </a:r>
            <a:r>
              <a:rPr lang="en-US" sz="2400" dirty="0" err="1" smtClean="0"/>
              <a:t>LC</a:t>
            </a:r>
            <a:r>
              <a:rPr lang="en-US" sz="2400" dirty="0" smtClean="0"/>
              <a:t> </a:t>
            </a:r>
            <a:r>
              <a:rPr lang="en-US" sz="2400" dirty="0" err="1" smtClean="0"/>
              <a:t>KazNU</a:t>
            </a:r>
            <a:r>
              <a:rPr lang="kk-KZ" sz="2400" dirty="0" smtClean="0"/>
              <a:t>»</a:t>
            </a:r>
            <a:endParaRPr lang="ru-RU" sz="2400" dirty="0" smtClean="0"/>
          </a:p>
        </p:txBody>
      </p:sp>
      <p:sp>
        <p:nvSpPr>
          <p:cNvPr id="3" name="Содержимое 2"/>
          <p:cNvSpPr>
            <a:spLocks noGrp="1"/>
          </p:cNvSpPr>
          <p:nvPr>
            <p:ph idx="1"/>
          </p:nvPr>
        </p:nvSpPr>
        <p:spPr/>
        <p:txBody>
          <a:bodyPr/>
          <a:lstStyle/>
          <a:p>
            <a:pPr>
              <a:buNone/>
            </a:pPr>
            <a:r>
              <a:rPr lang="en-US" sz="2000" b="1" dirty="0" smtClean="0"/>
              <a:t>Aims and objectives</a:t>
            </a:r>
            <a:r>
              <a:rPr lang="kk-KZ" sz="2000" b="1" dirty="0" smtClean="0"/>
              <a:t>:</a:t>
            </a:r>
            <a:endParaRPr lang="ru-RU" sz="2000" dirty="0" smtClean="0"/>
          </a:p>
          <a:p>
            <a:r>
              <a:rPr lang="en-US" sz="2000" dirty="0" smtClean="0"/>
              <a:t>English language center "</a:t>
            </a:r>
            <a:r>
              <a:rPr lang="en-US" sz="2000" dirty="0" err="1" smtClean="0"/>
              <a:t>iLC</a:t>
            </a:r>
            <a:r>
              <a:rPr lang="en-US" sz="2000" dirty="0" smtClean="0"/>
              <a:t> </a:t>
            </a:r>
            <a:r>
              <a:rPr lang="en-US" sz="2000" dirty="0" err="1" smtClean="0"/>
              <a:t>KazNU</a:t>
            </a:r>
            <a:r>
              <a:rPr lang="en-US" sz="2000" dirty="0" smtClean="0"/>
              <a:t>" for students, undergraduates, doctoral PhD.</a:t>
            </a:r>
            <a:br>
              <a:rPr lang="en-US" sz="2000" dirty="0" smtClean="0"/>
            </a:br>
            <a:r>
              <a:rPr lang="en-US" sz="2000" dirty="0" smtClean="0"/>
              <a:t>The objectives of the Center is to organize and conduct workshops, counseling, testing, training, lectures, seminars, conferences, publication of scientific and methodological articles and implementation expertise developed instructional materials for teaching foreign languages.</a:t>
            </a:r>
            <a:br>
              <a:rPr lang="en-US" sz="2000" dirty="0" smtClean="0"/>
            </a:br>
            <a:endParaRPr lang="en-US" sz="2000" dirty="0" smtClean="0"/>
          </a:p>
          <a:p>
            <a:r>
              <a:rPr lang="en-US" sz="2000" dirty="0" smtClean="0"/>
              <a:t>The </a:t>
            </a:r>
            <a:r>
              <a:rPr lang="en-US" sz="2000" dirty="0" smtClean="0"/>
              <a:t>purpose of the Center is to implement additional educational activities, namely teaching of foreign languages ​​in line with the language policy of the Republic of Kazakhstan, aimed at the formation of multilingual societies to the application of modern techniques and advanced technologies.</a:t>
            </a:r>
            <a:endParaRPr lang="ru-RU" sz="2000" dirty="0" smtClean="0"/>
          </a:p>
        </p:txBody>
      </p:sp>
      <p:sp>
        <p:nvSpPr>
          <p:cNvPr id="4" name="Нижний колонтитул 3"/>
          <p:cNvSpPr>
            <a:spLocks noGrp="1"/>
          </p:cNvSpPr>
          <p:nvPr>
            <p:ph type="ftr" sz="quarter" idx="10"/>
          </p:nvPr>
        </p:nvSpPr>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400" dirty="0" smtClean="0"/>
              <a:t>Center of</a:t>
            </a:r>
            <a:r>
              <a:rPr lang="kk-KZ" sz="2400" dirty="0" smtClean="0"/>
              <a:t>«</a:t>
            </a:r>
            <a:r>
              <a:rPr lang="en-US" sz="2400" i="1" dirty="0" err="1" smtClean="0"/>
              <a:t>i</a:t>
            </a:r>
            <a:r>
              <a:rPr lang="en-US" sz="2400" dirty="0" err="1" smtClean="0"/>
              <a:t>LC</a:t>
            </a:r>
            <a:r>
              <a:rPr lang="en-US" sz="2400" dirty="0" smtClean="0"/>
              <a:t> </a:t>
            </a:r>
            <a:r>
              <a:rPr lang="en-US" sz="2400" dirty="0" err="1" smtClean="0"/>
              <a:t>KazNU</a:t>
            </a:r>
            <a:r>
              <a:rPr lang="kk-KZ" sz="2400" dirty="0" smtClean="0"/>
              <a:t>»</a:t>
            </a:r>
            <a:endParaRPr lang="ru-RU" sz="2400" dirty="0"/>
          </a:p>
        </p:txBody>
      </p:sp>
      <p:sp>
        <p:nvSpPr>
          <p:cNvPr id="3" name="Содержимое 2"/>
          <p:cNvSpPr>
            <a:spLocks noGrp="1"/>
          </p:cNvSpPr>
          <p:nvPr>
            <p:ph idx="1"/>
          </p:nvPr>
        </p:nvSpPr>
        <p:spPr/>
        <p:txBody>
          <a:bodyPr/>
          <a:lstStyle/>
          <a:p>
            <a:pPr lvl="0">
              <a:buNone/>
            </a:pPr>
            <a:r>
              <a:rPr lang="en-US" dirty="0" smtClean="0"/>
              <a:t>Obligations:</a:t>
            </a:r>
          </a:p>
          <a:p>
            <a:pPr lvl="0"/>
            <a:r>
              <a:rPr lang="en-US" dirty="0" smtClean="0"/>
              <a:t>To organize English courses for </a:t>
            </a:r>
            <a:r>
              <a:rPr lang="en-US" dirty="0" err="1" smtClean="0"/>
              <a:t>Kaznu</a:t>
            </a:r>
            <a:r>
              <a:rPr lang="en-US" dirty="0" smtClean="0"/>
              <a:t> teachers</a:t>
            </a:r>
            <a:r>
              <a:rPr lang="kk-KZ" dirty="0" smtClean="0"/>
              <a:t>, </a:t>
            </a:r>
            <a:r>
              <a:rPr lang="en-US" dirty="0" smtClean="0"/>
              <a:t>workers</a:t>
            </a:r>
            <a:r>
              <a:rPr lang="kk-KZ" dirty="0" smtClean="0"/>
              <a:t>, </a:t>
            </a:r>
            <a:r>
              <a:rPr lang="en-US" dirty="0" smtClean="0"/>
              <a:t>students</a:t>
            </a:r>
            <a:r>
              <a:rPr lang="kk-KZ" dirty="0" smtClean="0"/>
              <a:t>, </a:t>
            </a:r>
            <a:r>
              <a:rPr lang="en-US" dirty="0" smtClean="0"/>
              <a:t>masters</a:t>
            </a:r>
            <a:r>
              <a:rPr lang="kk-KZ" dirty="0" smtClean="0"/>
              <a:t> </a:t>
            </a:r>
            <a:r>
              <a:rPr lang="en-US" dirty="0" smtClean="0"/>
              <a:t>and</a:t>
            </a:r>
            <a:r>
              <a:rPr lang="kk-KZ" dirty="0" smtClean="0"/>
              <a:t> </a:t>
            </a:r>
            <a:r>
              <a:rPr lang="en-US" dirty="0" smtClean="0"/>
              <a:t>PhD doctors</a:t>
            </a:r>
            <a:r>
              <a:rPr lang="kk-KZ" dirty="0" smtClean="0"/>
              <a:t>;</a:t>
            </a:r>
            <a:endParaRPr lang="ru-RU" dirty="0" smtClean="0"/>
          </a:p>
          <a:p>
            <a:pPr lvl="0"/>
            <a:r>
              <a:rPr lang="en-US" dirty="0" smtClean="0"/>
              <a:t>At </a:t>
            </a:r>
            <a:r>
              <a:rPr lang="en-US" dirty="0" smtClean="0"/>
              <a:t>the moment, the Centre employs qualified teachers. As well as the Centre organizes international IELTS and TOEFL exams together with </a:t>
            </a:r>
            <a:r>
              <a:rPr lang="en-US" dirty="0" err="1" smtClean="0"/>
              <a:t>Interpress</a:t>
            </a:r>
            <a:r>
              <a:rPr lang="kk-KZ" dirty="0" smtClean="0"/>
              <a:t>; </a:t>
            </a:r>
          </a:p>
          <a:p>
            <a:pPr lvl="0"/>
            <a:r>
              <a:rPr lang="en-US" dirty="0" smtClean="0"/>
              <a:t>To organize English courses </a:t>
            </a:r>
            <a:r>
              <a:rPr lang="en-US" dirty="0" smtClean="0"/>
              <a:t>for business</a:t>
            </a:r>
            <a:r>
              <a:rPr lang="kk-KZ" dirty="0" smtClean="0"/>
              <a:t>;</a:t>
            </a:r>
            <a:endParaRPr lang="ru-RU" dirty="0" smtClean="0"/>
          </a:p>
          <a:p>
            <a:pPr lvl="0"/>
            <a:r>
              <a:rPr lang="en-US" dirty="0" smtClean="0"/>
              <a:t>Training English courses </a:t>
            </a:r>
            <a:r>
              <a:rPr lang="en-US" dirty="0" smtClean="0"/>
              <a:t>to pass exams of </a:t>
            </a:r>
            <a:r>
              <a:rPr lang="en-AU" dirty="0" smtClean="0"/>
              <a:t>Graduate </a:t>
            </a:r>
            <a:r>
              <a:rPr lang="en-AU" dirty="0" smtClean="0"/>
              <a:t>school</a:t>
            </a:r>
            <a:r>
              <a:rPr lang="kk-KZ" dirty="0" smtClean="0"/>
              <a:t>, PhD </a:t>
            </a:r>
            <a:r>
              <a:rPr lang="en-US" smtClean="0"/>
              <a:t>doctorate</a:t>
            </a:r>
            <a:r>
              <a:rPr lang="kk-KZ" smtClean="0"/>
              <a:t>;</a:t>
            </a:r>
            <a:endParaRPr lang="ru-RU" dirty="0"/>
          </a:p>
        </p:txBody>
      </p:sp>
      <p:sp>
        <p:nvSpPr>
          <p:cNvPr id="4" name="Нижний колонтитул 3"/>
          <p:cNvSpPr>
            <a:spLocks noGrp="1"/>
          </p:cNvSpPr>
          <p:nvPr>
            <p:ph type="ftr" sz="quarter" idx="10"/>
          </p:nvPr>
        </p:nvSpPr>
        <p:spPr/>
        <p:txBody>
          <a:bodyPr/>
          <a:lstStyle/>
          <a:p>
            <a:endParaRPr lang="en-US" dirty="0"/>
          </a:p>
        </p:txBody>
      </p:sp>
    </p:spTree>
  </p:cSld>
  <p:clrMapOvr>
    <a:masterClrMapping/>
  </p:clrMapOvr>
</p:sld>
</file>

<file path=ppt/theme/theme1.xml><?xml version="1.0" encoding="utf-8"?>
<a:theme xmlns:a="http://schemas.openxmlformats.org/drawingml/2006/main" name="шаблон для брошюры">
  <a:themeElements>
    <a:clrScheme name="Тема Office 3">
      <a:dk1>
        <a:srgbClr val="000000"/>
      </a:dk1>
      <a:lt1>
        <a:srgbClr val="FFFFFF"/>
      </a:lt1>
      <a:dk2>
        <a:srgbClr val="003399"/>
      </a:dk2>
      <a:lt2>
        <a:srgbClr val="C0C0C0"/>
      </a:lt2>
      <a:accent1>
        <a:srgbClr val="5E9CDA"/>
      </a:accent1>
      <a:accent2>
        <a:srgbClr val="93C052"/>
      </a:accent2>
      <a:accent3>
        <a:srgbClr val="FFFFFF"/>
      </a:accent3>
      <a:accent4>
        <a:srgbClr val="000000"/>
      </a:accent4>
      <a:accent5>
        <a:srgbClr val="B6CBEA"/>
      </a:accent5>
      <a:accent6>
        <a:srgbClr val="85AE49"/>
      </a:accent6>
      <a:hlink>
        <a:srgbClr val="FF9933"/>
      </a:hlink>
      <a:folHlink>
        <a:srgbClr val="855ADA"/>
      </a:folHlink>
    </a:clrScheme>
    <a:fontScheme name="Тема Office">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Тема Office 1">
        <a:dk1>
          <a:srgbClr val="000000"/>
        </a:dk1>
        <a:lt1>
          <a:srgbClr val="FFFFFF"/>
        </a:lt1>
        <a:dk2>
          <a:srgbClr val="142288"/>
        </a:dk2>
        <a:lt2>
          <a:srgbClr val="C0C0C0"/>
        </a:lt2>
        <a:accent1>
          <a:srgbClr val="39998E"/>
        </a:accent1>
        <a:accent2>
          <a:srgbClr val="14CAEE"/>
        </a:accent2>
        <a:accent3>
          <a:srgbClr val="FFFFFF"/>
        </a:accent3>
        <a:accent4>
          <a:srgbClr val="000000"/>
        </a:accent4>
        <a:accent5>
          <a:srgbClr val="AECAC6"/>
        </a:accent5>
        <a:accent6>
          <a:srgbClr val="11B7D8"/>
        </a:accent6>
        <a:hlink>
          <a:srgbClr val="8963E9"/>
        </a:hlink>
        <a:folHlink>
          <a:srgbClr val="3067B8"/>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124458"/>
        </a:dk2>
        <a:lt2>
          <a:srgbClr val="C0C0C0"/>
        </a:lt2>
        <a:accent1>
          <a:srgbClr val="76CA2A"/>
        </a:accent1>
        <a:accent2>
          <a:srgbClr val="40BAD2"/>
        </a:accent2>
        <a:accent3>
          <a:srgbClr val="FFFFFF"/>
        </a:accent3>
        <a:accent4>
          <a:srgbClr val="000000"/>
        </a:accent4>
        <a:accent5>
          <a:srgbClr val="BDE1AC"/>
        </a:accent5>
        <a:accent6>
          <a:srgbClr val="39A8BE"/>
        </a:accent6>
        <a:hlink>
          <a:srgbClr val="715EE6"/>
        </a:hlink>
        <a:folHlink>
          <a:srgbClr val="238DD5"/>
        </a:folHlink>
      </a:clrScheme>
      <a:clrMap bg1="lt1" tx1="dk1" bg2="lt2" tx2="dk2" accent1="accent1" accent2="accent2" accent3="accent3" accent4="accent4" accent5="accent5" accent6="accent6" hlink="hlink" folHlink="folHlink"/>
    </a:extraClrScheme>
    <a:extraClrScheme>
      <a:clrScheme name="Тема Office 3">
        <a:dk1>
          <a:srgbClr val="000000"/>
        </a:dk1>
        <a:lt1>
          <a:srgbClr val="FFFFFF"/>
        </a:lt1>
        <a:dk2>
          <a:srgbClr val="003399"/>
        </a:dk2>
        <a:lt2>
          <a:srgbClr val="C0C0C0"/>
        </a:lt2>
        <a:accent1>
          <a:srgbClr val="5E9CDA"/>
        </a:accent1>
        <a:accent2>
          <a:srgbClr val="93C052"/>
        </a:accent2>
        <a:accent3>
          <a:srgbClr val="FFFFFF"/>
        </a:accent3>
        <a:accent4>
          <a:srgbClr val="000000"/>
        </a:accent4>
        <a:accent5>
          <a:srgbClr val="B6CBEA"/>
        </a:accent5>
        <a:accent6>
          <a:srgbClr val="85AE49"/>
        </a:accent6>
        <a:hlink>
          <a:srgbClr val="FF9933"/>
        </a:hlink>
        <a:folHlink>
          <a:srgbClr val="855ADA"/>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шаблон для брошюры</Template>
  <TotalTime>156</TotalTime>
  <Words>259</Words>
  <Application>Microsoft PowerPoint</Application>
  <PresentationFormat>Экран (4:3)</PresentationFormat>
  <Paragraphs>47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шаблон для брошюры</vt:lpstr>
      <vt:lpstr>кафедра</vt:lpstr>
      <vt:lpstr>Educational-methodical activity</vt:lpstr>
      <vt:lpstr>Scientific-research activity</vt:lpstr>
      <vt:lpstr>Socio-educational activity</vt:lpstr>
      <vt:lpstr>Projects of educational character</vt:lpstr>
      <vt:lpstr> «Brighten the corner where you are! »</vt:lpstr>
      <vt:lpstr> «Brighten the corner where you are!»</vt:lpstr>
      <vt:lpstr>Center of «iLC KazNU»</vt:lpstr>
      <vt:lpstr>Center of«iLC KazNU»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Мулдагалиева Айжан</dc:creator>
  <cp:lastModifiedBy>Мулдагалиева Айжан</cp:lastModifiedBy>
  <cp:revision>23</cp:revision>
  <dcterms:created xsi:type="dcterms:W3CDTF">2015-02-23T10:22:35Z</dcterms:created>
  <dcterms:modified xsi:type="dcterms:W3CDTF">2015-04-06T10:01:28Z</dcterms:modified>
</cp:coreProperties>
</file>