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626" autoAdjust="0"/>
  </p:normalViewPr>
  <p:slideViewPr>
    <p:cSldViewPr snapToGrid="0">
      <p:cViewPr varScale="1">
        <p:scale>
          <a:sx n="96" d="100"/>
          <a:sy n="96" d="100"/>
        </p:scale>
        <p:origin x="10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AF78BF-64A8-4C84-964E-41D69DE69A42}" type="datetimeFigureOut">
              <a:rPr lang="ru-RU" smtClean="0"/>
              <a:t>21.09.2021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BED3E2-E9AE-404B-BB16-3D9E97EF3C34}" type="slidenum">
              <a:rPr lang="ru-RU" smtClean="0"/>
              <a:t>‹#›</a:t>
            </a:fld>
            <a:endParaRPr lang="ru-RU"/>
          </a:p>
        </p:txBody>
      </p:sp>
    </p:spTree>
    <p:extLst>
      <p:ext uri="{BB962C8B-B14F-4D97-AF65-F5344CB8AC3E}">
        <p14:creationId xmlns:p14="http://schemas.microsoft.com/office/powerpoint/2010/main" val="3257213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2</a:t>
            </a:fld>
            <a:endParaRPr lang="ru-RU"/>
          </a:p>
        </p:txBody>
      </p:sp>
    </p:spTree>
    <p:extLst>
      <p:ext uri="{BB962C8B-B14F-4D97-AF65-F5344CB8AC3E}">
        <p14:creationId xmlns:p14="http://schemas.microsoft.com/office/powerpoint/2010/main" val="474483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12</a:t>
            </a:fld>
            <a:endParaRPr lang="ru-RU"/>
          </a:p>
        </p:txBody>
      </p:sp>
    </p:spTree>
    <p:extLst>
      <p:ext uri="{BB962C8B-B14F-4D97-AF65-F5344CB8AC3E}">
        <p14:creationId xmlns:p14="http://schemas.microsoft.com/office/powerpoint/2010/main" val="781850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13</a:t>
            </a:fld>
            <a:endParaRPr lang="ru-RU"/>
          </a:p>
        </p:txBody>
      </p:sp>
    </p:spTree>
    <p:extLst>
      <p:ext uri="{BB962C8B-B14F-4D97-AF65-F5344CB8AC3E}">
        <p14:creationId xmlns:p14="http://schemas.microsoft.com/office/powerpoint/2010/main" val="208316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14</a:t>
            </a:fld>
            <a:endParaRPr lang="ru-RU"/>
          </a:p>
        </p:txBody>
      </p:sp>
    </p:spTree>
    <p:extLst>
      <p:ext uri="{BB962C8B-B14F-4D97-AF65-F5344CB8AC3E}">
        <p14:creationId xmlns:p14="http://schemas.microsoft.com/office/powerpoint/2010/main" val="3102092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3</a:t>
            </a:fld>
            <a:endParaRPr lang="ru-RU"/>
          </a:p>
        </p:txBody>
      </p:sp>
    </p:spTree>
    <p:extLst>
      <p:ext uri="{BB962C8B-B14F-4D97-AF65-F5344CB8AC3E}">
        <p14:creationId xmlns:p14="http://schemas.microsoft.com/office/powerpoint/2010/main" val="3731373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br>
              <a:rPr lang="en-US" dirty="0"/>
            </a:br>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4</a:t>
            </a:fld>
            <a:endParaRPr lang="ru-RU"/>
          </a:p>
        </p:txBody>
      </p:sp>
    </p:spTree>
    <p:extLst>
      <p:ext uri="{BB962C8B-B14F-4D97-AF65-F5344CB8AC3E}">
        <p14:creationId xmlns:p14="http://schemas.microsoft.com/office/powerpoint/2010/main" val="4076819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5</a:t>
            </a:fld>
            <a:endParaRPr lang="ru-RU"/>
          </a:p>
        </p:txBody>
      </p:sp>
    </p:spTree>
    <p:extLst>
      <p:ext uri="{BB962C8B-B14F-4D97-AF65-F5344CB8AC3E}">
        <p14:creationId xmlns:p14="http://schemas.microsoft.com/office/powerpoint/2010/main" val="94641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6</a:t>
            </a:fld>
            <a:endParaRPr lang="ru-RU"/>
          </a:p>
        </p:txBody>
      </p:sp>
    </p:spTree>
    <p:extLst>
      <p:ext uri="{BB962C8B-B14F-4D97-AF65-F5344CB8AC3E}">
        <p14:creationId xmlns:p14="http://schemas.microsoft.com/office/powerpoint/2010/main" val="1007381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7</a:t>
            </a:fld>
            <a:endParaRPr lang="ru-RU"/>
          </a:p>
        </p:txBody>
      </p:sp>
    </p:spTree>
    <p:extLst>
      <p:ext uri="{BB962C8B-B14F-4D97-AF65-F5344CB8AC3E}">
        <p14:creationId xmlns:p14="http://schemas.microsoft.com/office/powerpoint/2010/main" val="1911120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8</a:t>
            </a:fld>
            <a:endParaRPr lang="ru-RU"/>
          </a:p>
        </p:txBody>
      </p:sp>
    </p:spTree>
    <p:extLst>
      <p:ext uri="{BB962C8B-B14F-4D97-AF65-F5344CB8AC3E}">
        <p14:creationId xmlns:p14="http://schemas.microsoft.com/office/powerpoint/2010/main" val="923746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9</a:t>
            </a:fld>
            <a:endParaRPr lang="ru-RU"/>
          </a:p>
        </p:txBody>
      </p:sp>
    </p:spTree>
    <p:extLst>
      <p:ext uri="{BB962C8B-B14F-4D97-AF65-F5344CB8AC3E}">
        <p14:creationId xmlns:p14="http://schemas.microsoft.com/office/powerpoint/2010/main" val="1223995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844BE02-97FB-46B8-A521-5754B7D27240}" type="slidenum">
              <a:rPr lang="ru-RU" smtClean="0"/>
              <a:t>10</a:t>
            </a:fld>
            <a:endParaRPr lang="ru-RU"/>
          </a:p>
        </p:txBody>
      </p:sp>
    </p:spTree>
    <p:extLst>
      <p:ext uri="{BB962C8B-B14F-4D97-AF65-F5344CB8AC3E}">
        <p14:creationId xmlns:p14="http://schemas.microsoft.com/office/powerpoint/2010/main" val="2497736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0B2435-19F2-4967-BEF4-62EE3D8A90D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0C63ECBD-695B-4491-A735-53AE9CF040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E761D3E0-A6B0-46D7-B581-28B8BE73492F}"/>
              </a:ext>
            </a:extLst>
          </p:cNvPr>
          <p:cNvSpPr>
            <a:spLocks noGrp="1"/>
          </p:cNvSpPr>
          <p:nvPr>
            <p:ph type="dt" sz="half" idx="10"/>
          </p:nvPr>
        </p:nvSpPr>
        <p:spPr/>
        <p:txBody>
          <a:bodyPr/>
          <a:lstStyle/>
          <a:p>
            <a:fld id="{5FBC500E-1FE1-4685-A24E-617107AD3EC4}" type="datetimeFigureOut">
              <a:rPr lang="ru-RU" smtClean="0"/>
              <a:t>21.09.2021</a:t>
            </a:fld>
            <a:endParaRPr lang="ru-RU"/>
          </a:p>
        </p:txBody>
      </p:sp>
      <p:sp>
        <p:nvSpPr>
          <p:cNvPr id="5" name="Нижний колонтитул 4">
            <a:extLst>
              <a:ext uri="{FF2B5EF4-FFF2-40B4-BE49-F238E27FC236}">
                <a16:creationId xmlns:a16="http://schemas.microsoft.com/office/drawing/2014/main" id="{A0EF6D0D-5904-4447-8BA1-43A3310DD5F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260AA1B-52B1-42CA-B7D6-56039E0B124E}"/>
              </a:ext>
            </a:extLst>
          </p:cNvPr>
          <p:cNvSpPr>
            <a:spLocks noGrp="1"/>
          </p:cNvSpPr>
          <p:nvPr>
            <p:ph type="sldNum" sz="quarter" idx="12"/>
          </p:nvPr>
        </p:nvSpPr>
        <p:spPr/>
        <p:txBody>
          <a:bodyPr/>
          <a:lstStyle/>
          <a:p>
            <a:fld id="{5C98B3AF-88E8-4901-AB76-14409547C47F}" type="slidenum">
              <a:rPr lang="ru-RU" smtClean="0"/>
              <a:t>‹#›</a:t>
            </a:fld>
            <a:endParaRPr lang="ru-RU"/>
          </a:p>
        </p:txBody>
      </p:sp>
    </p:spTree>
    <p:extLst>
      <p:ext uri="{BB962C8B-B14F-4D97-AF65-F5344CB8AC3E}">
        <p14:creationId xmlns:p14="http://schemas.microsoft.com/office/powerpoint/2010/main" val="61411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BB63DC-83BB-44E0-B104-F3BED4746CB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927582-B398-48A7-8256-652050770C76}"/>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261CE8C-23B3-48F3-A6AF-5BE475F0669C}"/>
              </a:ext>
            </a:extLst>
          </p:cNvPr>
          <p:cNvSpPr>
            <a:spLocks noGrp="1"/>
          </p:cNvSpPr>
          <p:nvPr>
            <p:ph type="dt" sz="half" idx="10"/>
          </p:nvPr>
        </p:nvSpPr>
        <p:spPr/>
        <p:txBody>
          <a:bodyPr/>
          <a:lstStyle/>
          <a:p>
            <a:fld id="{5FBC500E-1FE1-4685-A24E-617107AD3EC4}" type="datetimeFigureOut">
              <a:rPr lang="ru-RU" smtClean="0"/>
              <a:t>21.09.2021</a:t>
            </a:fld>
            <a:endParaRPr lang="ru-RU"/>
          </a:p>
        </p:txBody>
      </p:sp>
      <p:sp>
        <p:nvSpPr>
          <p:cNvPr id="5" name="Нижний колонтитул 4">
            <a:extLst>
              <a:ext uri="{FF2B5EF4-FFF2-40B4-BE49-F238E27FC236}">
                <a16:creationId xmlns:a16="http://schemas.microsoft.com/office/drawing/2014/main" id="{3EC0E469-6253-43DA-9C01-667DEA5612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1443B1A-7560-4B64-A48D-A87FCAA2C217}"/>
              </a:ext>
            </a:extLst>
          </p:cNvPr>
          <p:cNvSpPr>
            <a:spLocks noGrp="1"/>
          </p:cNvSpPr>
          <p:nvPr>
            <p:ph type="sldNum" sz="quarter" idx="12"/>
          </p:nvPr>
        </p:nvSpPr>
        <p:spPr/>
        <p:txBody>
          <a:bodyPr/>
          <a:lstStyle/>
          <a:p>
            <a:fld id="{5C98B3AF-88E8-4901-AB76-14409547C47F}" type="slidenum">
              <a:rPr lang="ru-RU" smtClean="0"/>
              <a:t>‹#›</a:t>
            </a:fld>
            <a:endParaRPr lang="ru-RU"/>
          </a:p>
        </p:txBody>
      </p:sp>
    </p:spTree>
    <p:extLst>
      <p:ext uri="{BB962C8B-B14F-4D97-AF65-F5344CB8AC3E}">
        <p14:creationId xmlns:p14="http://schemas.microsoft.com/office/powerpoint/2010/main" val="126674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A221694-0B6C-45B2-9068-7877BE22B60D}"/>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7C197D0-AD95-4029-9C1A-B57931EBB97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6E0E126-8453-4162-A322-E7A78B1C44CA}"/>
              </a:ext>
            </a:extLst>
          </p:cNvPr>
          <p:cNvSpPr>
            <a:spLocks noGrp="1"/>
          </p:cNvSpPr>
          <p:nvPr>
            <p:ph type="dt" sz="half" idx="10"/>
          </p:nvPr>
        </p:nvSpPr>
        <p:spPr/>
        <p:txBody>
          <a:bodyPr/>
          <a:lstStyle/>
          <a:p>
            <a:fld id="{5FBC500E-1FE1-4685-A24E-617107AD3EC4}" type="datetimeFigureOut">
              <a:rPr lang="ru-RU" smtClean="0"/>
              <a:t>21.09.2021</a:t>
            </a:fld>
            <a:endParaRPr lang="ru-RU"/>
          </a:p>
        </p:txBody>
      </p:sp>
      <p:sp>
        <p:nvSpPr>
          <p:cNvPr id="5" name="Нижний колонтитул 4">
            <a:extLst>
              <a:ext uri="{FF2B5EF4-FFF2-40B4-BE49-F238E27FC236}">
                <a16:creationId xmlns:a16="http://schemas.microsoft.com/office/drawing/2014/main" id="{4E55103E-8296-4C06-8B9E-59E29C54A66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C64515A-C919-4CC0-9BBD-340FEF8B40B8}"/>
              </a:ext>
            </a:extLst>
          </p:cNvPr>
          <p:cNvSpPr>
            <a:spLocks noGrp="1"/>
          </p:cNvSpPr>
          <p:nvPr>
            <p:ph type="sldNum" sz="quarter" idx="12"/>
          </p:nvPr>
        </p:nvSpPr>
        <p:spPr/>
        <p:txBody>
          <a:bodyPr/>
          <a:lstStyle/>
          <a:p>
            <a:fld id="{5C98B3AF-88E8-4901-AB76-14409547C47F}" type="slidenum">
              <a:rPr lang="ru-RU" smtClean="0"/>
              <a:t>‹#›</a:t>
            </a:fld>
            <a:endParaRPr lang="ru-RU"/>
          </a:p>
        </p:txBody>
      </p:sp>
    </p:spTree>
    <p:extLst>
      <p:ext uri="{BB962C8B-B14F-4D97-AF65-F5344CB8AC3E}">
        <p14:creationId xmlns:p14="http://schemas.microsoft.com/office/powerpoint/2010/main" val="319022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3B6228-39E8-44FE-9AF6-0A3C55A4912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CCC9522-54BE-465C-9C36-CF7425A249A6}"/>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41C807F-F5C9-4342-B588-84C17CEB4F06}"/>
              </a:ext>
            </a:extLst>
          </p:cNvPr>
          <p:cNvSpPr>
            <a:spLocks noGrp="1"/>
          </p:cNvSpPr>
          <p:nvPr>
            <p:ph type="dt" sz="half" idx="10"/>
          </p:nvPr>
        </p:nvSpPr>
        <p:spPr/>
        <p:txBody>
          <a:bodyPr/>
          <a:lstStyle/>
          <a:p>
            <a:fld id="{5FBC500E-1FE1-4685-A24E-617107AD3EC4}" type="datetimeFigureOut">
              <a:rPr lang="ru-RU" smtClean="0"/>
              <a:t>21.09.2021</a:t>
            </a:fld>
            <a:endParaRPr lang="ru-RU"/>
          </a:p>
        </p:txBody>
      </p:sp>
      <p:sp>
        <p:nvSpPr>
          <p:cNvPr id="5" name="Нижний колонтитул 4">
            <a:extLst>
              <a:ext uri="{FF2B5EF4-FFF2-40B4-BE49-F238E27FC236}">
                <a16:creationId xmlns:a16="http://schemas.microsoft.com/office/drawing/2014/main" id="{044FB93C-0468-4651-9C3E-5FD18F0CFB3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E0DE938-FB4F-4835-84EC-C13F7178EA09}"/>
              </a:ext>
            </a:extLst>
          </p:cNvPr>
          <p:cNvSpPr>
            <a:spLocks noGrp="1"/>
          </p:cNvSpPr>
          <p:nvPr>
            <p:ph type="sldNum" sz="quarter" idx="12"/>
          </p:nvPr>
        </p:nvSpPr>
        <p:spPr/>
        <p:txBody>
          <a:bodyPr/>
          <a:lstStyle/>
          <a:p>
            <a:fld id="{5C98B3AF-88E8-4901-AB76-14409547C47F}" type="slidenum">
              <a:rPr lang="ru-RU" smtClean="0"/>
              <a:t>‹#›</a:t>
            </a:fld>
            <a:endParaRPr lang="ru-RU"/>
          </a:p>
        </p:txBody>
      </p:sp>
    </p:spTree>
    <p:extLst>
      <p:ext uri="{BB962C8B-B14F-4D97-AF65-F5344CB8AC3E}">
        <p14:creationId xmlns:p14="http://schemas.microsoft.com/office/powerpoint/2010/main" val="215480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42504F-A133-460A-BDAC-D0043200D47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61469EBC-3A3A-4F77-8381-31D781F773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D9CEF7AF-5E7D-4D94-956C-65213B7F1AE7}"/>
              </a:ext>
            </a:extLst>
          </p:cNvPr>
          <p:cNvSpPr>
            <a:spLocks noGrp="1"/>
          </p:cNvSpPr>
          <p:nvPr>
            <p:ph type="dt" sz="half" idx="10"/>
          </p:nvPr>
        </p:nvSpPr>
        <p:spPr/>
        <p:txBody>
          <a:bodyPr/>
          <a:lstStyle/>
          <a:p>
            <a:fld id="{5FBC500E-1FE1-4685-A24E-617107AD3EC4}" type="datetimeFigureOut">
              <a:rPr lang="ru-RU" smtClean="0"/>
              <a:t>21.09.2021</a:t>
            </a:fld>
            <a:endParaRPr lang="ru-RU"/>
          </a:p>
        </p:txBody>
      </p:sp>
      <p:sp>
        <p:nvSpPr>
          <p:cNvPr id="5" name="Нижний колонтитул 4">
            <a:extLst>
              <a:ext uri="{FF2B5EF4-FFF2-40B4-BE49-F238E27FC236}">
                <a16:creationId xmlns:a16="http://schemas.microsoft.com/office/drawing/2014/main" id="{1C45FFD4-3517-4250-9E9B-B896981BB7B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65B4653-C375-4055-8A5D-82972C98EB15}"/>
              </a:ext>
            </a:extLst>
          </p:cNvPr>
          <p:cNvSpPr>
            <a:spLocks noGrp="1"/>
          </p:cNvSpPr>
          <p:nvPr>
            <p:ph type="sldNum" sz="quarter" idx="12"/>
          </p:nvPr>
        </p:nvSpPr>
        <p:spPr/>
        <p:txBody>
          <a:bodyPr/>
          <a:lstStyle/>
          <a:p>
            <a:fld id="{5C98B3AF-88E8-4901-AB76-14409547C47F}" type="slidenum">
              <a:rPr lang="ru-RU" smtClean="0"/>
              <a:t>‹#›</a:t>
            </a:fld>
            <a:endParaRPr lang="ru-RU"/>
          </a:p>
        </p:txBody>
      </p:sp>
    </p:spTree>
    <p:extLst>
      <p:ext uri="{BB962C8B-B14F-4D97-AF65-F5344CB8AC3E}">
        <p14:creationId xmlns:p14="http://schemas.microsoft.com/office/powerpoint/2010/main" val="415861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AC1EC6-1740-47F2-A27D-F8099412910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7B98ECC-46AC-45E8-A371-372715510FA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2374E0FA-2B6F-484A-AF5E-144D2D783C8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FB03765-FBF6-471B-B3F9-449E6D5D79D1}"/>
              </a:ext>
            </a:extLst>
          </p:cNvPr>
          <p:cNvSpPr>
            <a:spLocks noGrp="1"/>
          </p:cNvSpPr>
          <p:nvPr>
            <p:ph type="dt" sz="half" idx="10"/>
          </p:nvPr>
        </p:nvSpPr>
        <p:spPr/>
        <p:txBody>
          <a:bodyPr/>
          <a:lstStyle/>
          <a:p>
            <a:fld id="{5FBC500E-1FE1-4685-A24E-617107AD3EC4}" type="datetimeFigureOut">
              <a:rPr lang="ru-RU" smtClean="0"/>
              <a:t>21.09.2021</a:t>
            </a:fld>
            <a:endParaRPr lang="ru-RU"/>
          </a:p>
        </p:txBody>
      </p:sp>
      <p:sp>
        <p:nvSpPr>
          <p:cNvPr id="6" name="Нижний колонтитул 5">
            <a:extLst>
              <a:ext uri="{FF2B5EF4-FFF2-40B4-BE49-F238E27FC236}">
                <a16:creationId xmlns:a16="http://schemas.microsoft.com/office/drawing/2014/main" id="{F760BB50-D4C0-4247-AC1C-9AEA35A4329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DEB56B1-8987-45AB-B7C7-2B5B461FC47D}"/>
              </a:ext>
            </a:extLst>
          </p:cNvPr>
          <p:cNvSpPr>
            <a:spLocks noGrp="1"/>
          </p:cNvSpPr>
          <p:nvPr>
            <p:ph type="sldNum" sz="quarter" idx="12"/>
          </p:nvPr>
        </p:nvSpPr>
        <p:spPr/>
        <p:txBody>
          <a:bodyPr/>
          <a:lstStyle/>
          <a:p>
            <a:fld id="{5C98B3AF-88E8-4901-AB76-14409547C47F}" type="slidenum">
              <a:rPr lang="ru-RU" smtClean="0"/>
              <a:t>‹#›</a:t>
            </a:fld>
            <a:endParaRPr lang="ru-RU"/>
          </a:p>
        </p:txBody>
      </p:sp>
    </p:spTree>
    <p:extLst>
      <p:ext uri="{BB962C8B-B14F-4D97-AF65-F5344CB8AC3E}">
        <p14:creationId xmlns:p14="http://schemas.microsoft.com/office/powerpoint/2010/main" val="2421752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8EFB0A-979B-45C0-8207-913F6399E3D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A426AAC-85EE-47C8-B5A9-A4BD5EE55A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6E695FA-DA40-416A-A2E7-791ED32679A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1E98593-374B-42DA-8652-3DBB7D88C4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E61D38A-60E8-4D4D-889D-7733C7FBB45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D3F8852-FBEC-498F-BFAE-E53067FA5500}"/>
              </a:ext>
            </a:extLst>
          </p:cNvPr>
          <p:cNvSpPr>
            <a:spLocks noGrp="1"/>
          </p:cNvSpPr>
          <p:nvPr>
            <p:ph type="dt" sz="half" idx="10"/>
          </p:nvPr>
        </p:nvSpPr>
        <p:spPr/>
        <p:txBody>
          <a:bodyPr/>
          <a:lstStyle/>
          <a:p>
            <a:fld id="{5FBC500E-1FE1-4685-A24E-617107AD3EC4}" type="datetimeFigureOut">
              <a:rPr lang="ru-RU" smtClean="0"/>
              <a:t>21.09.2021</a:t>
            </a:fld>
            <a:endParaRPr lang="ru-RU"/>
          </a:p>
        </p:txBody>
      </p:sp>
      <p:sp>
        <p:nvSpPr>
          <p:cNvPr id="8" name="Нижний колонтитул 7">
            <a:extLst>
              <a:ext uri="{FF2B5EF4-FFF2-40B4-BE49-F238E27FC236}">
                <a16:creationId xmlns:a16="http://schemas.microsoft.com/office/drawing/2014/main" id="{228A15DE-E625-4E4D-AFF3-BAD9CB7C73D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99080D46-E700-41FA-96D3-08E9E2836ED1}"/>
              </a:ext>
            </a:extLst>
          </p:cNvPr>
          <p:cNvSpPr>
            <a:spLocks noGrp="1"/>
          </p:cNvSpPr>
          <p:nvPr>
            <p:ph type="sldNum" sz="quarter" idx="12"/>
          </p:nvPr>
        </p:nvSpPr>
        <p:spPr/>
        <p:txBody>
          <a:bodyPr/>
          <a:lstStyle/>
          <a:p>
            <a:fld id="{5C98B3AF-88E8-4901-AB76-14409547C47F}" type="slidenum">
              <a:rPr lang="ru-RU" smtClean="0"/>
              <a:t>‹#›</a:t>
            </a:fld>
            <a:endParaRPr lang="ru-RU"/>
          </a:p>
        </p:txBody>
      </p:sp>
    </p:spTree>
    <p:extLst>
      <p:ext uri="{BB962C8B-B14F-4D97-AF65-F5344CB8AC3E}">
        <p14:creationId xmlns:p14="http://schemas.microsoft.com/office/powerpoint/2010/main" val="90791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1C9D56-14E4-40A4-8C36-7763284099C8}"/>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33D8A77-4A42-47B1-90CD-5794852DA12C}"/>
              </a:ext>
            </a:extLst>
          </p:cNvPr>
          <p:cNvSpPr>
            <a:spLocks noGrp="1"/>
          </p:cNvSpPr>
          <p:nvPr>
            <p:ph type="dt" sz="half" idx="10"/>
          </p:nvPr>
        </p:nvSpPr>
        <p:spPr/>
        <p:txBody>
          <a:bodyPr/>
          <a:lstStyle/>
          <a:p>
            <a:fld id="{5FBC500E-1FE1-4685-A24E-617107AD3EC4}" type="datetimeFigureOut">
              <a:rPr lang="ru-RU" smtClean="0"/>
              <a:t>21.09.2021</a:t>
            </a:fld>
            <a:endParaRPr lang="ru-RU"/>
          </a:p>
        </p:txBody>
      </p:sp>
      <p:sp>
        <p:nvSpPr>
          <p:cNvPr id="4" name="Нижний колонтитул 3">
            <a:extLst>
              <a:ext uri="{FF2B5EF4-FFF2-40B4-BE49-F238E27FC236}">
                <a16:creationId xmlns:a16="http://schemas.microsoft.com/office/drawing/2014/main" id="{CD56FFBA-F944-4CEF-B21E-FFCD2C2034BD}"/>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6C9082ED-CE88-4751-A471-32F4AF799841}"/>
              </a:ext>
            </a:extLst>
          </p:cNvPr>
          <p:cNvSpPr>
            <a:spLocks noGrp="1"/>
          </p:cNvSpPr>
          <p:nvPr>
            <p:ph type="sldNum" sz="quarter" idx="12"/>
          </p:nvPr>
        </p:nvSpPr>
        <p:spPr/>
        <p:txBody>
          <a:bodyPr/>
          <a:lstStyle/>
          <a:p>
            <a:fld id="{5C98B3AF-88E8-4901-AB76-14409547C47F}" type="slidenum">
              <a:rPr lang="ru-RU" smtClean="0"/>
              <a:t>‹#›</a:t>
            </a:fld>
            <a:endParaRPr lang="ru-RU"/>
          </a:p>
        </p:txBody>
      </p:sp>
    </p:spTree>
    <p:extLst>
      <p:ext uri="{BB962C8B-B14F-4D97-AF65-F5344CB8AC3E}">
        <p14:creationId xmlns:p14="http://schemas.microsoft.com/office/powerpoint/2010/main" val="2994963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2A9E56DA-A772-4959-99AF-6E485022736D}"/>
              </a:ext>
            </a:extLst>
          </p:cNvPr>
          <p:cNvSpPr>
            <a:spLocks noGrp="1"/>
          </p:cNvSpPr>
          <p:nvPr>
            <p:ph type="dt" sz="half" idx="10"/>
          </p:nvPr>
        </p:nvSpPr>
        <p:spPr/>
        <p:txBody>
          <a:bodyPr/>
          <a:lstStyle/>
          <a:p>
            <a:fld id="{5FBC500E-1FE1-4685-A24E-617107AD3EC4}" type="datetimeFigureOut">
              <a:rPr lang="ru-RU" smtClean="0"/>
              <a:t>21.09.2021</a:t>
            </a:fld>
            <a:endParaRPr lang="ru-RU"/>
          </a:p>
        </p:txBody>
      </p:sp>
      <p:sp>
        <p:nvSpPr>
          <p:cNvPr id="3" name="Нижний колонтитул 2">
            <a:extLst>
              <a:ext uri="{FF2B5EF4-FFF2-40B4-BE49-F238E27FC236}">
                <a16:creationId xmlns:a16="http://schemas.microsoft.com/office/drawing/2014/main" id="{FE502074-C1CC-47AF-BF06-16659CA88EBC}"/>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3CDC045-3A68-4EFF-BF36-90048A8E86BA}"/>
              </a:ext>
            </a:extLst>
          </p:cNvPr>
          <p:cNvSpPr>
            <a:spLocks noGrp="1"/>
          </p:cNvSpPr>
          <p:nvPr>
            <p:ph type="sldNum" sz="quarter" idx="12"/>
          </p:nvPr>
        </p:nvSpPr>
        <p:spPr/>
        <p:txBody>
          <a:bodyPr/>
          <a:lstStyle/>
          <a:p>
            <a:fld id="{5C98B3AF-88E8-4901-AB76-14409547C47F}" type="slidenum">
              <a:rPr lang="ru-RU" smtClean="0"/>
              <a:t>‹#›</a:t>
            </a:fld>
            <a:endParaRPr lang="ru-RU"/>
          </a:p>
        </p:txBody>
      </p:sp>
    </p:spTree>
    <p:extLst>
      <p:ext uri="{BB962C8B-B14F-4D97-AF65-F5344CB8AC3E}">
        <p14:creationId xmlns:p14="http://schemas.microsoft.com/office/powerpoint/2010/main" val="978071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748507-6D55-49CE-9E28-0E69921A98E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753DF45C-4C30-4EF1-9494-2239486830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F99557F9-EC26-4063-8A4E-DEDB51FF7F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DBF65DB-511B-4688-9CFE-CFC8DD2CC6AF}"/>
              </a:ext>
            </a:extLst>
          </p:cNvPr>
          <p:cNvSpPr>
            <a:spLocks noGrp="1"/>
          </p:cNvSpPr>
          <p:nvPr>
            <p:ph type="dt" sz="half" idx="10"/>
          </p:nvPr>
        </p:nvSpPr>
        <p:spPr/>
        <p:txBody>
          <a:bodyPr/>
          <a:lstStyle/>
          <a:p>
            <a:fld id="{5FBC500E-1FE1-4685-A24E-617107AD3EC4}" type="datetimeFigureOut">
              <a:rPr lang="ru-RU" smtClean="0"/>
              <a:t>21.09.2021</a:t>
            </a:fld>
            <a:endParaRPr lang="ru-RU"/>
          </a:p>
        </p:txBody>
      </p:sp>
      <p:sp>
        <p:nvSpPr>
          <p:cNvPr id="6" name="Нижний колонтитул 5">
            <a:extLst>
              <a:ext uri="{FF2B5EF4-FFF2-40B4-BE49-F238E27FC236}">
                <a16:creationId xmlns:a16="http://schemas.microsoft.com/office/drawing/2014/main" id="{76A3CB29-561D-430D-951A-476F5D11437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A7922DC-3700-418F-82BE-47D3C5B90304}"/>
              </a:ext>
            </a:extLst>
          </p:cNvPr>
          <p:cNvSpPr>
            <a:spLocks noGrp="1"/>
          </p:cNvSpPr>
          <p:nvPr>
            <p:ph type="sldNum" sz="quarter" idx="12"/>
          </p:nvPr>
        </p:nvSpPr>
        <p:spPr/>
        <p:txBody>
          <a:bodyPr/>
          <a:lstStyle/>
          <a:p>
            <a:fld id="{5C98B3AF-88E8-4901-AB76-14409547C47F}" type="slidenum">
              <a:rPr lang="ru-RU" smtClean="0"/>
              <a:t>‹#›</a:t>
            </a:fld>
            <a:endParaRPr lang="ru-RU"/>
          </a:p>
        </p:txBody>
      </p:sp>
    </p:spTree>
    <p:extLst>
      <p:ext uri="{BB962C8B-B14F-4D97-AF65-F5344CB8AC3E}">
        <p14:creationId xmlns:p14="http://schemas.microsoft.com/office/powerpoint/2010/main" val="369948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2CA981-037C-4AD5-B5D7-B5DD8E58590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36F235C-A000-4127-89C9-2BB6ED7870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2C82EE1-66D9-417E-8DA4-F97A9B56A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2D1EC76-05EC-4E53-90D3-BB928E357859}"/>
              </a:ext>
            </a:extLst>
          </p:cNvPr>
          <p:cNvSpPr>
            <a:spLocks noGrp="1"/>
          </p:cNvSpPr>
          <p:nvPr>
            <p:ph type="dt" sz="half" idx="10"/>
          </p:nvPr>
        </p:nvSpPr>
        <p:spPr/>
        <p:txBody>
          <a:bodyPr/>
          <a:lstStyle/>
          <a:p>
            <a:fld id="{5FBC500E-1FE1-4685-A24E-617107AD3EC4}" type="datetimeFigureOut">
              <a:rPr lang="ru-RU" smtClean="0"/>
              <a:t>21.09.2021</a:t>
            </a:fld>
            <a:endParaRPr lang="ru-RU"/>
          </a:p>
        </p:txBody>
      </p:sp>
      <p:sp>
        <p:nvSpPr>
          <p:cNvPr id="6" name="Нижний колонтитул 5">
            <a:extLst>
              <a:ext uri="{FF2B5EF4-FFF2-40B4-BE49-F238E27FC236}">
                <a16:creationId xmlns:a16="http://schemas.microsoft.com/office/drawing/2014/main" id="{FBC616A8-1B48-4654-A245-57B40951A5C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5ACDA5E-79AD-4EE4-B79E-F7ECFBFB664E}"/>
              </a:ext>
            </a:extLst>
          </p:cNvPr>
          <p:cNvSpPr>
            <a:spLocks noGrp="1"/>
          </p:cNvSpPr>
          <p:nvPr>
            <p:ph type="sldNum" sz="quarter" idx="12"/>
          </p:nvPr>
        </p:nvSpPr>
        <p:spPr/>
        <p:txBody>
          <a:bodyPr/>
          <a:lstStyle/>
          <a:p>
            <a:fld id="{5C98B3AF-88E8-4901-AB76-14409547C47F}" type="slidenum">
              <a:rPr lang="ru-RU" smtClean="0"/>
              <a:t>‹#›</a:t>
            </a:fld>
            <a:endParaRPr lang="ru-RU"/>
          </a:p>
        </p:txBody>
      </p:sp>
    </p:spTree>
    <p:extLst>
      <p:ext uri="{BB962C8B-B14F-4D97-AF65-F5344CB8AC3E}">
        <p14:creationId xmlns:p14="http://schemas.microsoft.com/office/powerpoint/2010/main" val="2122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FEAC9F-0BDC-4D1E-9628-57B4D11DE4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79C9745-54CD-421E-83E4-17F0756CE0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6A94594-F701-4768-99CA-CD0FE5686F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C500E-1FE1-4685-A24E-617107AD3EC4}" type="datetimeFigureOut">
              <a:rPr lang="ru-RU" smtClean="0"/>
              <a:t>21.09.2021</a:t>
            </a:fld>
            <a:endParaRPr lang="ru-RU"/>
          </a:p>
        </p:txBody>
      </p:sp>
      <p:sp>
        <p:nvSpPr>
          <p:cNvPr id="5" name="Нижний колонтитул 4">
            <a:extLst>
              <a:ext uri="{FF2B5EF4-FFF2-40B4-BE49-F238E27FC236}">
                <a16:creationId xmlns:a16="http://schemas.microsoft.com/office/drawing/2014/main" id="{633860D6-F61F-4F97-B132-38F2E43633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E4A5ADD4-F0C8-4389-9F88-C2FCAEA782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98B3AF-88E8-4901-AB76-14409547C47F}" type="slidenum">
              <a:rPr lang="ru-RU" smtClean="0"/>
              <a:t>‹#›</a:t>
            </a:fld>
            <a:endParaRPr lang="ru-RU"/>
          </a:p>
        </p:txBody>
      </p:sp>
    </p:spTree>
    <p:extLst>
      <p:ext uri="{BB962C8B-B14F-4D97-AF65-F5344CB8AC3E}">
        <p14:creationId xmlns:p14="http://schemas.microsoft.com/office/powerpoint/2010/main" val="708499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E9B279-BF0B-46DC-8CD5-AF12AECBC975}"/>
              </a:ext>
            </a:extLst>
          </p:cNvPr>
          <p:cNvSpPr txBox="1"/>
          <p:nvPr/>
        </p:nvSpPr>
        <p:spPr>
          <a:xfrm>
            <a:off x="1056443" y="2912745"/>
            <a:ext cx="11452193" cy="646331"/>
          </a:xfrm>
          <a:prstGeom prst="rect">
            <a:avLst/>
          </a:prstGeom>
          <a:noFill/>
        </p:spPr>
        <p:txBody>
          <a:bodyPr wrap="square">
            <a:spAutoFit/>
          </a:bodyPr>
          <a:lstStyle/>
          <a:p>
            <a:pPr algn="ctr"/>
            <a:r>
              <a:rPr lang="en-US" sz="3600" dirty="0">
                <a:effectLst/>
                <a:latin typeface="Times New Roman" panose="02020603050405020304" pitchFamily="18" charset="0"/>
                <a:ea typeface="Times New Roman" panose="02020603050405020304" pitchFamily="18" charset="0"/>
              </a:rPr>
              <a:t>Information Technology Infrastructure Library (ITIL)</a:t>
            </a:r>
            <a:endParaRPr lang="ru-RU" sz="3600" dirty="0"/>
          </a:p>
        </p:txBody>
      </p:sp>
      <p:sp>
        <p:nvSpPr>
          <p:cNvPr id="5" name="TextBox 4">
            <a:extLst>
              <a:ext uri="{FF2B5EF4-FFF2-40B4-BE49-F238E27FC236}">
                <a16:creationId xmlns:a16="http://schemas.microsoft.com/office/drawing/2014/main" id="{3577D025-78F7-45FF-BAEE-6F4EC8FFB2E4}"/>
              </a:ext>
            </a:extLst>
          </p:cNvPr>
          <p:cNvSpPr txBox="1"/>
          <p:nvPr/>
        </p:nvSpPr>
        <p:spPr>
          <a:xfrm>
            <a:off x="978763" y="1399998"/>
            <a:ext cx="6254318" cy="584775"/>
          </a:xfrm>
          <a:prstGeom prst="rect">
            <a:avLst/>
          </a:prstGeom>
          <a:noFill/>
        </p:spPr>
        <p:txBody>
          <a:bodyPr wrap="square">
            <a:spAutoFit/>
          </a:bodyPr>
          <a:lstStyle/>
          <a:p>
            <a:r>
              <a:rPr lang="en-US" sz="3200" b="1" i="1" dirty="0">
                <a:latin typeface="Times New Roman" panose="02020603050405020304" pitchFamily="18" charset="0"/>
                <a:cs typeface="Times New Roman" panose="02020603050405020304" pitchFamily="18" charset="0"/>
              </a:rPr>
              <a:t>Lec#4</a:t>
            </a:r>
            <a:endParaRPr lang="ru-RU"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299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B51CA3-763B-4AEA-B628-A98C069372BE}"/>
              </a:ext>
            </a:extLst>
          </p:cNvPr>
          <p:cNvSpPr txBox="1"/>
          <p:nvPr/>
        </p:nvSpPr>
        <p:spPr>
          <a:xfrm>
            <a:off x="353089" y="1859340"/>
            <a:ext cx="11485821" cy="1569660"/>
          </a:xfrm>
          <a:prstGeom prst="rect">
            <a:avLst/>
          </a:prstGeom>
          <a:noFill/>
        </p:spPr>
        <p:txBody>
          <a:bodyPr wrap="square">
            <a:spAutoFit/>
          </a:bodyPr>
          <a:lstStyle/>
          <a:p>
            <a:pPr algn="just"/>
            <a:r>
              <a:rPr lang="en-US" sz="3200" b="1" dirty="0">
                <a:latin typeface="Times New Roman" panose="02020603050405020304" pitchFamily="18" charset="0"/>
                <a:cs typeface="Times New Roman" panose="02020603050405020304" pitchFamily="18" charset="0"/>
              </a:rPr>
              <a:t>5. Continual Service Improvement</a:t>
            </a:r>
          </a:p>
          <a:p>
            <a:pPr algn="just"/>
            <a:r>
              <a:rPr lang="en-US" sz="3200" dirty="0">
                <a:latin typeface="Times New Roman" panose="02020603050405020304" pitchFamily="18" charset="0"/>
                <a:cs typeface="Times New Roman" panose="02020603050405020304" pitchFamily="18" charset="0"/>
              </a:rPr>
              <a:t>Covers how to introduce improvements and policy updates within the ITIL process framework.</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7668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BEE51E-2D1B-4231-A3BC-4B9BA9CAF53B}"/>
              </a:ext>
            </a:extLst>
          </p:cNvPr>
          <p:cNvSpPr txBox="1"/>
          <p:nvPr/>
        </p:nvSpPr>
        <p:spPr>
          <a:xfrm>
            <a:off x="0" y="1786569"/>
            <a:ext cx="11621386" cy="3323987"/>
          </a:xfrm>
          <a:prstGeom prst="rect">
            <a:avLst/>
          </a:prstGeom>
          <a:noFill/>
        </p:spPr>
        <p:txBody>
          <a:bodyPr wrap="square">
            <a:spAutoFit/>
          </a:bodyPr>
          <a:lstStyle/>
          <a:p>
            <a:r>
              <a:rPr lang="en-US" sz="3200" b="1" dirty="0">
                <a:latin typeface="Times New Roman" panose="02020603050405020304" pitchFamily="18" charset="0"/>
                <a:cs typeface="Times New Roman" panose="02020603050405020304" pitchFamily="18" charset="0"/>
              </a:rPr>
              <a:t>ITIL v4 presents four dimensions of service management: </a:t>
            </a:r>
          </a:p>
          <a:p>
            <a:pPr marL="457200" indent="-457200">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organizations and people; </a:t>
            </a:r>
          </a:p>
          <a:p>
            <a:pPr marL="457200" indent="-457200">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value streams and processes; </a:t>
            </a:r>
          </a:p>
          <a:p>
            <a:pPr marL="457200" indent="-457200">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information and technology; </a:t>
            </a:r>
          </a:p>
          <a:p>
            <a:pPr marL="457200" indent="-457200">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partners and suppliers.</a:t>
            </a:r>
          </a:p>
          <a:p>
            <a:r>
              <a:rPr lang="en-US" sz="3200" dirty="0">
                <a:latin typeface="Times New Roman" panose="02020603050405020304" pitchFamily="18" charset="0"/>
                <a:cs typeface="Times New Roman" panose="02020603050405020304" pitchFamily="18" charset="0"/>
              </a:rPr>
              <a:t>These are mapped to service value systems and chains.</a:t>
            </a:r>
          </a:p>
          <a:p>
            <a:endParaRPr lang="en-US" dirty="0"/>
          </a:p>
        </p:txBody>
      </p:sp>
    </p:spTree>
    <p:extLst>
      <p:ext uri="{BB962C8B-B14F-4D97-AF65-F5344CB8AC3E}">
        <p14:creationId xmlns:p14="http://schemas.microsoft.com/office/powerpoint/2010/main" val="1158885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53255D-C17E-43B0-834A-3E78937E1CCB}"/>
              </a:ext>
            </a:extLst>
          </p:cNvPr>
          <p:cNvSpPr txBox="1"/>
          <p:nvPr/>
        </p:nvSpPr>
        <p:spPr>
          <a:xfrm>
            <a:off x="95693" y="1028343"/>
            <a:ext cx="12004158" cy="3108543"/>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ITIL v4 also includes the practices, defined as resources and activities to perform work or accomplish an objective. These practices are broken down into three categories:</a:t>
            </a:r>
          </a:p>
          <a:p>
            <a:pPr algn="jus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General management practices</a:t>
            </a:r>
          </a:p>
          <a:p>
            <a:pPr algn="just">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Service management practices</a:t>
            </a:r>
          </a:p>
          <a:p>
            <a:pPr algn="just">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Technical management practices</a:t>
            </a:r>
            <a:endParaRPr lang="en-US" b="0" i="1" dirty="0">
              <a:solidFill>
                <a:srgbClr val="666666"/>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1538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2DA1CD-F016-4980-AE72-D48431CBD517}"/>
              </a:ext>
            </a:extLst>
          </p:cNvPr>
          <p:cNvSpPr txBox="1"/>
          <p:nvPr/>
        </p:nvSpPr>
        <p:spPr>
          <a:xfrm>
            <a:off x="369481" y="447971"/>
            <a:ext cx="9625123" cy="646331"/>
          </a:xfrm>
          <a:prstGeom prst="rect">
            <a:avLst/>
          </a:prstGeom>
          <a:noFill/>
        </p:spPr>
        <p:txBody>
          <a:bodyPr wrap="square">
            <a:spAutoFit/>
          </a:bodyPr>
          <a:lstStyle/>
          <a:p>
            <a:r>
              <a:rPr lang="en-US" sz="3600" b="1" dirty="0">
                <a:solidFill>
                  <a:schemeClr val="accent1"/>
                </a:solidFill>
                <a:latin typeface="Times New Roman" panose="02020603050405020304" pitchFamily="18" charset="0"/>
                <a:cs typeface="Times New Roman" panose="02020603050405020304" pitchFamily="18" charset="0"/>
              </a:rPr>
              <a:t>Benefits and drawbacks of ITIL</a:t>
            </a:r>
          </a:p>
        </p:txBody>
      </p:sp>
      <p:sp>
        <p:nvSpPr>
          <p:cNvPr id="5" name="TextBox 4">
            <a:extLst>
              <a:ext uri="{FF2B5EF4-FFF2-40B4-BE49-F238E27FC236}">
                <a16:creationId xmlns:a16="http://schemas.microsoft.com/office/drawing/2014/main" id="{3B1B5BA2-A10A-457C-BFD1-E1E665FEC49C}"/>
              </a:ext>
            </a:extLst>
          </p:cNvPr>
          <p:cNvSpPr txBox="1"/>
          <p:nvPr/>
        </p:nvSpPr>
        <p:spPr>
          <a:xfrm>
            <a:off x="283977" y="1094302"/>
            <a:ext cx="11624045" cy="3046988"/>
          </a:xfrm>
          <a:prstGeom prst="rect">
            <a:avLst/>
          </a:prstGeom>
          <a:noFill/>
        </p:spPr>
        <p:txBody>
          <a:bodyPr wrap="square">
            <a:spAutoFit/>
          </a:bodyPr>
          <a:lstStyle/>
          <a:p>
            <a:r>
              <a:rPr lang="en-US" sz="2400" i="1" dirty="0">
                <a:latin typeface="Times New Roman" panose="02020603050405020304" pitchFamily="18" charset="0"/>
                <a:cs typeface="Times New Roman" panose="02020603050405020304" pitchFamily="18" charset="0"/>
              </a:rPr>
              <a:t>Benefits of ITIL certification:</a:t>
            </a:r>
          </a:p>
          <a:p>
            <a:pPr marL="342900"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Better goal alignment between IT departments and the business</a:t>
            </a:r>
          </a:p>
          <a:p>
            <a:pPr marL="342900"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Improved service timelines and customer satisfaction</a:t>
            </a:r>
          </a:p>
          <a:p>
            <a:pPr marL="342900"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Reduced operational costs due to better utilization of resources -- digital, physical and human</a:t>
            </a:r>
          </a:p>
          <a:p>
            <a:pPr marL="342900"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Increased visibility of IT costs and assets</a:t>
            </a:r>
          </a:p>
          <a:p>
            <a:pPr marL="342900"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Streamlined service disruption response and management</a:t>
            </a:r>
          </a:p>
          <a:p>
            <a:pPr marL="342900"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More flexible service environment that can easily adapt to change</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256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E9C168-DAB7-42AD-9D22-461B2547FC5B}"/>
              </a:ext>
            </a:extLst>
          </p:cNvPr>
          <p:cNvSpPr txBox="1"/>
          <p:nvPr/>
        </p:nvSpPr>
        <p:spPr>
          <a:xfrm>
            <a:off x="305686" y="1200397"/>
            <a:ext cx="11549616" cy="4401205"/>
          </a:xfrm>
          <a:prstGeom prst="rect">
            <a:avLst/>
          </a:prstGeom>
          <a:noFill/>
        </p:spPr>
        <p:txBody>
          <a:bodyPr wrap="square">
            <a:spAutoFit/>
          </a:bodyPr>
          <a:lstStyle/>
          <a:p>
            <a:r>
              <a:rPr lang="en-US" sz="2800" b="1" i="1" dirty="0">
                <a:latin typeface="Times New Roman" panose="02020603050405020304" pitchFamily="18" charset="0"/>
                <a:cs typeface="Times New Roman" panose="02020603050405020304" pitchFamily="18" charset="0"/>
              </a:rPr>
              <a:t>ITIL drawbacks:</a:t>
            </a:r>
          </a:p>
          <a:p>
            <a:pPr marL="4572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Training requirements can be extensive and time-consuming, and successful implementation requires staff expertise</a:t>
            </a:r>
          </a:p>
          <a:p>
            <a:pPr marL="4572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ITIL rollouts can take years to fully implement and refine</a:t>
            </a:r>
          </a:p>
          <a:p>
            <a:pPr marL="4572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There is little, if any, short-term return on ITIL initiatives</a:t>
            </a:r>
          </a:p>
          <a:p>
            <a:pPr marL="4572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Changes prescribed by ITIL initiatives can be disruptive to existing process and infrastructure</a:t>
            </a:r>
          </a:p>
          <a:p>
            <a:pPr marL="4572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The long-term nature of ITIL can easily be disrupted by other short-term projects and initiatives</a:t>
            </a:r>
          </a:p>
          <a:p>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22088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C714EE-EA5B-462D-B6E6-C20B529C6D45}"/>
              </a:ext>
            </a:extLst>
          </p:cNvPr>
          <p:cNvSpPr txBox="1"/>
          <p:nvPr/>
        </p:nvSpPr>
        <p:spPr>
          <a:xfrm>
            <a:off x="0" y="1997839"/>
            <a:ext cx="12195544" cy="4524315"/>
          </a:xfrm>
          <a:prstGeom prst="rect">
            <a:avLst/>
          </a:prstGeom>
          <a:noFill/>
        </p:spPr>
        <p:txBody>
          <a:bodyPr wrap="square">
            <a:spAutoFit/>
          </a:bodyPr>
          <a:lstStyle/>
          <a:p>
            <a:pPr algn="just" fontAlgn="base"/>
            <a:r>
              <a:rPr lang="en-US" sz="3200" b="0" i="0" dirty="0">
                <a:solidFill>
                  <a:srgbClr val="525252"/>
                </a:solidFill>
                <a:effectLst/>
                <a:latin typeface="Times New Roman" panose="02020603050405020304" pitchFamily="18" charset="0"/>
                <a:cs typeface="Times New Roman" panose="02020603050405020304" pitchFamily="18" charset="0"/>
              </a:rPr>
              <a:t>ITIL will continue to help organizations ensure that they are supporting the best processes for their environment. As the underlying capabilities of businesses continue to change rapidly, ITIL processes should change with them. For example, an ITIL Change Approval Board (CAB), which typically reviews whether changes should go into production, may have to adapt to the speed of change by adapting to a policy-driven approval process.</a:t>
            </a:r>
          </a:p>
          <a:p>
            <a:pPr algn="just"/>
            <a:br>
              <a:rPr lang="en-US" sz="3200" dirty="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76DD7F6-104C-4338-803C-5408818569E0}"/>
              </a:ext>
            </a:extLst>
          </p:cNvPr>
          <p:cNvSpPr txBox="1"/>
          <p:nvPr/>
        </p:nvSpPr>
        <p:spPr>
          <a:xfrm>
            <a:off x="130249" y="894539"/>
            <a:ext cx="6257260" cy="584775"/>
          </a:xfrm>
          <a:prstGeom prst="rect">
            <a:avLst/>
          </a:prstGeom>
          <a:noFill/>
        </p:spPr>
        <p:txBody>
          <a:bodyPr wrap="square">
            <a:spAutoFit/>
          </a:bodyPr>
          <a:lstStyle/>
          <a:p>
            <a:r>
              <a:rPr lang="en-US" sz="3200" b="1" i="0" dirty="0">
                <a:solidFill>
                  <a:schemeClr val="accent1"/>
                </a:solidFill>
                <a:effectLst/>
                <a:latin typeface="Times New Roman" panose="02020603050405020304" pitchFamily="18" charset="0"/>
                <a:cs typeface="Times New Roman" panose="02020603050405020304" pitchFamily="18" charset="0"/>
              </a:rPr>
              <a:t>Conclusion</a:t>
            </a:r>
            <a:endParaRPr lang="ru-RU" sz="3200" b="1" dirty="0">
              <a:solidFill>
                <a:schemeClr val="accent1"/>
              </a:solidFill>
            </a:endParaRPr>
          </a:p>
        </p:txBody>
      </p:sp>
    </p:spTree>
    <p:extLst>
      <p:ext uri="{BB962C8B-B14F-4D97-AF65-F5344CB8AC3E}">
        <p14:creationId xmlns:p14="http://schemas.microsoft.com/office/powerpoint/2010/main" val="180423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3A7F49-3403-4EFB-ADDC-55871959B8FD}"/>
              </a:ext>
            </a:extLst>
          </p:cNvPr>
          <p:cNvSpPr txBox="1"/>
          <p:nvPr/>
        </p:nvSpPr>
        <p:spPr>
          <a:xfrm>
            <a:off x="0" y="1020009"/>
            <a:ext cx="11292396" cy="2062103"/>
          </a:xfrm>
          <a:prstGeom prst="rect">
            <a:avLst/>
          </a:prstGeom>
          <a:noFill/>
        </p:spPr>
        <p:txBody>
          <a:bodyPr wrap="square">
            <a:spAutoFit/>
          </a:bodyPr>
          <a:lstStyle/>
          <a:p>
            <a:pPr algn="just"/>
            <a:r>
              <a:rPr lang="ru-RU" sz="3200" dirty="0">
                <a:latin typeface="Times New Roman" panose="02020603050405020304" pitchFamily="18" charset="0"/>
                <a:cs typeface="Times New Roman" panose="02020603050405020304" pitchFamily="18" charset="0"/>
              </a:rPr>
              <a:t>The ITIL (Information Technology Infrastructure Library) </a:t>
            </a:r>
            <a:r>
              <a:rPr lang="ru-RU" sz="3200" dirty="0" err="1">
                <a:latin typeface="Times New Roman" panose="02020603050405020304" pitchFamily="18" charset="0"/>
                <a:cs typeface="Times New Roman" panose="02020603050405020304" pitchFamily="18" charset="0"/>
              </a:rPr>
              <a:t>is</a:t>
            </a:r>
            <a:r>
              <a:rPr lang="ru-RU" sz="3200" dirty="0">
                <a:latin typeface="Times New Roman" panose="02020603050405020304" pitchFamily="18" charset="0"/>
                <a:cs typeface="Times New Roman" panose="02020603050405020304" pitchFamily="18" charset="0"/>
              </a:rPr>
              <a:t> a </a:t>
            </a:r>
            <a:r>
              <a:rPr lang="ru-RU" sz="3200" dirty="0" err="1">
                <a:latin typeface="Times New Roman" panose="02020603050405020304" pitchFamily="18" charset="0"/>
                <a:cs typeface="Times New Roman" panose="02020603050405020304" pitchFamily="18" charset="0"/>
              </a:rPr>
              <a:t>framework</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designed</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to</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standardize</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the</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selection</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planning</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delivery</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maintenance</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and</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overall</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lifecycle</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of</a:t>
            </a:r>
            <a:r>
              <a:rPr lang="ru-RU" sz="3200" dirty="0">
                <a:latin typeface="Times New Roman" panose="02020603050405020304" pitchFamily="18" charset="0"/>
                <a:cs typeface="Times New Roman" panose="02020603050405020304" pitchFamily="18" charset="0"/>
              </a:rPr>
              <a:t> IT (</a:t>
            </a:r>
            <a:r>
              <a:rPr lang="ru-RU" sz="3200" dirty="0" err="1">
                <a:latin typeface="Times New Roman" panose="02020603050405020304" pitchFamily="18" charset="0"/>
                <a:cs typeface="Times New Roman" panose="02020603050405020304" pitchFamily="18" charset="0"/>
              </a:rPr>
              <a:t>information</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technology</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services</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within</a:t>
            </a:r>
            <a:r>
              <a:rPr lang="ru-RU" sz="3200" dirty="0">
                <a:latin typeface="Times New Roman" panose="02020603050405020304" pitchFamily="18" charset="0"/>
                <a:cs typeface="Times New Roman" panose="02020603050405020304" pitchFamily="18" charset="0"/>
              </a:rPr>
              <a:t> a </a:t>
            </a:r>
            <a:r>
              <a:rPr lang="ru-RU" sz="3200" dirty="0" err="1">
                <a:latin typeface="Times New Roman" panose="02020603050405020304" pitchFamily="18" charset="0"/>
                <a:cs typeface="Times New Roman" panose="02020603050405020304" pitchFamily="18" charset="0"/>
              </a:rPr>
              <a:t>business</a:t>
            </a:r>
            <a:r>
              <a:rPr lang="ru-RU" sz="3200" dirty="0">
                <a:latin typeface="Times New Roman" panose="02020603050405020304" pitchFamily="18" charset="0"/>
                <a:cs typeface="Times New Roman" panose="02020603050405020304" pitchFamily="18" charset="0"/>
              </a:rPr>
              <a:t>.</a:t>
            </a:r>
          </a:p>
        </p:txBody>
      </p:sp>
      <p:pic>
        <p:nvPicPr>
          <p:cNvPr id="1026" name="Picture 2" descr="IT employees have sought ITIL certification - ITChronicles">
            <a:extLst>
              <a:ext uri="{FF2B5EF4-FFF2-40B4-BE49-F238E27FC236}">
                <a16:creationId xmlns:a16="http://schemas.microsoft.com/office/drawing/2014/main" id="{936AC49E-8EF1-41B3-9157-6AA5A21C76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3099" y="2966374"/>
            <a:ext cx="5446266" cy="3630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67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4FEFF7C-89A9-4A67-BE4E-B4017511A1B2}"/>
              </a:ext>
            </a:extLst>
          </p:cNvPr>
          <p:cNvSpPr txBox="1"/>
          <p:nvPr/>
        </p:nvSpPr>
        <p:spPr>
          <a:xfrm>
            <a:off x="0" y="1040560"/>
            <a:ext cx="12192000" cy="2554545"/>
          </a:xfrm>
          <a:prstGeom prst="rect">
            <a:avLst/>
          </a:prstGeom>
          <a:noFill/>
        </p:spPr>
        <p:txBody>
          <a:bodyPr wrap="square">
            <a:spAutoFit/>
          </a:bodyPr>
          <a:lstStyle/>
          <a:p>
            <a:pPr algn="just"/>
            <a:r>
              <a:rPr lang="en-US" sz="3200" dirty="0">
                <a:latin typeface="Times New Roman" panose="02020603050405020304" pitchFamily="18" charset="0"/>
                <a:cs typeface="Times New Roman" panose="02020603050405020304" pitchFamily="18" charset="0"/>
              </a:rPr>
              <a:t>ITIL is a library of best practices for managing IT services and improving IT support and service levels. One of the main goals of ITIL is to ensure that IT services align with business objectives, even as business objectives change.</a:t>
            </a:r>
          </a:p>
          <a:p>
            <a:pPr algn="just"/>
            <a:endParaRPr lang="en-US" sz="32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A675554-B1F9-4ABB-B1DB-2B59462ABCCF}"/>
              </a:ext>
            </a:extLst>
          </p:cNvPr>
          <p:cNvSpPr txBox="1"/>
          <p:nvPr/>
        </p:nvSpPr>
        <p:spPr>
          <a:xfrm>
            <a:off x="0" y="3429000"/>
            <a:ext cx="12192000" cy="2062103"/>
          </a:xfrm>
          <a:prstGeom prst="rect">
            <a:avLst/>
          </a:prstGeom>
          <a:noFill/>
        </p:spPr>
        <p:txBody>
          <a:bodyPr wrap="square">
            <a:spAutoFit/>
          </a:bodyPr>
          <a:lstStyle/>
          <a:p>
            <a:pPr algn="just"/>
            <a:r>
              <a:rPr lang="en-US" sz="3200" dirty="0">
                <a:latin typeface="Times New Roman" panose="02020603050405020304" pitchFamily="18" charset="0"/>
                <a:cs typeface="Times New Roman" panose="02020603050405020304" pitchFamily="18" charset="0"/>
              </a:rPr>
              <a:t>The ITIL framework enables IT administrators to be business service partners, rather than just back-end support. ITIL guidelines and best practices align IT department actions and expenses to business needs and change them as the business grows or shifts direction.</a:t>
            </a:r>
          </a:p>
        </p:txBody>
      </p:sp>
    </p:spTree>
    <p:extLst>
      <p:ext uri="{BB962C8B-B14F-4D97-AF65-F5344CB8AC3E}">
        <p14:creationId xmlns:p14="http://schemas.microsoft.com/office/powerpoint/2010/main" val="63700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03163E-5469-4E99-B2F9-5FCA0B191712}"/>
              </a:ext>
            </a:extLst>
          </p:cNvPr>
          <p:cNvSpPr txBox="1"/>
          <p:nvPr/>
        </p:nvSpPr>
        <p:spPr>
          <a:xfrm>
            <a:off x="88135" y="1352175"/>
            <a:ext cx="11993696" cy="2308324"/>
          </a:xfrm>
          <a:prstGeom prst="rect">
            <a:avLst/>
          </a:prstGeom>
          <a:noFill/>
        </p:spPr>
        <p:txBody>
          <a:bodyPr wrap="square">
            <a:spAutoFit/>
          </a:bodyPr>
          <a:lstStyle/>
          <a:p>
            <a:pPr algn="just"/>
            <a:r>
              <a:rPr lang="en-US" sz="2400" dirty="0">
                <a:latin typeface="Times New Roman" panose="02020603050405020304" pitchFamily="18" charset="0"/>
                <a:cs typeface="Times New Roman" panose="02020603050405020304" pitchFamily="18" charset="0"/>
              </a:rPr>
              <a:t>One of the most essential parts of ITIL is the configuration management database (CMDB), which provides the central authority for all components—including services, software, IT components, documents, users, and hardware—that must be managed to deliver an IT service. The CMDB tracks the location of, and changes to, all of these assets and processes, along with their attributes and relationships to each other.</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537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23B5D7-D1F9-4B40-9F97-00E72BC71060}"/>
              </a:ext>
            </a:extLst>
          </p:cNvPr>
          <p:cNvSpPr txBox="1"/>
          <p:nvPr/>
        </p:nvSpPr>
        <p:spPr>
          <a:xfrm>
            <a:off x="-1772" y="212651"/>
            <a:ext cx="6097772" cy="523220"/>
          </a:xfrm>
          <a:prstGeom prst="rect">
            <a:avLst/>
          </a:prstGeom>
          <a:noFill/>
        </p:spPr>
        <p:txBody>
          <a:bodyPr wrap="square">
            <a:spAutoFit/>
          </a:bodyPr>
          <a:lstStyle/>
          <a:p>
            <a:pPr algn="ctr"/>
            <a:r>
              <a:rPr lang="en-US" sz="2800" b="1" dirty="0">
                <a:latin typeface="Times New Roman" panose="02020603050405020304" pitchFamily="18" charset="0"/>
                <a:cs typeface="Times New Roman" panose="02020603050405020304" pitchFamily="18" charset="0"/>
              </a:rPr>
              <a:t>ITIL process framework</a:t>
            </a:r>
          </a:p>
        </p:txBody>
      </p:sp>
      <p:pic>
        <p:nvPicPr>
          <p:cNvPr id="4" name="Рисунок 3">
            <a:extLst>
              <a:ext uri="{FF2B5EF4-FFF2-40B4-BE49-F238E27FC236}">
                <a16:creationId xmlns:a16="http://schemas.microsoft.com/office/drawing/2014/main" id="{8966D537-2DD9-4129-AFD4-8361BD010358}"/>
              </a:ext>
            </a:extLst>
          </p:cNvPr>
          <p:cNvPicPr>
            <a:picLocks noChangeAspect="1"/>
          </p:cNvPicPr>
          <p:nvPr/>
        </p:nvPicPr>
        <p:blipFill rotWithShape="1">
          <a:blip r:embed="rId3"/>
          <a:srcRect l="6796" t="14175" r="7670" b="10709"/>
          <a:stretch/>
        </p:blipFill>
        <p:spPr>
          <a:xfrm>
            <a:off x="1063256" y="829340"/>
            <a:ext cx="9601200" cy="6081073"/>
          </a:xfrm>
          <a:prstGeom prst="rect">
            <a:avLst/>
          </a:prstGeom>
        </p:spPr>
      </p:pic>
    </p:spTree>
    <p:extLst>
      <p:ext uri="{BB962C8B-B14F-4D97-AF65-F5344CB8AC3E}">
        <p14:creationId xmlns:p14="http://schemas.microsoft.com/office/powerpoint/2010/main" val="271295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1F13E3-CD89-427C-826F-A1A375F81B24}"/>
              </a:ext>
            </a:extLst>
          </p:cNvPr>
          <p:cNvSpPr txBox="1"/>
          <p:nvPr/>
        </p:nvSpPr>
        <p:spPr>
          <a:xfrm>
            <a:off x="241891" y="543664"/>
            <a:ext cx="6097772" cy="523220"/>
          </a:xfrm>
          <a:prstGeom prst="rect">
            <a:avLst/>
          </a:prstGeom>
          <a:noFill/>
        </p:spPr>
        <p:txBody>
          <a:bodyPr wrap="square">
            <a:spAutoFit/>
          </a:bodyPr>
          <a:lstStyle/>
          <a:p>
            <a:r>
              <a:rPr lang="en-US" sz="2800" b="1" dirty="0">
                <a:solidFill>
                  <a:schemeClr val="accent1"/>
                </a:solidFill>
                <a:latin typeface="Times New Roman" panose="02020603050405020304" pitchFamily="18" charset="0"/>
                <a:cs typeface="Times New Roman" panose="02020603050405020304" pitchFamily="18" charset="0"/>
              </a:rPr>
              <a:t>ITIL v3's stages and processes</a:t>
            </a:r>
            <a:endParaRPr lang="ru-RU" sz="2800" b="1" dirty="0">
              <a:solidFill>
                <a:schemeClr val="accent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AFF49A6A-EF19-47D3-8BEE-E3E1292532CE}"/>
              </a:ext>
            </a:extLst>
          </p:cNvPr>
          <p:cNvSpPr txBox="1"/>
          <p:nvPr/>
        </p:nvSpPr>
        <p:spPr>
          <a:xfrm>
            <a:off x="0" y="1372728"/>
            <a:ext cx="12192000" cy="1384995"/>
          </a:xfrm>
          <a:prstGeom prst="rect">
            <a:avLst/>
          </a:prstGeom>
          <a:noFill/>
        </p:spPr>
        <p:txBody>
          <a:bodyPr wrap="square">
            <a:spAutoFit/>
          </a:bodyPr>
          <a:lstStyle/>
          <a:p>
            <a:pPr marL="514350" indent="-514350">
              <a:buAutoNum type="arabicPeriod"/>
            </a:pPr>
            <a:r>
              <a:rPr lang="en-US" sz="2800" b="1" dirty="0">
                <a:latin typeface="Times New Roman" panose="02020603050405020304" pitchFamily="18" charset="0"/>
                <a:cs typeface="Times New Roman" panose="02020603050405020304" pitchFamily="18" charset="0"/>
              </a:rPr>
              <a:t>Service Strategy </a:t>
            </a:r>
          </a:p>
          <a:p>
            <a:pPr algn="just"/>
            <a:r>
              <a:rPr lang="en-US" sz="2800" dirty="0">
                <a:latin typeface="Times New Roman" panose="02020603050405020304" pitchFamily="18" charset="0"/>
                <a:cs typeface="Times New Roman" panose="02020603050405020304" pitchFamily="18" charset="0"/>
              </a:rPr>
              <a:t>Describes business goals and customer requirements and how to align objectives of both entities. It includes the following processes:</a:t>
            </a:r>
            <a:endParaRPr lang="ru-RU" sz="28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938970F-8F82-42CC-86C1-0CE534CBDEF3}"/>
              </a:ext>
            </a:extLst>
          </p:cNvPr>
          <p:cNvSpPr txBox="1"/>
          <p:nvPr/>
        </p:nvSpPr>
        <p:spPr>
          <a:xfrm>
            <a:off x="1687919" y="2757723"/>
            <a:ext cx="6097772" cy="2246769"/>
          </a:xfrm>
          <a:prstGeom prst="rect">
            <a:avLst/>
          </a:prstGeom>
          <a:noFill/>
        </p:spPr>
        <p:txBody>
          <a:bodyPr wrap="square">
            <a:spAutoFit/>
          </a:bodyPr>
          <a:lstStyle/>
          <a:p>
            <a:pPr marL="342900" indent="-342900">
              <a:buFont typeface="Courier New" panose="02070309020205020404" pitchFamily="49" charset="0"/>
              <a:buChar char="o"/>
            </a:pPr>
            <a:r>
              <a:rPr lang="en-US" sz="2800" b="0" i="1" dirty="0">
                <a:solidFill>
                  <a:srgbClr val="525252"/>
                </a:solidFill>
                <a:effectLst/>
                <a:latin typeface="Times New Roman" panose="02020603050405020304" pitchFamily="18" charset="0"/>
                <a:cs typeface="Times New Roman" panose="02020603050405020304" pitchFamily="18" charset="0"/>
              </a:rPr>
              <a:t>Strategy Management for IT Services</a:t>
            </a:r>
          </a:p>
          <a:p>
            <a:pPr marL="342900" indent="-342900">
              <a:buFont typeface="Courier New" panose="02070309020205020404" pitchFamily="49" charset="0"/>
              <a:buChar char="o"/>
            </a:pPr>
            <a:r>
              <a:rPr lang="en-US" sz="2800" b="0" i="1" dirty="0">
                <a:solidFill>
                  <a:srgbClr val="525252"/>
                </a:solidFill>
                <a:effectLst/>
                <a:latin typeface="Times New Roman" panose="02020603050405020304" pitchFamily="18" charset="0"/>
                <a:cs typeface="Times New Roman" panose="02020603050405020304" pitchFamily="18" charset="0"/>
              </a:rPr>
              <a:t>Service Portfolio Management</a:t>
            </a:r>
            <a:endParaRPr lang="en-US" sz="2800" i="1" dirty="0">
              <a:solidFill>
                <a:srgbClr val="525252"/>
              </a:solidFill>
              <a:latin typeface="Times New Roman" panose="02020603050405020304" pitchFamily="18" charset="0"/>
              <a:cs typeface="Times New Roman" panose="02020603050405020304" pitchFamily="18" charset="0"/>
            </a:endParaRPr>
          </a:p>
          <a:p>
            <a:pPr marL="342900" indent="-342900">
              <a:buFont typeface="Courier New" panose="02070309020205020404" pitchFamily="49" charset="0"/>
              <a:buChar char="o"/>
            </a:pPr>
            <a:r>
              <a:rPr lang="en-US" sz="2800" b="0" i="1" dirty="0">
                <a:solidFill>
                  <a:srgbClr val="525252"/>
                </a:solidFill>
                <a:effectLst/>
                <a:latin typeface="Times New Roman" panose="02020603050405020304" pitchFamily="18" charset="0"/>
                <a:cs typeface="Times New Roman" panose="02020603050405020304" pitchFamily="18" charset="0"/>
              </a:rPr>
              <a:t>Financial Management for IT Services</a:t>
            </a:r>
          </a:p>
          <a:p>
            <a:pPr marL="342900" indent="-342900">
              <a:buFont typeface="Courier New" panose="02070309020205020404" pitchFamily="49" charset="0"/>
              <a:buChar char="o"/>
            </a:pPr>
            <a:r>
              <a:rPr lang="en-US" sz="2800" b="0" i="1" dirty="0">
                <a:solidFill>
                  <a:srgbClr val="525252"/>
                </a:solidFill>
                <a:effectLst/>
                <a:latin typeface="Times New Roman" panose="02020603050405020304" pitchFamily="18" charset="0"/>
                <a:cs typeface="Times New Roman" panose="02020603050405020304" pitchFamily="18" charset="0"/>
              </a:rPr>
              <a:t>Demand Management</a:t>
            </a:r>
            <a:endParaRPr lang="en-US" sz="2800" i="1" dirty="0">
              <a:solidFill>
                <a:srgbClr val="525252"/>
              </a:solidFill>
              <a:latin typeface="Times New Roman" panose="02020603050405020304" pitchFamily="18" charset="0"/>
              <a:cs typeface="Times New Roman" panose="02020603050405020304" pitchFamily="18" charset="0"/>
            </a:endParaRPr>
          </a:p>
          <a:p>
            <a:pPr marL="342900" indent="-342900">
              <a:buFont typeface="Courier New" panose="02070309020205020404" pitchFamily="49" charset="0"/>
              <a:buChar char="o"/>
            </a:pPr>
            <a:r>
              <a:rPr lang="en-US" sz="2800" b="0" i="1" dirty="0">
                <a:solidFill>
                  <a:srgbClr val="525252"/>
                </a:solidFill>
                <a:effectLst/>
                <a:latin typeface="Times New Roman" panose="02020603050405020304" pitchFamily="18" charset="0"/>
                <a:cs typeface="Times New Roman" panose="02020603050405020304" pitchFamily="18" charset="0"/>
              </a:rPr>
              <a:t>Business Relationship Management</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5008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01D7C1-EF4D-4F09-BBC5-BCEDA0BC7E98}"/>
              </a:ext>
            </a:extLst>
          </p:cNvPr>
          <p:cNvSpPr txBox="1"/>
          <p:nvPr/>
        </p:nvSpPr>
        <p:spPr>
          <a:xfrm>
            <a:off x="138223" y="708478"/>
            <a:ext cx="12192000" cy="5878532"/>
          </a:xfrm>
          <a:prstGeom prst="rect">
            <a:avLst/>
          </a:prstGeom>
          <a:noFill/>
        </p:spPr>
        <p:txBody>
          <a:bodyPr wrap="square">
            <a:spAutoFit/>
          </a:bodyPr>
          <a:lstStyle/>
          <a:p>
            <a:r>
              <a:rPr lang="en-US" sz="3200" b="1" dirty="0">
                <a:latin typeface="Times New Roman" panose="02020603050405020304" pitchFamily="18" charset="0"/>
                <a:cs typeface="Times New Roman" panose="02020603050405020304" pitchFamily="18" charset="0"/>
              </a:rPr>
              <a:t>2. Service Design </a:t>
            </a:r>
          </a:p>
          <a:p>
            <a:r>
              <a:rPr lang="en-US" sz="2800" dirty="0">
                <a:latin typeface="Times New Roman" panose="02020603050405020304" pitchFamily="18" charset="0"/>
                <a:cs typeface="Times New Roman" panose="02020603050405020304" pitchFamily="18" charset="0"/>
              </a:rPr>
              <a:t>Outlines practices for the production of IT policies, architectures and </a:t>
            </a:r>
            <a:r>
              <a:rPr lang="en-US" sz="3200" dirty="0">
                <a:latin typeface="Times New Roman" panose="02020603050405020304" pitchFamily="18" charset="0"/>
                <a:cs typeface="Times New Roman" panose="02020603050405020304" pitchFamily="18" charset="0"/>
              </a:rPr>
              <a:t>documentation. Processes include the following:</a:t>
            </a:r>
          </a:p>
          <a:p>
            <a:pPr algn="l" fontAlgn="base">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Service Catalog Management</a:t>
            </a:r>
          </a:p>
          <a:p>
            <a:pPr algn="l" fontAlgn="base">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Availability Management</a:t>
            </a:r>
          </a:p>
          <a:p>
            <a:pPr algn="l" fontAlgn="base">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Information Security Management</a:t>
            </a:r>
          </a:p>
          <a:p>
            <a:pPr algn="l" fontAlgn="base">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Service Level Management</a:t>
            </a:r>
          </a:p>
          <a:p>
            <a:pPr algn="l" fontAlgn="base">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Capacity Management</a:t>
            </a:r>
          </a:p>
          <a:p>
            <a:pPr algn="l" fontAlgn="base">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Design Coordination</a:t>
            </a:r>
          </a:p>
          <a:p>
            <a:pPr algn="l" fontAlgn="base">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Supplier Management</a:t>
            </a:r>
          </a:p>
          <a:p>
            <a:pPr algn="l" fontAlgn="base">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IT Service Continuity Management</a:t>
            </a: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844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E318C8-2552-4202-9976-165C09807770}"/>
              </a:ext>
            </a:extLst>
          </p:cNvPr>
          <p:cNvSpPr txBox="1"/>
          <p:nvPr/>
        </p:nvSpPr>
        <p:spPr>
          <a:xfrm>
            <a:off x="318977" y="819558"/>
            <a:ext cx="11770242" cy="2246769"/>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3. Service Transition </a:t>
            </a:r>
          </a:p>
          <a:p>
            <a:pPr algn="just"/>
            <a:r>
              <a:rPr lang="en-US" sz="2800" dirty="0">
                <a:latin typeface="Times New Roman" panose="02020603050405020304" pitchFamily="18" charset="0"/>
                <a:cs typeface="Times New Roman" panose="02020603050405020304" pitchFamily="18" charset="0"/>
              </a:rPr>
              <a:t>Advises on change management and release practices, and also guides admins through environmental interruptions and changes. It includes the following processes:</a:t>
            </a:r>
          </a:p>
          <a:p>
            <a:pPr algn="just"/>
            <a:endParaRPr lang="ru-RU" sz="2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67627F2D-64EC-4728-9F0B-9D642CB75F61}"/>
              </a:ext>
            </a:extLst>
          </p:cNvPr>
          <p:cNvSpPr txBox="1"/>
          <p:nvPr/>
        </p:nvSpPr>
        <p:spPr>
          <a:xfrm>
            <a:off x="1597542" y="2651657"/>
            <a:ext cx="6108404" cy="3970318"/>
          </a:xfrm>
          <a:prstGeom prst="rect">
            <a:avLst/>
          </a:prstGeom>
          <a:noFill/>
        </p:spPr>
        <p:txBody>
          <a:bodyPr wrap="square">
            <a:spAutoFit/>
          </a:bodyPr>
          <a:lstStyle/>
          <a:p>
            <a:pPr marL="457200" indent="-457200">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Transition Planning and Support</a:t>
            </a:r>
          </a:p>
          <a:p>
            <a:pPr marL="457200" indent="-457200">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Change Management</a:t>
            </a:r>
          </a:p>
          <a:p>
            <a:pPr marL="457200" indent="-457200">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Change Evaluation</a:t>
            </a:r>
          </a:p>
          <a:p>
            <a:pPr marL="457200" indent="-457200">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Release and Deployment Management</a:t>
            </a:r>
          </a:p>
          <a:p>
            <a:pPr marL="457200" indent="-457200">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Service Asset and Configuration Management</a:t>
            </a:r>
          </a:p>
          <a:p>
            <a:pPr marL="457200" indent="-457200">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Service Validation and Testing</a:t>
            </a:r>
          </a:p>
          <a:p>
            <a:pPr marL="457200" indent="-457200">
              <a:buFont typeface="Arial" panose="020B0604020202020204" pitchFamily="34" charset="0"/>
              <a:buChar char="•"/>
            </a:pPr>
            <a:r>
              <a:rPr lang="en-US" sz="2800" i="1" dirty="0">
                <a:latin typeface="Times New Roman" panose="02020603050405020304" pitchFamily="18" charset="0"/>
                <a:cs typeface="Times New Roman" panose="02020603050405020304" pitchFamily="18" charset="0"/>
              </a:rPr>
              <a:t>Knowledge Management:</a:t>
            </a:r>
            <a:endParaRPr lang="ru-RU"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03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52BE98-F85F-4B91-A6B4-D54AD31DD2BE}"/>
              </a:ext>
            </a:extLst>
          </p:cNvPr>
          <p:cNvSpPr txBox="1"/>
          <p:nvPr/>
        </p:nvSpPr>
        <p:spPr>
          <a:xfrm>
            <a:off x="159488" y="543389"/>
            <a:ext cx="12032512" cy="1569660"/>
          </a:xfrm>
          <a:prstGeom prst="rect">
            <a:avLst/>
          </a:prstGeom>
          <a:noFill/>
        </p:spPr>
        <p:txBody>
          <a:bodyPr wrap="square">
            <a:spAutoFit/>
          </a:bodyPr>
          <a:lstStyle/>
          <a:p>
            <a:r>
              <a:rPr lang="en-US" sz="3200" b="1" dirty="0">
                <a:latin typeface="Times New Roman" panose="02020603050405020304" pitchFamily="18" charset="0"/>
                <a:cs typeface="Times New Roman" panose="02020603050405020304" pitchFamily="18" charset="0"/>
              </a:rPr>
              <a:t>4. Service Operation </a:t>
            </a:r>
          </a:p>
          <a:p>
            <a:r>
              <a:rPr lang="en-US" sz="3200" dirty="0">
                <a:latin typeface="Times New Roman" panose="02020603050405020304" pitchFamily="18" charset="0"/>
                <a:cs typeface="Times New Roman" panose="02020603050405020304" pitchFamily="18" charset="0"/>
              </a:rPr>
              <a:t>Offers ways to manage IT services on a daily, monthly and yearly basis. It includes the following processes:</a:t>
            </a:r>
            <a:endParaRPr lang="ru-RU" sz="32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936C60E-7795-41D0-BA46-83C9BC867918}"/>
              </a:ext>
            </a:extLst>
          </p:cNvPr>
          <p:cNvSpPr txBox="1"/>
          <p:nvPr/>
        </p:nvSpPr>
        <p:spPr>
          <a:xfrm>
            <a:off x="1023384" y="2379783"/>
            <a:ext cx="8577815" cy="2554545"/>
          </a:xfrm>
          <a:prstGeom prst="rect">
            <a:avLst/>
          </a:prstGeom>
          <a:noFill/>
        </p:spPr>
        <p:txBody>
          <a:bodyPr wrap="square">
            <a:spAutoFit/>
          </a:bodyPr>
          <a:lstStyle/>
          <a:p>
            <a:pPr marL="457200" indent="-457200">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Access Management</a:t>
            </a:r>
          </a:p>
          <a:p>
            <a:pPr marL="457200" indent="-457200">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Event Management</a:t>
            </a:r>
          </a:p>
          <a:p>
            <a:pPr marL="457200" indent="-457200">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Service Request Fulfillment</a:t>
            </a:r>
          </a:p>
          <a:p>
            <a:pPr marL="457200" indent="-457200">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Incident Management</a:t>
            </a:r>
          </a:p>
          <a:p>
            <a:pPr marL="457200" indent="-457200">
              <a:buFont typeface="Arial" panose="020B0604020202020204" pitchFamily="34" charset="0"/>
              <a:buChar char="•"/>
            </a:pPr>
            <a:r>
              <a:rPr lang="en-US" sz="3200" i="1" dirty="0">
                <a:latin typeface="Times New Roman" panose="02020603050405020304" pitchFamily="18" charset="0"/>
                <a:cs typeface="Times New Roman" panose="02020603050405020304" pitchFamily="18" charset="0"/>
              </a:rPr>
              <a:t>Problem Management:</a:t>
            </a:r>
            <a:endParaRPr lang="ru-RU"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915552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705</Words>
  <Application>Microsoft Office PowerPoint</Application>
  <PresentationFormat>Широкоэкранный</PresentationFormat>
  <Paragraphs>85</Paragraphs>
  <Slides>15</Slides>
  <Notes>12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Calibri</vt:lpstr>
      <vt:lpstr>Calibri Light</vt:lpstr>
      <vt:lpstr>Courier New</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Айбек Ибраимкулов</dc:creator>
  <cp:lastModifiedBy>Айбек Ибраимкулов</cp:lastModifiedBy>
  <cp:revision>1</cp:revision>
  <dcterms:created xsi:type="dcterms:W3CDTF">2021-09-21T11:48:50Z</dcterms:created>
  <dcterms:modified xsi:type="dcterms:W3CDTF">2021-09-21T11:49:47Z</dcterms:modified>
</cp:coreProperties>
</file>