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69" r:id="rId4"/>
    <p:sldId id="270" r:id="rId5"/>
    <p:sldId id="271" r:id="rId6"/>
    <p:sldId id="272" r:id="rId7"/>
    <p:sldId id="273" r:id="rId8"/>
    <p:sldId id="274" r:id="rId9"/>
    <p:sldId id="277" r:id="rId10"/>
    <p:sldId id="275" r:id="rId11"/>
    <p:sldId id="276" r:id="rId12"/>
    <p:sldId id="278" r:id="rId13"/>
    <p:sldId id="279" r:id="rId14"/>
    <p:sldId id="280" r:id="rId15"/>
    <p:sldId id="281" r:id="rId16"/>
    <p:sldId id="282" r:id="rId17"/>
    <p:sldId id="283" r:id="rId18"/>
    <p:sldId id="284" r:id="rId19"/>
    <p:sldId id="285" r:id="rId20"/>
    <p:sldId id="287" r:id="rId21"/>
    <p:sldId id="288" r:id="rId22"/>
    <p:sldId id="289" r:id="rId23"/>
    <p:sldId id="290" r:id="rId24"/>
    <p:sldId id="291" r:id="rId25"/>
    <p:sldId id="292" r:id="rId26"/>
    <p:sldId id="293" r:id="rId27"/>
    <p:sldId id="294" r:id="rId28"/>
    <p:sldId id="295" r:id="rId29"/>
    <p:sldId id="298" r:id="rId30"/>
    <p:sldId id="296" r:id="rId31"/>
    <p:sldId id="297" r:id="rId32"/>
    <p:sldId id="299" r:id="rId33"/>
    <p:sldId id="300" r:id="rId34"/>
    <p:sldId id="264" r:id="rId35"/>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2" d="100"/>
          <a:sy n="72" d="100"/>
        </p:scale>
        <p:origin x="-516" y="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 Id="rId4" Type="http://schemas.openxmlformats.org/officeDocument/2006/relationships/image" Target="../media/image28.png"/></Relationships>
</file>

<file path=ppt/diagrams/_rels/data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diagrams/_rels/data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diagrams/_rels/data8.xml.rels><?xml version="1.0" encoding="UTF-8" standalone="yes"?>
<Relationships xmlns="http://schemas.openxmlformats.org/package/2006/relationships"><Relationship Id="rId2" Type="http://schemas.microsoft.com/office/2007/relationships/hdphoto" Target="../media/hdphoto2.wdp"/><Relationship Id="rId1" Type="http://schemas.openxmlformats.org/officeDocument/2006/relationships/image" Target="../media/image23.png"/></Relationships>
</file>

<file path=ppt/diagrams/_rels/data9.xml.rels><?xml version="1.0" encoding="UTF-8" standalone="yes"?>
<Relationships xmlns="http://schemas.openxmlformats.org/package/2006/relationships"><Relationship Id="rId1"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62BC69-0005-4861-8AEE-D62D9B2FC68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x-none"/>
        </a:p>
      </dgm:t>
    </dgm:pt>
    <dgm:pt modelId="{908823D2-D7CF-4A08-BB31-0F6415B7601D}">
      <dgm:prSet phldrT="[Текст]" custT="1"/>
      <dgm:spPr/>
      <dgm:t>
        <a:bodyPr/>
        <a:lstStyle/>
        <a:p>
          <a:pPr algn="ctr"/>
          <a:r>
            <a:rPr lang="kk-KZ" sz="2000" b="1" dirty="0">
              <a:solidFill>
                <a:schemeClr val="accent1">
                  <a:lumMod val="75000"/>
                </a:schemeClr>
              </a:solidFill>
              <a:latin typeface="Times New Roman" panose="02020603050405020304" pitchFamily="18" charset="0"/>
              <a:cs typeface="Times New Roman" panose="02020603050405020304" pitchFamily="18" charset="0"/>
            </a:rPr>
            <a:t>Объектіге бағытталған жүйенің элементтері</a:t>
          </a:r>
          <a:endParaRPr lang="x-none" sz="2000" dirty="0">
            <a:solidFill>
              <a:schemeClr val="accent1">
                <a:lumMod val="75000"/>
              </a:schemeClr>
            </a:solidFill>
          </a:endParaRPr>
        </a:p>
      </dgm:t>
    </dgm:pt>
    <dgm:pt modelId="{B71C805B-4220-4134-A0C1-62A3EA240231}" type="parTrans" cxnId="{ABE50B5A-6280-478D-823C-7A83BB023361}">
      <dgm:prSet/>
      <dgm:spPr/>
      <dgm:t>
        <a:bodyPr/>
        <a:lstStyle/>
        <a:p>
          <a:pPr algn="just"/>
          <a:endParaRPr lang="x-none" sz="2400"/>
        </a:p>
      </dgm:t>
    </dgm:pt>
    <dgm:pt modelId="{5303C010-F2B9-4FE7-9F7F-47E4BA1D9FDF}" type="sibTrans" cxnId="{ABE50B5A-6280-478D-823C-7A83BB023361}">
      <dgm:prSet/>
      <dgm:spPr/>
      <dgm:t>
        <a:bodyPr/>
        <a:lstStyle/>
        <a:p>
          <a:pPr algn="just"/>
          <a:endParaRPr lang="x-none" sz="2400"/>
        </a:p>
      </dgm:t>
    </dgm:pt>
    <dgm:pt modelId="{D9C76768-D881-402A-B77E-962786666423}">
      <dgm:prSet phldrT="[Текст]" custT="1"/>
      <dgm:spPr/>
      <dgm:t>
        <a:bodyPr/>
        <a:lstStyle/>
        <a:p>
          <a:pPr algn="just">
            <a:buNone/>
          </a:pPr>
          <a:r>
            <a:rPr lang="be-BY" sz="1800" b="1" dirty="0">
              <a:latin typeface="Times New Roman" panose="02020603050405020304" pitchFamily="18" charset="0"/>
              <a:cs typeface="Times New Roman" panose="02020603050405020304" pitchFamily="18" charset="0"/>
            </a:rPr>
            <a:t>Объект</a:t>
          </a:r>
          <a:r>
            <a:rPr lang="be-BY" sz="1800" dirty="0">
              <a:latin typeface="Times New Roman" panose="02020603050405020304" pitchFamily="18" charset="0"/>
              <a:cs typeface="Times New Roman" panose="02020603050405020304" pitchFamily="18" charset="0"/>
            </a:rPr>
            <a:t> - проблемалық доменде бар және деректер (атрибут) немесе мінез-құлық арқылы анықталуы мүмкін нәрсе. Барлық материалдық нысандар (студенттер, пациенттер) және кейбір материалдық емес нысандар (банк шоты) объект ретінде модельденеді.</a:t>
          </a:r>
        </a:p>
      </dgm:t>
    </dgm:pt>
    <dgm:pt modelId="{CFC29FD1-334C-4569-916B-355C1C8CF00F}" type="parTrans" cxnId="{01537E9F-2767-4C7B-9410-5743BE8EB919}">
      <dgm:prSet/>
      <dgm:spPr/>
      <dgm:t>
        <a:bodyPr/>
        <a:lstStyle/>
        <a:p>
          <a:pPr algn="just"/>
          <a:endParaRPr lang="x-none" sz="2400"/>
        </a:p>
      </dgm:t>
    </dgm:pt>
    <dgm:pt modelId="{20F2FC50-A864-46AC-ADBE-23BCEF4B9A45}" type="sibTrans" cxnId="{01537E9F-2767-4C7B-9410-5743BE8EB919}">
      <dgm:prSet/>
      <dgm:spPr/>
      <dgm:t>
        <a:bodyPr/>
        <a:lstStyle/>
        <a:p>
          <a:pPr algn="just"/>
          <a:endParaRPr lang="x-none" sz="2400"/>
        </a:p>
      </dgm:t>
    </dgm:pt>
    <dgm:pt modelId="{D8B2CDE5-823B-4364-B171-B916DA031635}">
      <dgm:prSet phldrT="[Текст]" custT="1"/>
      <dgm:spPr/>
      <dgm:t>
        <a:bodyPr/>
        <a:lstStyle/>
        <a:p>
          <a:pPr algn="just">
            <a:buNone/>
          </a:pPr>
          <a:r>
            <a:rPr lang="be-BY" sz="1800" b="1" dirty="0">
              <a:latin typeface="Times New Roman" panose="02020603050405020304" pitchFamily="18" charset="0"/>
              <a:cs typeface="Times New Roman" panose="02020603050405020304" pitchFamily="18" charset="0"/>
            </a:rPr>
            <a:t>Атрибуттар </a:t>
          </a:r>
          <a:r>
            <a:rPr lang="be-BY" sz="1800" dirty="0">
              <a:latin typeface="Times New Roman" panose="02020603050405020304" pitchFamily="18" charset="0"/>
              <a:cs typeface="Times New Roman" panose="02020603050405020304" pitchFamily="18" charset="0"/>
            </a:rPr>
            <a:t>- объект туралы ақпаратты сипаттайды.</a:t>
          </a:r>
        </a:p>
      </dgm:t>
    </dgm:pt>
    <dgm:pt modelId="{D1B4C90B-BC0B-4753-97A7-CD14EFD1BB7F}" type="parTrans" cxnId="{780BBD59-A88A-4175-A520-B78A999B9AE5}">
      <dgm:prSet/>
      <dgm:spPr/>
      <dgm:t>
        <a:bodyPr/>
        <a:lstStyle/>
        <a:p>
          <a:pPr algn="just"/>
          <a:endParaRPr lang="x-none" sz="2400"/>
        </a:p>
      </dgm:t>
    </dgm:pt>
    <dgm:pt modelId="{A9A59A7B-BB40-4E75-995D-D303FBF1136C}" type="sibTrans" cxnId="{780BBD59-A88A-4175-A520-B78A999B9AE5}">
      <dgm:prSet/>
      <dgm:spPr/>
      <dgm:t>
        <a:bodyPr/>
        <a:lstStyle/>
        <a:p>
          <a:pPr algn="just"/>
          <a:endParaRPr lang="x-none" sz="2400"/>
        </a:p>
      </dgm:t>
    </dgm:pt>
    <dgm:pt modelId="{4A143736-A114-4874-A00D-308DAB6ABAE0}">
      <dgm:prSet phldrT="[Текст]" custT="1"/>
      <dgm:spPr/>
      <dgm:t>
        <a:bodyPr/>
        <a:lstStyle/>
        <a:p>
          <a:pPr algn="just">
            <a:buNone/>
          </a:pPr>
          <a:r>
            <a:rPr lang="be-BY" sz="1800" b="1" dirty="0">
              <a:latin typeface="Times New Roman" panose="02020603050405020304" pitchFamily="18" charset="0"/>
              <a:cs typeface="Times New Roman" panose="02020603050405020304" pitchFamily="18" charset="0"/>
            </a:rPr>
            <a:t>Мінез-құлық </a:t>
          </a:r>
          <a:r>
            <a:rPr lang="be-BY" sz="1800" dirty="0">
              <a:latin typeface="Times New Roman" panose="02020603050405020304" pitchFamily="18" charset="0"/>
              <a:cs typeface="Times New Roman" panose="02020603050405020304" pitchFamily="18" charset="0"/>
            </a:rPr>
            <a:t>– бұл нысанның не істей алатынын көрсетеді. Ол объектілерде орындалатын операцияны анықтайды.</a:t>
          </a:r>
        </a:p>
        <a:p>
          <a:pPr algn="just">
            <a:buNone/>
          </a:pPr>
          <a:endParaRPr lang="be-BY" sz="1800" dirty="0">
            <a:latin typeface="Times New Roman" panose="02020603050405020304" pitchFamily="18" charset="0"/>
            <a:cs typeface="Times New Roman" panose="02020603050405020304" pitchFamily="18" charset="0"/>
          </a:endParaRPr>
        </a:p>
      </dgm:t>
    </dgm:pt>
    <dgm:pt modelId="{6B993AEA-46E4-4AC2-BD27-4A37D7D2604B}" type="parTrans" cxnId="{D8B0BEF9-4D0F-4C87-BDBA-B94D390C839B}">
      <dgm:prSet/>
      <dgm:spPr/>
      <dgm:t>
        <a:bodyPr/>
        <a:lstStyle/>
        <a:p>
          <a:pPr algn="just"/>
          <a:endParaRPr lang="x-none" sz="2400"/>
        </a:p>
      </dgm:t>
    </dgm:pt>
    <dgm:pt modelId="{A9F00A47-D009-42A4-B252-82D1C0DAA970}" type="sibTrans" cxnId="{D8B0BEF9-4D0F-4C87-BDBA-B94D390C839B}">
      <dgm:prSet/>
      <dgm:spPr/>
      <dgm:t>
        <a:bodyPr/>
        <a:lstStyle/>
        <a:p>
          <a:pPr algn="just"/>
          <a:endParaRPr lang="x-none" sz="2400"/>
        </a:p>
      </dgm:t>
    </dgm:pt>
    <dgm:pt modelId="{565223B5-1F4D-49B0-9FE5-FD293C6A0B0A}">
      <dgm:prSet custT="1"/>
      <dgm:spPr/>
      <dgm:t>
        <a:bodyPr/>
        <a:lstStyle/>
        <a:p>
          <a:pPr algn="just"/>
          <a:r>
            <a:rPr lang="be-BY" sz="1800" b="1">
              <a:latin typeface="Times New Roman" panose="02020603050405020304" pitchFamily="18" charset="0"/>
              <a:cs typeface="Times New Roman" panose="02020603050405020304" pitchFamily="18" charset="0"/>
            </a:rPr>
            <a:t>Класс </a:t>
          </a:r>
          <a:r>
            <a:rPr lang="be-BY" sz="1800">
              <a:latin typeface="Times New Roman" panose="02020603050405020304" pitchFamily="18" charset="0"/>
              <a:cs typeface="Times New Roman" panose="02020603050405020304" pitchFamily="18" charset="0"/>
            </a:rPr>
            <a:t>- деректерді және оның әрекетін инкапсуляциялайды. Мағынасы мен мақсаты ұқсас объектілер класс ретінде топтастырылған.</a:t>
          </a:r>
          <a:endParaRPr lang="be-BY" sz="1800" dirty="0">
            <a:latin typeface="Times New Roman" panose="02020603050405020304" pitchFamily="18" charset="0"/>
            <a:cs typeface="Times New Roman" panose="02020603050405020304" pitchFamily="18" charset="0"/>
          </a:endParaRPr>
        </a:p>
      </dgm:t>
    </dgm:pt>
    <dgm:pt modelId="{C431162F-D428-48BA-9B3C-8283A07A4AE8}" type="parTrans" cxnId="{12B557DC-D223-4731-898F-B57FC17D5B10}">
      <dgm:prSet/>
      <dgm:spPr/>
      <dgm:t>
        <a:bodyPr/>
        <a:lstStyle/>
        <a:p>
          <a:pPr algn="just"/>
          <a:endParaRPr lang="x-none" sz="2400"/>
        </a:p>
      </dgm:t>
    </dgm:pt>
    <dgm:pt modelId="{34242B86-D9D0-4366-A17B-51ABAC828C88}" type="sibTrans" cxnId="{12B557DC-D223-4731-898F-B57FC17D5B10}">
      <dgm:prSet/>
      <dgm:spPr/>
      <dgm:t>
        <a:bodyPr/>
        <a:lstStyle/>
        <a:p>
          <a:pPr algn="just"/>
          <a:endParaRPr lang="x-none" sz="2400"/>
        </a:p>
      </dgm:t>
    </dgm:pt>
    <dgm:pt modelId="{0F904F66-0297-4533-9E00-0C5EAD864CC4}">
      <dgm:prSet custT="1"/>
      <dgm:spPr/>
      <dgm:t>
        <a:bodyPr/>
        <a:lstStyle/>
        <a:p>
          <a:pPr algn="just"/>
          <a:r>
            <a:rPr lang="be-BY" sz="1800" b="1">
              <a:latin typeface="Times New Roman" panose="02020603050405020304" pitchFamily="18" charset="0"/>
              <a:cs typeface="Times New Roman" panose="02020603050405020304" pitchFamily="18" charset="0"/>
            </a:rPr>
            <a:t>Әдістер </a:t>
          </a:r>
          <a:r>
            <a:rPr lang="be-BY" sz="1800">
              <a:latin typeface="Times New Roman" panose="02020603050405020304" pitchFamily="18" charset="0"/>
              <a:cs typeface="Times New Roman" panose="02020603050405020304" pitchFamily="18" charset="0"/>
            </a:rPr>
            <a:t>– класстың әрекетін анықтайды. Олар объект орындай алатын әрекеттен басқа ештеңе емес.</a:t>
          </a:r>
          <a:endParaRPr lang="be-BY" sz="1800" dirty="0">
            <a:latin typeface="Times New Roman" panose="02020603050405020304" pitchFamily="18" charset="0"/>
            <a:cs typeface="Times New Roman" panose="02020603050405020304" pitchFamily="18" charset="0"/>
          </a:endParaRPr>
        </a:p>
      </dgm:t>
    </dgm:pt>
    <dgm:pt modelId="{B360AA4E-D1F2-4DF5-A5CC-7A3EDEB74D89}" type="parTrans" cxnId="{048931BA-58DC-4380-8362-D18E0C427ECA}">
      <dgm:prSet/>
      <dgm:spPr/>
      <dgm:t>
        <a:bodyPr/>
        <a:lstStyle/>
        <a:p>
          <a:pPr algn="just"/>
          <a:endParaRPr lang="x-none" sz="2400"/>
        </a:p>
      </dgm:t>
    </dgm:pt>
    <dgm:pt modelId="{1F39C45B-FE71-43BB-B5AF-7D5E5927CCD0}" type="sibTrans" cxnId="{048931BA-58DC-4380-8362-D18E0C427ECA}">
      <dgm:prSet/>
      <dgm:spPr/>
      <dgm:t>
        <a:bodyPr/>
        <a:lstStyle/>
        <a:p>
          <a:pPr algn="just"/>
          <a:endParaRPr lang="x-none" sz="2400"/>
        </a:p>
      </dgm:t>
    </dgm:pt>
    <dgm:pt modelId="{827A2832-84DD-4437-9FE6-DE3408522366}">
      <dgm:prSet custT="1"/>
      <dgm:spPr/>
      <dgm:t>
        <a:bodyPr/>
        <a:lstStyle/>
        <a:p>
          <a:pPr algn="just"/>
          <a:r>
            <a:rPr lang="be-BY" sz="1800" b="1">
              <a:latin typeface="Times New Roman" panose="02020603050405020304" pitchFamily="18" charset="0"/>
              <a:cs typeface="Times New Roman" panose="02020603050405020304" pitchFamily="18" charset="0"/>
            </a:rPr>
            <a:t>Хабарлама </a:t>
          </a:r>
          <a:r>
            <a:rPr lang="be-BY" sz="1800">
              <a:latin typeface="Times New Roman" panose="02020603050405020304" pitchFamily="18" charset="0"/>
              <a:cs typeface="Times New Roman" panose="02020603050405020304" pitchFamily="18" charset="0"/>
            </a:rPr>
            <a:t>– бір объектіден екіншісіне функция немесе процедура шақыру. Олар әдістерді іске қосу үшін объектілерге жіберілетін ақпарат. Негізінде, хабарлама бір объектіден екіншісіне функция немесе процедураны шақыру болып табылады.</a:t>
          </a:r>
          <a:endParaRPr lang="x-none" sz="1800" dirty="0"/>
        </a:p>
      </dgm:t>
    </dgm:pt>
    <dgm:pt modelId="{47C9AC57-4E7F-441F-985B-84F0C7A9059A}" type="parTrans" cxnId="{6D98EF9C-DC55-4111-BDB7-40DD55C54E4D}">
      <dgm:prSet/>
      <dgm:spPr/>
      <dgm:t>
        <a:bodyPr/>
        <a:lstStyle/>
        <a:p>
          <a:pPr algn="just"/>
          <a:endParaRPr lang="x-none" sz="2400"/>
        </a:p>
      </dgm:t>
    </dgm:pt>
    <dgm:pt modelId="{FA89A2DF-61DC-4BBB-B82C-941819914BEF}" type="sibTrans" cxnId="{6D98EF9C-DC55-4111-BDB7-40DD55C54E4D}">
      <dgm:prSet/>
      <dgm:spPr/>
      <dgm:t>
        <a:bodyPr/>
        <a:lstStyle/>
        <a:p>
          <a:pPr algn="just"/>
          <a:endParaRPr lang="x-none" sz="2400"/>
        </a:p>
      </dgm:t>
    </dgm:pt>
    <dgm:pt modelId="{BA65E9DD-0F2F-4E10-9D34-4CE1119D8E54}" type="pres">
      <dgm:prSet presAssocID="{9A62BC69-0005-4861-8AEE-D62D9B2FC68E}" presName="vert0" presStyleCnt="0">
        <dgm:presLayoutVars>
          <dgm:dir/>
          <dgm:animOne val="branch"/>
          <dgm:animLvl val="lvl"/>
        </dgm:presLayoutVars>
      </dgm:prSet>
      <dgm:spPr/>
      <dgm:t>
        <a:bodyPr/>
        <a:lstStyle/>
        <a:p>
          <a:endParaRPr lang="en-US"/>
        </a:p>
      </dgm:t>
    </dgm:pt>
    <dgm:pt modelId="{D70AD785-E93A-471F-94B1-A3E2BDCF0C32}" type="pres">
      <dgm:prSet presAssocID="{908823D2-D7CF-4A08-BB31-0F6415B7601D}" presName="thickLine" presStyleLbl="alignNode1" presStyleIdx="0" presStyleCnt="1"/>
      <dgm:spPr/>
    </dgm:pt>
    <dgm:pt modelId="{4D843FF0-7858-4EB8-9D63-464599FD2DED}" type="pres">
      <dgm:prSet presAssocID="{908823D2-D7CF-4A08-BB31-0F6415B7601D}" presName="horz1" presStyleCnt="0"/>
      <dgm:spPr/>
    </dgm:pt>
    <dgm:pt modelId="{F45FCCAC-8E60-4106-9304-EF4C652B6807}" type="pres">
      <dgm:prSet presAssocID="{908823D2-D7CF-4A08-BB31-0F6415B7601D}" presName="tx1" presStyleLbl="revTx" presStyleIdx="0" presStyleCnt="7" custLinFactNeighborY="-289"/>
      <dgm:spPr/>
      <dgm:t>
        <a:bodyPr/>
        <a:lstStyle/>
        <a:p>
          <a:endParaRPr lang="en-US"/>
        </a:p>
      </dgm:t>
    </dgm:pt>
    <dgm:pt modelId="{7BD1118A-8A8D-4C4B-89A2-FBE529CA126B}" type="pres">
      <dgm:prSet presAssocID="{908823D2-D7CF-4A08-BB31-0F6415B7601D}" presName="vert1" presStyleCnt="0"/>
      <dgm:spPr/>
    </dgm:pt>
    <dgm:pt modelId="{FFF25143-238E-4B29-84C3-93A12C8BA936}" type="pres">
      <dgm:prSet presAssocID="{D9C76768-D881-402A-B77E-962786666423}" presName="vertSpace2a" presStyleCnt="0"/>
      <dgm:spPr/>
    </dgm:pt>
    <dgm:pt modelId="{EB59A755-BEB9-4BB5-8D06-2067CBA6C940}" type="pres">
      <dgm:prSet presAssocID="{D9C76768-D881-402A-B77E-962786666423}" presName="horz2" presStyleCnt="0"/>
      <dgm:spPr/>
    </dgm:pt>
    <dgm:pt modelId="{BD74D471-E030-496D-A842-816D7A203981}" type="pres">
      <dgm:prSet presAssocID="{D9C76768-D881-402A-B77E-962786666423}" presName="horzSpace2" presStyleCnt="0"/>
      <dgm:spPr/>
    </dgm:pt>
    <dgm:pt modelId="{B4E10600-1E6B-4593-81B9-3215A405CA41}" type="pres">
      <dgm:prSet presAssocID="{D9C76768-D881-402A-B77E-962786666423}" presName="tx2" presStyleLbl="revTx" presStyleIdx="1" presStyleCnt="7"/>
      <dgm:spPr/>
      <dgm:t>
        <a:bodyPr/>
        <a:lstStyle/>
        <a:p>
          <a:endParaRPr lang="en-US"/>
        </a:p>
      </dgm:t>
    </dgm:pt>
    <dgm:pt modelId="{6C8ABD68-6591-421A-9DCA-78284757B4EF}" type="pres">
      <dgm:prSet presAssocID="{D9C76768-D881-402A-B77E-962786666423}" presName="vert2" presStyleCnt="0"/>
      <dgm:spPr/>
    </dgm:pt>
    <dgm:pt modelId="{396C2389-8335-48F4-9278-2DF4C1A22203}" type="pres">
      <dgm:prSet presAssocID="{D9C76768-D881-402A-B77E-962786666423}" presName="thinLine2b" presStyleLbl="callout" presStyleIdx="0" presStyleCnt="6" custLinFactY="116548" custLinFactNeighborY="200000"/>
      <dgm:spPr/>
    </dgm:pt>
    <dgm:pt modelId="{CCE4CAF6-1955-47F1-9D3B-78B0440B756A}" type="pres">
      <dgm:prSet presAssocID="{D9C76768-D881-402A-B77E-962786666423}" presName="vertSpace2b" presStyleCnt="0"/>
      <dgm:spPr/>
    </dgm:pt>
    <dgm:pt modelId="{99D3AC09-65D0-4E1B-95B6-51811B09FB1B}" type="pres">
      <dgm:prSet presAssocID="{D8B2CDE5-823B-4364-B171-B916DA031635}" presName="horz2" presStyleCnt="0"/>
      <dgm:spPr/>
    </dgm:pt>
    <dgm:pt modelId="{684A7C83-6F92-4830-8C57-E270FBE21772}" type="pres">
      <dgm:prSet presAssocID="{D8B2CDE5-823B-4364-B171-B916DA031635}" presName="horzSpace2" presStyleCnt="0"/>
      <dgm:spPr/>
    </dgm:pt>
    <dgm:pt modelId="{AB10FD36-61D4-4A10-BB0A-1280F16826AF}" type="pres">
      <dgm:prSet presAssocID="{D8B2CDE5-823B-4364-B171-B916DA031635}" presName="tx2" presStyleLbl="revTx" presStyleIdx="2" presStyleCnt="7" custLinFactNeighborX="-267" custLinFactNeighborY="10472"/>
      <dgm:spPr/>
      <dgm:t>
        <a:bodyPr/>
        <a:lstStyle/>
        <a:p>
          <a:endParaRPr lang="en-US"/>
        </a:p>
      </dgm:t>
    </dgm:pt>
    <dgm:pt modelId="{90C5C0FE-D864-4D15-B799-20C3B03486C4}" type="pres">
      <dgm:prSet presAssocID="{D8B2CDE5-823B-4364-B171-B916DA031635}" presName="vert2" presStyleCnt="0"/>
      <dgm:spPr/>
    </dgm:pt>
    <dgm:pt modelId="{F3915B74-A976-4E1B-9E1C-43115E0A6BCF}" type="pres">
      <dgm:prSet presAssocID="{D8B2CDE5-823B-4364-B171-B916DA031635}" presName="thinLine2b" presStyleLbl="callout" presStyleIdx="1" presStyleCnt="6"/>
      <dgm:spPr/>
    </dgm:pt>
    <dgm:pt modelId="{CFB4D600-D94A-432C-8395-8B7B5E2D4722}" type="pres">
      <dgm:prSet presAssocID="{D8B2CDE5-823B-4364-B171-B916DA031635}" presName="vertSpace2b" presStyleCnt="0"/>
      <dgm:spPr/>
    </dgm:pt>
    <dgm:pt modelId="{A63FAE51-9861-434C-BF4F-6F34E3B6BD64}" type="pres">
      <dgm:prSet presAssocID="{4A143736-A114-4874-A00D-308DAB6ABAE0}" presName="horz2" presStyleCnt="0"/>
      <dgm:spPr/>
    </dgm:pt>
    <dgm:pt modelId="{A6D1305C-4E4A-4177-8722-FF34348B5C9E}" type="pres">
      <dgm:prSet presAssocID="{4A143736-A114-4874-A00D-308DAB6ABAE0}" presName="horzSpace2" presStyleCnt="0"/>
      <dgm:spPr/>
    </dgm:pt>
    <dgm:pt modelId="{71AC9658-B555-42D3-8461-915DA0E1FFBB}" type="pres">
      <dgm:prSet presAssocID="{4A143736-A114-4874-A00D-308DAB6ABAE0}" presName="tx2" presStyleLbl="revTx" presStyleIdx="3" presStyleCnt="7" custLinFactNeighborY="687"/>
      <dgm:spPr/>
      <dgm:t>
        <a:bodyPr/>
        <a:lstStyle/>
        <a:p>
          <a:endParaRPr lang="en-US"/>
        </a:p>
      </dgm:t>
    </dgm:pt>
    <dgm:pt modelId="{8A04F963-C7BE-400E-AB3A-0B4CBF2455ED}" type="pres">
      <dgm:prSet presAssocID="{4A143736-A114-4874-A00D-308DAB6ABAE0}" presName="vert2" presStyleCnt="0"/>
      <dgm:spPr/>
    </dgm:pt>
    <dgm:pt modelId="{58A7FDB6-7D3B-4E71-B265-125BC12E5F92}" type="pres">
      <dgm:prSet presAssocID="{4A143736-A114-4874-A00D-308DAB6ABAE0}" presName="thinLine2b" presStyleLbl="callout" presStyleIdx="2" presStyleCnt="6"/>
      <dgm:spPr/>
    </dgm:pt>
    <dgm:pt modelId="{80A0515E-EC20-4374-AF40-CA1EF048B713}" type="pres">
      <dgm:prSet presAssocID="{4A143736-A114-4874-A00D-308DAB6ABAE0}" presName="vertSpace2b" presStyleCnt="0"/>
      <dgm:spPr/>
    </dgm:pt>
    <dgm:pt modelId="{0E2A0198-E939-4D33-BC6E-2B7F1694B0E9}" type="pres">
      <dgm:prSet presAssocID="{565223B5-1F4D-49B0-9FE5-FD293C6A0B0A}" presName="horz2" presStyleCnt="0"/>
      <dgm:spPr/>
    </dgm:pt>
    <dgm:pt modelId="{FE6D6C65-C022-41C9-8919-137F83C3DED5}" type="pres">
      <dgm:prSet presAssocID="{565223B5-1F4D-49B0-9FE5-FD293C6A0B0A}" presName="horzSpace2" presStyleCnt="0"/>
      <dgm:spPr/>
    </dgm:pt>
    <dgm:pt modelId="{DD63F800-DC71-4AEE-A788-60AB08323555}" type="pres">
      <dgm:prSet presAssocID="{565223B5-1F4D-49B0-9FE5-FD293C6A0B0A}" presName="tx2" presStyleLbl="revTx" presStyleIdx="4" presStyleCnt="7"/>
      <dgm:spPr/>
      <dgm:t>
        <a:bodyPr/>
        <a:lstStyle/>
        <a:p>
          <a:endParaRPr lang="en-US"/>
        </a:p>
      </dgm:t>
    </dgm:pt>
    <dgm:pt modelId="{DEFA6936-4AC9-40BF-8B5B-4967932031C2}" type="pres">
      <dgm:prSet presAssocID="{565223B5-1F4D-49B0-9FE5-FD293C6A0B0A}" presName="vert2" presStyleCnt="0"/>
      <dgm:spPr/>
    </dgm:pt>
    <dgm:pt modelId="{212EE93F-F63F-4090-BB02-0B3A52F423CB}" type="pres">
      <dgm:prSet presAssocID="{565223B5-1F4D-49B0-9FE5-FD293C6A0B0A}" presName="thinLine2b" presStyleLbl="callout" presStyleIdx="3" presStyleCnt="6"/>
      <dgm:spPr/>
    </dgm:pt>
    <dgm:pt modelId="{0F292E2F-D1D4-4203-96CE-89769313669A}" type="pres">
      <dgm:prSet presAssocID="{565223B5-1F4D-49B0-9FE5-FD293C6A0B0A}" presName="vertSpace2b" presStyleCnt="0"/>
      <dgm:spPr/>
    </dgm:pt>
    <dgm:pt modelId="{77D898DD-E760-4DA5-87A2-A5AE381673DE}" type="pres">
      <dgm:prSet presAssocID="{0F904F66-0297-4533-9E00-0C5EAD864CC4}" presName="horz2" presStyleCnt="0"/>
      <dgm:spPr/>
    </dgm:pt>
    <dgm:pt modelId="{A5A996BC-06A0-437C-9CDA-A595FFBF5826}" type="pres">
      <dgm:prSet presAssocID="{0F904F66-0297-4533-9E00-0C5EAD864CC4}" presName="horzSpace2" presStyleCnt="0"/>
      <dgm:spPr/>
    </dgm:pt>
    <dgm:pt modelId="{F2E06D05-4FB3-4AC7-80C3-EAC25DBDBE17}" type="pres">
      <dgm:prSet presAssocID="{0F904F66-0297-4533-9E00-0C5EAD864CC4}" presName="tx2" presStyleLbl="revTx" presStyleIdx="5" presStyleCnt="7"/>
      <dgm:spPr/>
      <dgm:t>
        <a:bodyPr/>
        <a:lstStyle/>
        <a:p>
          <a:endParaRPr lang="en-US"/>
        </a:p>
      </dgm:t>
    </dgm:pt>
    <dgm:pt modelId="{A644025E-ED88-46C9-A80E-FBE4977CBC19}" type="pres">
      <dgm:prSet presAssocID="{0F904F66-0297-4533-9E00-0C5EAD864CC4}" presName="vert2" presStyleCnt="0"/>
      <dgm:spPr/>
    </dgm:pt>
    <dgm:pt modelId="{7507AA2C-71B0-413D-B531-8FFA6595C71D}" type="pres">
      <dgm:prSet presAssocID="{0F904F66-0297-4533-9E00-0C5EAD864CC4}" presName="thinLine2b" presStyleLbl="callout" presStyleIdx="4" presStyleCnt="6"/>
      <dgm:spPr/>
    </dgm:pt>
    <dgm:pt modelId="{2D402C3D-565D-47B3-9CB5-E8165E70DF64}" type="pres">
      <dgm:prSet presAssocID="{0F904F66-0297-4533-9E00-0C5EAD864CC4}" presName="vertSpace2b" presStyleCnt="0"/>
      <dgm:spPr/>
    </dgm:pt>
    <dgm:pt modelId="{D36928BD-77E0-42AE-A448-CB9F950B6D7E}" type="pres">
      <dgm:prSet presAssocID="{827A2832-84DD-4437-9FE6-DE3408522366}" presName="horz2" presStyleCnt="0"/>
      <dgm:spPr/>
    </dgm:pt>
    <dgm:pt modelId="{028C70DF-EB85-430F-AD92-1599386EFAFD}" type="pres">
      <dgm:prSet presAssocID="{827A2832-84DD-4437-9FE6-DE3408522366}" presName="horzSpace2" presStyleCnt="0"/>
      <dgm:spPr/>
    </dgm:pt>
    <dgm:pt modelId="{F0AFC403-1F36-48AB-AF0A-87FA35AD03DC}" type="pres">
      <dgm:prSet presAssocID="{827A2832-84DD-4437-9FE6-DE3408522366}" presName="tx2" presStyleLbl="revTx" presStyleIdx="6" presStyleCnt="7"/>
      <dgm:spPr/>
      <dgm:t>
        <a:bodyPr/>
        <a:lstStyle/>
        <a:p>
          <a:endParaRPr lang="en-US"/>
        </a:p>
      </dgm:t>
    </dgm:pt>
    <dgm:pt modelId="{74FBDD1D-A124-4EA8-9CB1-83167CE5F2C3}" type="pres">
      <dgm:prSet presAssocID="{827A2832-84DD-4437-9FE6-DE3408522366}" presName="vert2" presStyleCnt="0"/>
      <dgm:spPr/>
    </dgm:pt>
    <dgm:pt modelId="{39D566BC-A40C-4CF4-B94F-CE2A45CB2C11}" type="pres">
      <dgm:prSet presAssocID="{827A2832-84DD-4437-9FE6-DE3408522366}" presName="thinLine2b" presStyleLbl="callout" presStyleIdx="5" presStyleCnt="6" custLinFactY="230026" custLinFactNeighborY="300000"/>
      <dgm:spPr/>
    </dgm:pt>
    <dgm:pt modelId="{C749A85E-9E28-4809-BB03-D35A6E71C1D4}" type="pres">
      <dgm:prSet presAssocID="{827A2832-84DD-4437-9FE6-DE3408522366}" presName="vertSpace2b" presStyleCnt="0"/>
      <dgm:spPr/>
    </dgm:pt>
  </dgm:ptLst>
  <dgm:cxnLst>
    <dgm:cxn modelId="{EACED28E-AE37-43D0-8DC9-2CE47447A8A6}" type="presOf" srcId="{D9C76768-D881-402A-B77E-962786666423}" destId="{B4E10600-1E6B-4593-81B9-3215A405CA41}" srcOrd="0" destOrd="0" presId="urn:microsoft.com/office/officeart/2008/layout/LinedList"/>
    <dgm:cxn modelId="{12B557DC-D223-4731-898F-B57FC17D5B10}" srcId="{908823D2-D7CF-4A08-BB31-0F6415B7601D}" destId="{565223B5-1F4D-49B0-9FE5-FD293C6A0B0A}" srcOrd="3" destOrd="0" parTransId="{C431162F-D428-48BA-9B3C-8283A07A4AE8}" sibTransId="{34242B86-D9D0-4366-A17B-51ABAC828C88}"/>
    <dgm:cxn modelId="{780BBD59-A88A-4175-A520-B78A999B9AE5}" srcId="{908823D2-D7CF-4A08-BB31-0F6415B7601D}" destId="{D8B2CDE5-823B-4364-B171-B916DA031635}" srcOrd="1" destOrd="0" parTransId="{D1B4C90B-BC0B-4753-97A7-CD14EFD1BB7F}" sibTransId="{A9A59A7B-BB40-4E75-995D-D303FBF1136C}"/>
    <dgm:cxn modelId="{0AC6B508-7F35-4EB7-9867-E195582E6ABA}" type="presOf" srcId="{827A2832-84DD-4437-9FE6-DE3408522366}" destId="{F0AFC403-1F36-48AB-AF0A-87FA35AD03DC}" srcOrd="0" destOrd="0" presId="urn:microsoft.com/office/officeart/2008/layout/LinedList"/>
    <dgm:cxn modelId="{ABE50B5A-6280-478D-823C-7A83BB023361}" srcId="{9A62BC69-0005-4861-8AEE-D62D9B2FC68E}" destId="{908823D2-D7CF-4A08-BB31-0F6415B7601D}" srcOrd="0" destOrd="0" parTransId="{B71C805B-4220-4134-A0C1-62A3EA240231}" sibTransId="{5303C010-F2B9-4FE7-9F7F-47E4BA1D9FDF}"/>
    <dgm:cxn modelId="{048931BA-58DC-4380-8362-D18E0C427ECA}" srcId="{908823D2-D7CF-4A08-BB31-0F6415B7601D}" destId="{0F904F66-0297-4533-9E00-0C5EAD864CC4}" srcOrd="4" destOrd="0" parTransId="{B360AA4E-D1F2-4DF5-A5CC-7A3EDEB74D89}" sibTransId="{1F39C45B-FE71-43BB-B5AF-7D5E5927CCD0}"/>
    <dgm:cxn modelId="{6D98EF9C-DC55-4111-BDB7-40DD55C54E4D}" srcId="{908823D2-D7CF-4A08-BB31-0F6415B7601D}" destId="{827A2832-84DD-4437-9FE6-DE3408522366}" srcOrd="5" destOrd="0" parTransId="{47C9AC57-4E7F-441F-985B-84F0C7A9059A}" sibTransId="{FA89A2DF-61DC-4BBB-B82C-941819914BEF}"/>
    <dgm:cxn modelId="{D8B0BEF9-4D0F-4C87-BDBA-B94D390C839B}" srcId="{908823D2-D7CF-4A08-BB31-0F6415B7601D}" destId="{4A143736-A114-4874-A00D-308DAB6ABAE0}" srcOrd="2" destOrd="0" parTransId="{6B993AEA-46E4-4AC2-BD27-4A37D7D2604B}" sibTransId="{A9F00A47-D009-42A4-B252-82D1C0DAA970}"/>
    <dgm:cxn modelId="{C4715BBB-4F1A-4930-98B0-63A72C50ADC8}" type="presOf" srcId="{565223B5-1F4D-49B0-9FE5-FD293C6A0B0A}" destId="{DD63F800-DC71-4AEE-A788-60AB08323555}" srcOrd="0" destOrd="0" presId="urn:microsoft.com/office/officeart/2008/layout/LinedList"/>
    <dgm:cxn modelId="{6FF9AC16-F191-47E0-8267-C36D6B0334A3}" type="presOf" srcId="{908823D2-D7CF-4A08-BB31-0F6415B7601D}" destId="{F45FCCAC-8E60-4106-9304-EF4C652B6807}" srcOrd="0" destOrd="0" presId="urn:microsoft.com/office/officeart/2008/layout/LinedList"/>
    <dgm:cxn modelId="{FA917B3D-5671-47D0-8B2F-7D5DA97232E6}" type="presOf" srcId="{0F904F66-0297-4533-9E00-0C5EAD864CC4}" destId="{F2E06D05-4FB3-4AC7-80C3-EAC25DBDBE17}" srcOrd="0" destOrd="0" presId="urn:microsoft.com/office/officeart/2008/layout/LinedList"/>
    <dgm:cxn modelId="{A5BC619F-16A6-418B-B986-3931F8AAF152}" type="presOf" srcId="{4A143736-A114-4874-A00D-308DAB6ABAE0}" destId="{71AC9658-B555-42D3-8461-915DA0E1FFBB}" srcOrd="0" destOrd="0" presId="urn:microsoft.com/office/officeart/2008/layout/LinedList"/>
    <dgm:cxn modelId="{01537E9F-2767-4C7B-9410-5743BE8EB919}" srcId="{908823D2-D7CF-4A08-BB31-0F6415B7601D}" destId="{D9C76768-D881-402A-B77E-962786666423}" srcOrd="0" destOrd="0" parTransId="{CFC29FD1-334C-4569-916B-355C1C8CF00F}" sibTransId="{20F2FC50-A864-46AC-ADBE-23BCEF4B9A45}"/>
    <dgm:cxn modelId="{F3C4C801-4CCA-47E8-B654-250EC56AEAA2}" type="presOf" srcId="{9A62BC69-0005-4861-8AEE-D62D9B2FC68E}" destId="{BA65E9DD-0F2F-4E10-9D34-4CE1119D8E54}" srcOrd="0" destOrd="0" presId="urn:microsoft.com/office/officeart/2008/layout/LinedList"/>
    <dgm:cxn modelId="{B86B3B64-94DE-4AD3-991A-314015B451A6}" type="presOf" srcId="{D8B2CDE5-823B-4364-B171-B916DA031635}" destId="{AB10FD36-61D4-4A10-BB0A-1280F16826AF}" srcOrd="0" destOrd="0" presId="urn:microsoft.com/office/officeart/2008/layout/LinedList"/>
    <dgm:cxn modelId="{BA424F6A-CD2C-40EE-B6E8-42FB6C64E6A7}" type="presParOf" srcId="{BA65E9DD-0F2F-4E10-9D34-4CE1119D8E54}" destId="{D70AD785-E93A-471F-94B1-A3E2BDCF0C32}" srcOrd="0" destOrd="0" presId="urn:microsoft.com/office/officeart/2008/layout/LinedList"/>
    <dgm:cxn modelId="{28B414DD-EA95-4801-8165-A9FE3BF6AF71}" type="presParOf" srcId="{BA65E9DD-0F2F-4E10-9D34-4CE1119D8E54}" destId="{4D843FF0-7858-4EB8-9D63-464599FD2DED}" srcOrd="1" destOrd="0" presId="urn:microsoft.com/office/officeart/2008/layout/LinedList"/>
    <dgm:cxn modelId="{136EE0FA-23E3-4AF4-8501-39C837658F5A}" type="presParOf" srcId="{4D843FF0-7858-4EB8-9D63-464599FD2DED}" destId="{F45FCCAC-8E60-4106-9304-EF4C652B6807}" srcOrd="0" destOrd="0" presId="urn:microsoft.com/office/officeart/2008/layout/LinedList"/>
    <dgm:cxn modelId="{BBBAD131-3A09-46F0-A92A-A90121D43CCE}" type="presParOf" srcId="{4D843FF0-7858-4EB8-9D63-464599FD2DED}" destId="{7BD1118A-8A8D-4C4B-89A2-FBE529CA126B}" srcOrd="1" destOrd="0" presId="urn:microsoft.com/office/officeart/2008/layout/LinedList"/>
    <dgm:cxn modelId="{218CB5C7-1FBF-4DA0-9B1B-856FF4926754}" type="presParOf" srcId="{7BD1118A-8A8D-4C4B-89A2-FBE529CA126B}" destId="{FFF25143-238E-4B29-84C3-93A12C8BA936}" srcOrd="0" destOrd="0" presId="urn:microsoft.com/office/officeart/2008/layout/LinedList"/>
    <dgm:cxn modelId="{1A12BD2A-6BAB-46E1-B5DE-A0D3047634C9}" type="presParOf" srcId="{7BD1118A-8A8D-4C4B-89A2-FBE529CA126B}" destId="{EB59A755-BEB9-4BB5-8D06-2067CBA6C940}" srcOrd="1" destOrd="0" presId="urn:microsoft.com/office/officeart/2008/layout/LinedList"/>
    <dgm:cxn modelId="{667CBE85-F1BA-4700-B1B1-5F2C5CDDD164}" type="presParOf" srcId="{EB59A755-BEB9-4BB5-8D06-2067CBA6C940}" destId="{BD74D471-E030-496D-A842-816D7A203981}" srcOrd="0" destOrd="0" presId="urn:microsoft.com/office/officeart/2008/layout/LinedList"/>
    <dgm:cxn modelId="{E665E763-130F-4D8F-B73B-68980A5F64B8}" type="presParOf" srcId="{EB59A755-BEB9-4BB5-8D06-2067CBA6C940}" destId="{B4E10600-1E6B-4593-81B9-3215A405CA41}" srcOrd="1" destOrd="0" presId="urn:microsoft.com/office/officeart/2008/layout/LinedList"/>
    <dgm:cxn modelId="{5C46A1B7-5756-47F8-9BD6-1C7841DB225B}" type="presParOf" srcId="{EB59A755-BEB9-4BB5-8D06-2067CBA6C940}" destId="{6C8ABD68-6591-421A-9DCA-78284757B4EF}" srcOrd="2" destOrd="0" presId="urn:microsoft.com/office/officeart/2008/layout/LinedList"/>
    <dgm:cxn modelId="{E0D3CC41-5287-4E87-A56F-DCE316F8E1E9}" type="presParOf" srcId="{7BD1118A-8A8D-4C4B-89A2-FBE529CA126B}" destId="{396C2389-8335-48F4-9278-2DF4C1A22203}" srcOrd="2" destOrd="0" presId="urn:microsoft.com/office/officeart/2008/layout/LinedList"/>
    <dgm:cxn modelId="{2EDA4739-148C-4358-8B52-6CB164416CA1}" type="presParOf" srcId="{7BD1118A-8A8D-4C4B-89A2-FBE529CA126B}" destId="{CCE4CAF6-1955-47F1-9D3B-78B0440B756A}" srcOrd="3" destOrd="0" presId="urn:microsoft.com/office/officeart/2008/layout/LinedList"/>
    <dgm:cxn modelId="{9AF31A85-8BF4-443A-BDD6-80B0B73B06FE}" type="presParOf" srcId="{7BD1118A-8A8D-4C4B-89A2-FBE529CA126B}" destId="{99D3AC09-65D0-4E1B-95B6-51811B09FB1B}" srcOrd="4" destOrd="0" presId="urn:microsoft.com/office/officeart/2008/layout/LinedList"/>
    <dgm:cxn modelId="{5EB58C49-C08E-46A6-BEC7-0DEE5B59B6B3}" type="presParOf" srcId="{99D3AC09-65D0-4E1B-95B6-51811B09FB1B}" destId="{684A7C83-6F92-4830-8C57-E270FBE21772}" srcOrd="0" destOrd="0" presId="urn:microsoft.com/office/officeart/2008/layout/LinedList"/>
    <dgm:cxn modelId="{EE1505D9-7AA0-4505-8E7C-C7A013DCDC47}" type="presParOf" srcId="{99D3AC09-65D0-4E1B-95B6-51811B09FB1B}" destId="{AB10FD36-61D4-4A10-BB0A-1280F16826AF}" srcOrd="1" destOrd="0" presId="urn:microsoft.com/office/officeart/2008/layout/LinedList"/>
    <dgm:cxn modelId="{51B42E13-6B85-434D-9AFB-0A40E132C26C}" type="presParOf" srcId="{99D3AC09-65D0-4E1B-95B6-51811B09FB1B}" destId="{90C5C0FE-D864-4D15-B799-20C3B03486C4}" srcOrd="2" destOrd="0" presId="urn:microsoft.com/office/officeart/2008/layout/LinedList"/>
    <dgm:cxn modelId="{389D148A-0E64-449F-92AA-2984F2EED55E}" type="presParOf" srcId="{7BD1118A-8A8D-4C4B-89A2-FBE529CA126B}" destId="{F3915B74-A976-4E1B-9E1C-43115E0A6BCF}" srcOrd="5" destOrd="0" presId="urn:microsoft.com/office/officeart/2008/layout/LinedList"/>
    <dgm:cxn modelId="{5A4C67F2-B3F7-4EA0-A0E0-9404D0C3E7D6}" type="presParOf" srcId="{7BD1118A-8A8D-4C4B-89A2-FBE529CA126B}" destId="{CFB4D600-D94A-432C-8395-8B7B5E2D4722}" srcOrd="6" destOrd="0" presId="urn:microsoft.com/office/officeart/2008/layout/LinedList"/>
    <dgm:cxn modelId="{D76F2DED-8898-4B2F-800F-0CD358666E83}" type="presParOf" srcId="{7BD1118A-8A8D-4C4B-89A2-FBE529CA126B}" destId="{A63FAE51-9861-434C-BF4F-6F34E3B6BD64}" srcOrd="7" destOrd="0" presId="urn:microsoft.com/office/officeart/2008/layout/LinedList"/>
    <dgm:cxn modelId="{42CAF37F-C296-431C-9C84-4687266E6D69}" type="presParOf" srcId="{A63FAE51-9861-434C-BF4F-6F34E3B6BD64}" destId="{A6D1305C-4E4A-4177-8722-FF34348B5C9E}" srcOrd="0" destOrd="0" presId="urn:microsoft.com/office/officeart/2008/layout/LinedList"/>
    <dgm:cxn modelId="{E2EF5922-891F-478C-9000-A79320501ED3}" type="presParOf" srcId="{A63FAE51-9861-434C-BF4F-6F34E3B6BD64}" destId="{71AC9658-B555-42D3-8461-915DA0E1FFBB}" srcOrd="1" destOrd="0" presId="urn:microsoft.com/office/officeart/2008/layout/LinedList"/>
    <dgm:cxn modelId="{18455946-B4D0-44C9-A621-391534113213}" type="presParOf" srcId="{A63FAE51-9861-434C-BF4F-6F34E3B6BD64}" destId="{8A04F963-C7BE-400E-AB3A-0B4CBF2455ED}" srcOrd="2" destOrd="0" presId="urn:microsoft.com/office/officeart/2008/layout/LinedList"/>
    <dgm:cxn modelId="{732D3787-E942-4B8E-B4AC-60C671A048EA}" type="presParOf" srcId="{7BD1118A-8A8D-4C4B-89A2-FBE529CA126B}" destId="{58A7FDB6-7D3B-4E71-B265-125BC12E5F92}" srcOrd="8" destOrd="0" presId="urn:microsoft.com/office/officeart/2008/layout/LinedList"/>
    <dgm:cxn modelId="{6A07D5F4-928E-46B1-9EC9-FE1602E50C6A}" type="presParOf" srcId="{7BD1118A-8A8D-4C4B-89A2-FBE529CA126B}" destId="{80A0515E-EC20-4374-AF40-CA1EF048B713}" srcOrd="9" destOrd="0" presId="urn:microsoft.com/office/officeart/2008/layout/LinedList"/>
    <dgm:cxn modelId="{79F34B66-1E3E-4172-AE75-74711208A937}" type="presParOf" srcId="{7BD1118A-8A8D-4C4B-89A2-FBE529CA126B}" destId="{0E2A0198-E939-4D33-BC6E-2B7F1694B0E9}" srcOrd="10" destOrd="0" presId="urn:microsoft.com/office/officeart/2008/layout/LinedList"/>
    <dgm:cxn modelId="{80281F26-A636-408F-B2B9-3CAA25045EF2}" type="presParOf" srcId="{0E2A0198-E939-4D33-BC6E-2B7F1694B0E9}" destId="{FE6D6C65-C022-41C9-8919-137F83C3DED5}" srcOrd="0" destOrd="0" presId="urn:microsoft.com/office/officeart/2008/layout/LinedList"/>
    <dgm:cxn modelId="{E8CB66BB-7BF2-4BF1-9144-B4B14B878C5B}" type="presParOf" srcId="{0E2A0198-E939-4D33-BC6E-2B7F1694B0E9}" destId="{DD63F800-DC71-4AEE-A788-60AB08323555}" srcOrd="1" destOrd="0" presId="urn:microsoft.com/office/officeart/2008/layout/LinedList"/>
    <dgm:cxn modelId="{FFB06487-47AA-4805-A744-364FC5E21AC0}" type="presParOf" srcId="{0E2A0198-E939-4D33-BC6E-2B7F1694B0E9}" destId="{DEFA6936-4AC9-40BF-8B5B-4967932031C2}" srcOrd="2" destOrd="0" presId="urn:microsoft.com/office/officeart/2008/layout/LinedList"/>
    <dgm:cxn modelId="{8D3BA3EB-F8B6-40B9-B50A-01F071BBE138}" type="presParOf" srcId="{7BD1118A-8A8D-4C4B-89A2-FBE529CA126B}" destId="{212EE93F-F63F-4090-BB02-0B3A52F423CB}" srcOrd="11" destOrd="0" presId="urn:microsoft.com/office/officeart/2008/layout/LinedList"/>
    <dgm:cxn modelId="{3FC215A1-E4A4-43B2-888A-443312F2FB27}" type="presParOf" srcId="{7BD1118A-8A8D-4C4B-89A2-FBE529CA126B}" destId="{0F292E2F-D1D4-4203-96CE-89769313669A}" srcOrd="12" destOrd="0" presId="urn:microsoft.com/office/officeart/2008/layout/LinedList"/>
    <dgm:cxn modelId="{0EA4692C-7E3C-4C41-A64D-830E3885B65F}" type="presParOf" srcId="{7BD1118A-8A8D-4C4B-89A2-FBE529CA126B}" destId="{77D898DD-E760-4DA5-87A2-A5AE381673DE}" srcOrd="13" destOrd="0" presId="urn:microsoft.com/office/officeart/2008/layout/LinedList"/>
    <dgm:cxn modelId="{FED3D8B3-8449-4350-96A3-7E6219848875}" type="presParOf" srcId="{77D898DD-E760-4DA5-87A2-A5AE381673DE}" destId="{A5A996BC-06A0-437C-9CDA-A595FFBF5826}" srcOrd="0" destOrd="0" presId="urn:microsoft.com/office/officeart/2008/layout/LinedList"/>
    <dgm:cxn modelId="{7A75D238-55C1-4014-BB57-3BB6C5D0EAAC}" type="presParOf" srcId="{77D898DD-E760-4DA5-87A2-A5AE381673DE}" destId="{F2E06D05-4FB3-4AC7-80C3-EAC25DBDBE17}" srcOrd="1" destOrd="0" presId="urn:microsoft.com/office/officeart/2008/layout/LinedList"/>
    <dgm:cxn modelId="{8A286999-D207-40B5-9ABB-058906EF6897}" type="presParOf" srcId="{77D898DD-E760-4DA5-87A2-A5AE381673DE}" destId="{A644025E-ED88-46C9-A80E-FBE4977CBC19}" srcOrd="2" destOrd="0" presId="urn:microsoft.com/office/officeart/2008/layout/LinedList"/>
    <dgm:cxn modelId="{70A1FF49-E172-46DF-8A17-C05B29F0B103}" type="presParOf" srcId="{7BD1118A-8A8D-4C4B-89A2-FBE529CA126B}" destId="{7507AA2C-71B0-413D-B531-8FFA6595C71D}" srcOrd="14" destOrd="0" presId="urn:microsoft.com/office/officeart/2008/layout/LinedList"/>
    <dgm:cxn modelId="{15118653-D893-4DC1-8741-0D545D44F014}" type="presParOf" srcId="{7BD1118A-8A8D-4C4B-89A2-FBE529CA126B}" destId="{2D402C3D-565D-47B3-9CB5-E8165E70DF64}" srcOrd="15" destOrd="0" presId="urn:microsoft.com/office/officeart/2008/layout/LinedList"/>
    <dgm:cxn modelId="{36101C7F-5958-4DB5-98DF-4B7B7D5A6A48}" type="presParOf" srcId="{7BD1118A-8A8D-4C4B-89A2-FBE529CA126B}" destId="{D36928BD-77E0-42AE-A448-CB9F950B6D7E}" srcOrd="16" destOrd="0" presId="urn:microsoft.com/office/officeart/2008/layout/LinedList"/>
    <dgm:cxn modelId="{B3FC8ABA-5BDF-4F26-AB46-D6053749CF3E}" type="presParOf" srcId="{D36928BD-77E0-42AE-A448-CB9F950B6D7E}" destId="{028C70DF-EB85-430F-AD92-1599386EFAFD}" srcOrd="0" destOrd="0" presId="urn:microsoft.com/office/officeart/2008/layout/LinedList"/>
    <dgm:cxn modelId="{3AAB2FAD-803F-417C-8438-FF37681F4FFD}" type="presParOf" srcId="{D36928BD-77E0-42AE-A448-CB9F950B6D7E}" destId="{F0AFC403-1F36-48AB-AF0A-87FA35AD03DC}" srcOrd="1" destOrd="0" presId="urn:microsoft.com/office/officeart/2008/layout/LinedList"/>
    <dgm:cxn modelId="{ABF0F04D-8BA3-49B4-B649-FB1F96A91FE6}" type="presParOf" srcId="{D36928BD-77E0-42AE-A448-CB9F950B6D7E}" destId="{74FBDD1D-A124-4EA8-9CB1-83167CE5F2C3}" srcOrd="2" destOrd="0" presId="urn:microsoft.com/office/officeart/2008/layout/LinedList"/>
    <dgm:cxn modelId="{474CBC53-A090-4EE2-B4E2-E3BC959D217B}" type="presParOf" srcId="{7BD1118A-8A8D-4C4B-89A2-FBE529CA126B}" destId="{39D566BC-A40C-4CF4-B94F-CE2A45CB2C11}" srcOrd="17" destOrd="0" presId="urn:microsoft.com/office/officeart/2008/layout/LinedList"/>
    <dgm:cxn modelId="{E18EF9AA-EE44-4E97-B1BE-7474A39F55A6}" type="presParOf" srcId="{7BD1118A-8A8D-4C4B-89A2-FBE529CA126B}" destId="{C749A85E-9E28-4809-BB03-D35A6E71C1D4}" srcOrd="18"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E63F3E7-E49D-425E-B0A9-1E620977D887}" type="doc">
      <dgm:prSet loTypeId="urn:microsoft.com/office/officeart/2005/8/layout/vList3" loCatId="list" qsTypeId="urn:microsoft.com/office/officeart/2005/8/quickstyle/3d3" qsCatId="3D" csTypeId="urn:microsoft.com/office/officeart/2005/8/colors/colorful1" csCatId="colorful" phldr="1"/>
      <dgm:spPr/>
    </dgm:pt>
    <dgm:pt modelId="{846DE657-11F9-461A-83C6-FA529F8E93E8}">
      <dgm:prSet phldrT="[Текст]"/>
      <dgm:spPr/>
      <dgm:t>
        <a:bodyPr/>
        <a:lstStyle/>
        <a:p>
          <a:r>
            <a:rPr lang="ru-RU" b="1" dirty="0" err="1">
              <a:solidFill>
                <a:schemeClr val="tx1"/>
              </a:solidFill>
              <a:latin typeface="Times New Roman" panose="02020603050405020304" pitchFamily="18" charset="0"/>
              <a:cs typeface="Times New Roman" panose="02020603050405020304" pitchFamily="18" charset="0"/>
            </a:rPr>
            <a:t>Тәуелділік</a:t>
          </a:r>
          <a:r>
            <a:rPr lang="ru-RU" b="1" dirty="0">
              <a:solidFill>
                <a:schemeClr val="tx1"/>
              </a:solidFill>
              <a:latin typeface="Times New Roman" panose="02020603050405020304" pitchFamily="18" charset="0"/>
              <a:cs typeface="Times New Roman" panose="02020603050405020304" pitchFamily="18" charset="0"/>
            </a:rPr>
            <a:t> </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бір</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элементтің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өзгеруі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екіншісіне</a:t>
          </a:r>
          <a:r>
            <a:rPr lang="ru-RU" dirty="0">
              <a:solidFill>
                <a:schemeClr val="tx1"/>
              </a:solidFill>
              <a:latin typeface="Times New Roman" panose="02020603050405020304" pitchFamily="18" charset="0"/>
              <a:cs typeface="Times New Roman" panose="02020603050405020304" pitchFamily="18" charset="0"/>
            </a:rPr>
            <a:t> де </a:t>
          </a:r>
          <a:r>
            <a:rPr lang="ru-RU" dirty="0" err="1">
              <a:solidFill>
                <a:schemeClr val="tx1"/>
              </a:solidFill>
              <a:latin typeface="Times New Roman" panose="02020603050405020304" pitchFamily="18" charset="0"/>
              <a:cs typeface="Times New Roman" panose="02020603050405020304" pitchFamily="18" charset="0"/>
            </a:rPr>
            <a:t>әсер</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ететін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екі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зат</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арасындағы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қатынас</a:t>
          </a:r>
          <a:r>
            <a:rPr lang="ru-RU" dirty="0">
              <a:solidFill>
                <a:schemeClr val="tx1"/>
              </a:solidFill>
              <a:latin typeface="Times New Roman" panose="02020603050405020304" pitchFamily="18" charset="0"/>
              <a:cs typeface="Times New Roman" panose="02020603050405020304" pitchFamily="18" charset="0"/>
            </a:rPr>
            <a:t>.</a:t>
          </a:r>
          <a:endParaRPr lang="ru-RU" dirty="0">
            <a:solidFill>
              <a:schemeClr val="tx1"/>
            </a:solidFill>
          </a:endParaRPr>
        </a:p>
      </dgm:t>
    </dgm:pt>
    <dgm:pt modelId="{2FC06A20-20B1-4F6C-AD98-9390D8C41246}" type="parTrans" cxnId="{32BA0E65-76DB-4779-84B6-124CB39A0577}">
      <dgm:prSet/>
      <dgm:spPr/>
      <dgm:t>
        <a:bodyPr/>
        <a:lstStyle/>
        <a:p>
          <a:endParaRPr lang="ru-RU">
            <a:solidFill>
              <a:schemeClr val="tx1"/>
            </a:solidFill>
          </a:endParaRPr>
        </a:p>
      </dgm:t>
    </dgm:pt>
    <dgm:pt modelId="{D059A2A1-74E2-4183-AC49-5AD4951DF88E}" type="sibTrans" cxnId="{32BA0E65-76DB-4779-84B6-124CB39A0577}">
      <dgm:prSet/>
      <dgm:spPr/>
      <dgm:t>
        <a:bodyPr/>
        <a:lstStyle/>
        <a:p>
          <a:endParaRPr lang="ru-RU">
            <a:solidFill>
              <a:schemeClr val="tx1"/>
            </a:solidFill>
          </a:endParaRPr>
        </a:p>
      </dgm:t>
    </dgm:pt>
    <dgm:pt modelId="{6702171D-67CD-40FD-AC6D-53C991C64DE8}">
      <dgm:prSet phldrT="[Текст]"/>
      <dgm:spPr/>
      <dgm:t>
        <a:bodyPr/>
        <a:lstStyle/>
        <a:p>
          <a:r>
            <a:rPr lang="ru-RU" b="1" dirty="0" err="1">
              <a:solidFill>
                <a:schemeClr val="tx1"/>
              </a:solidFill>
              <a:latin typeface="Times New Roman" panose="02020603050405020304" pitchFamily="18" charset="0"/>
              <a:cs typeface="Times New Roman" panose="02020603050405020304" pitchFamily="18" charset="0"/>
            </a:rPr>
            <a:t>Жалпылау</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мамандандырылған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элементті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жалпы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элементпен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байланыстыратын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қатынас</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ретінде</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анықтауға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болады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Бұл</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негізінен</a:t>
          </a:r>
          <a:r>
            <a:rPr lang="ru-RU" dirty="0">
              <a:solidFill>
                <a:schemeClr val="tx1"/>
              </a:solidFill>
              <a:latin typeface="Times New Roman" panose="02020603050405020304" pitchFamily="18" charset="0"/>
              <a:cs typeface="Times New Roman" panose="02020603050405020304" pitchFamily="18" charset="0"/>
            </a:rPr>
            <a:t> объект </a:t>
          </a:r>
          <a:r>
            <a:rPr lang="ru-RU" dirty="0" err="1">
              <a:solidFill>
                <a:schemeClr val="tx1"/>
              </a:solidFill>
              <a:latin typeface="Times New Roman" panose="02020603050405020304" pitchFamily="18" charset="0"/>
              <a:cs typeface="Times New Roman" panose="02020603050405020304" pitchFamily="18" charset="0"/>
            </a:rPr>
            <a:t>әлеміндегі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мұрагерлік</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қатынасты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сипаттайды</a:t>
          </a:r>
          <a:r>
            <a:rPr lang="ru-RU" dirty="0">
              <a:solidFill>
                <a:schemeClr val="tx1"/>
              </a:solidFill>
              <a:latin typeface="Times New Roman" panose="02020603050405020304" pitchFamily="18" charset="0"/>
              <a:cs typeface="Times New Roman" panose="02020603050405020304" pitchFamily="18" charset="0"/>
            </a:rPr>
            <a:t>.</a:t>
          </a:r>
          <a:endParaRPr lang="ru-RU" dirty="0">
            <a:solidFill>
              <a:schemeClr val="tx1"/>
            </a:solidFill>
          </a:endParaRPr>
        </a:p>
      </dgm:t>
    </dgm:pt>
    <dgm:pt modelId="{63D7E537-8392-409B-8702-0C57186B7280}" type="parTrans" cxnId="{63FA60FC-0EC3-4EE6-8BB9-ED712269FF8B}">
      <dgm:prSet/>
      <dgm:spPr/>
      <dgm:t>
        <a:bodyPr/>
        <a:lstStyle/>
        <a:p>
          <a:endParaRPr lang="ru-RU">
            <a:solidFill>
              <a:schemeClr val="tx1"/>
            </a:solidFill>
          </a:endParaRPr>
        </a:p>
      </dgm:t>
    </dgm:pt>
    <dgm:pt modelId="{B7574BA0-9B3B-4EF8-B2A1-31928C9E09CB}" type="sibTrans" cxnId="{63FA60FC-0EC3-4EE6-8BB9-ED712269FF8B}">
      <dgm:prSet/>
      <dgm:spPr/>
      <dgm:t>
        <a:bodyPr/>
        <a:lstStyle/>
        <a:p>
          <a:endParaRPr lang="ru-RU">
            <a:solidFill>
              <a:schemeClr val="tx1"/>
            </a:solidFill>
          </a:endParaRPr>
        </a:p>
      </dgm:t>
    </dgm:pt>
    <dgm:pt modelId="{727E2596-4FFB-4562-B1A9-2EC6D6A9C148}">
      <dgm:prSet phldrT="[Текст]"/>
      <dgm:spPr/>
      <dgm:t>
        <a:bodyPr/>
        <a:lstStyle/>
        <a:p>
          <a:r>
            <a:rPr lang="ru-RU" b="1" dirty="0" err="1">
              <a:solidFill>
                <a:schemeClr val="tx1"/>
              </a:solidFill>
              <a:latin typeface="Times New Roman" panose="02020603050405020304" pitchFamily="18" charset="0"/>
              <a:cs typeface="Times New Roman" panose="02020603050405020304" pitchFamily="18" charset="0"/>
            </a:rPr>
            <a:t>Реализацияны</a:t>
          </a:r>
          <a:r>
            <a:rPr lang="ru-RU" b="1"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екі</a:t>
          </a:r>
          <a:r>
            <a:rPr lang="ru-RU" dirty="0">
              <a:solidFill>
                <a:schemeClr val="tx1"/>
              </a:solidFill>
              <a:latin typeface="Times New Roman" panose="02020603050405020304" pitchFamily="18" charset="0"/>
              <a:cs typeface="Times New Roman" panose="02020603050405020304" pitchFamily="18" charset="0"/>
            </a:rPr>
            <a:t> элемент </a:t>
          </a:r>
          <a:r>
            <a:rPr lang="ru-RU" dirty="0" err="1">
              <a:solidFill>
                <a:schemeClr val="tx1"/>
              </a:solidFill>
              <a:latin typeface="Times New Roman" panose="02020603050405020304" pitchFamily="18" charset="0"/>
              <a:cs typeface="Times New Roman" panose="02020603050405020304" pitchFamily="18" charset="0"/>
            </a:rPr>
            <a:t>бір-бірімен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байланысқан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қатынас</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ретінде</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анықтауға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болады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Бір</a:t>
          </a:r>
          <a:r>
            <a:rPr lang="ru-RU" dirty="0">
              <a:solidFill>
                <a:schemeClr val="tx1"/>
              </a:solidFill>
              <a:latin typeface="Times New Roman" panose="02020603050405020304" pitchFamily="18" charset="0"/>
              <a:cs typeface="Times New Roman" panose="02020603050405020304" pitchFamily="18" charset="0"/>
            </a:rPr>
            <a:t> элемент </a:t>
          </a:r>
          <a:r>
            <a:rPr lang="ru-RU" dirty="0" err="1">
              <a:solidFill>
                <a:schemeClr val="tx1"/>
              </a:solidFill>
              <a:latin typeface="Times New Roman" panose="02020603050405020304" pitchFamily="18" charset="0"/>
              <a:cs typeface="Times New Roman" panose="02020603050405020304" pitchFamily="18" charset="0"/>
            </a:rPr>
            <a:t>іске</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асырылмаған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кейбір</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жауапкершілікті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сипаттайды</a:t>
          </a:r>
          <a:r>
            <a:rPr lang="ru-RU" dirty="0">
              <a:solidFill>
                <a:schemeClr val="tx1"/>
              </a:solidFill>
              <a:latin typeface="Times New Roman" panose="02020603050405020304" pitchFamily="18" charset="0"/>
              <a:cs typeface="Times New Roman" panose="02020603050405020304" pitchFamily="18" charset="0"/>
            </a:rPr>
            <a:t>, ал </a:t>
          </a:r>
          <a:r>
            <a:rPr lang="ru-RU" dirty="0" err="1">
              <a:solidFill>
                <a:schemeClr val="tx1"/>
              </a:solidFill>
              <a:latin typeface="Times New Roman" panose="02020603050405020304" pitchFamily="18" charset="0"/>
              <a:cs typeface="Times New Roman" panose="02020603050405020304" pitchFamily="18" charset="0"/>
            </a:rPr>
            <a:t>екіншісі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оларды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жүзеге</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асырады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Бұл</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байланыс</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интерфейстер</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жағдайында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болады</a:t>
          </a:r>
          <a:r>
            <a:rPr lang="ru-RU" dirty="0">
              <a:solidFill>
                <a:schemeClr val="tx1"/>
              </a:solidFill>
              <a:latin typeface="Times New Roman" panose="02020603050405020304" pitchFamily="18" charset="0"/>
              <a:cs typeface="Times New Roman" panose="02020603050405020304" pitchFamily="18" charset="0"/>
            </a:rPr>
            <a:t>.</a:t>
          </a:r>
          <a:endParaRPr lang="ru-RU" dirty="0">
            <a:solidFill>
              <a:schemeClr val="tx1"/>
            </a:solidFill>
          </a:endParaRPr>
        </a:p>
      </dgm:t>
    </dgm:pt>
    <dgm:pt modelId="{213D70E3-C224-469E-BBF7-98B21F3FE87F}" type="parTrans" cxnId="{84527DDD-BC56-442D-A200-996B78FADC0C}">
      <dgm:prSet/>
      <dgm:spPr/>
      <dgm:t>
        <a:bodyPr/>
        <a:lstStyle/>
        <a:p>
          <a:endParaRPr lang="ru-RU">
            <a:solidFill>
              <a:schemeClr val="tx1"/>
            </a:solidFill>
          </a:endParaRPr>
        </a:p>
      </dgm:t>
    </dgm:pt>
    <dgm:pt modelId="{5D993D5E-6998-42DF-81B3-2735017DAAB9}" type="sibTrans" cxnId="{84527DDD-BC56-442D-A200-996B78FADC0C}">
      <dgm:prSet/>
      <dgm:spPr/>
      <dgm:t>
        <a:bodyPr/>
        <a:lstStyle/>
        <a:p>
          <a:endParaRPr lang="ru-RU">
            <a:solidFill>
              <a:schemeClr val="tx1"/>
            </a:solidFill>
          </a:endParaRPr>
        </a:p>
      </dgm:t>
    </dgm:pt>
    <dgm:pt modelId="{D99F8F74-5136-495A-868D-2FA7AE8ECFFE}">
      <dgm:prSet/>
      <dgm:spPr/>
      <dgm:t>
        <a:bodyPr/>
        <a:lstStyle/>
        <a:p>
          <a:r>
            <a:rPr lang="ru-RU" b="1" dirty="0">
              <a:solidFill>
                <a:schemeClr val="tx1"/>
              </a:solidFill>
              <a:latin typeface="Times New Roman" panose="02020603050405020304" pitchFamily="18" charset="0"/>
              <a:cs typeface="Times New Roman" panose="02020603050405020304" pitchFamily="18" charset="0"/>
            </a:rPr>
            <a:t>Ассоциация</a:t>
          </a:r>
          <a:r>
            <a:rPr lang="ru-RU" dirty="0">
              <a:solidFill>
                <a:schemeClr val="tx1"/>
              </a:solidFill>
              <a:latin typeface="Times New Roman" panose="02020603050405020304" pitchFamily="18" charset="0"/>
              <a:cs typeface="Times New Roman" panose="02020603050405020304" pitchFamily="18" charset="0"/>
            </a:rPr>
            <a:t> – </a:t>
          </a:r>
          <a:r>
            <a:rPr lang="en-US" dirty="0">
              <a:solidFill>
                <a:schemeClr val="tx1"/>
              </a:solidFill>
              <a:latin typeface="Times New Roman" panose="02020603050405020304" pitchFamily="18" charset="0"/>
              <a:cs typeface="Times New Roman" panose="02020603050405020304" pitchFamily="18" charset="0"/>
            </a:rPr>
            <a:t>UML </a:t>
          </a:r>
          <a:r>
            <a:rPr lang="ru-RU" dirty="0" err="1">
              <a:solidFill>
                <a:schemeClr val="tx1"/>
              </a:solidFill>
              <a:latin typeface="Times New Roman" panose="02020603050405020304" pitchFamily="18" charset="0"/>
              <a:cs typeface="Times New Roman" panose="02020603050405020304" pitchFamily="18" charset="0"/>
            </a:rPr>
            <a:t>үлгісінің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элементтерін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байланыстыратын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сілтемелер</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жиынтығы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Ол</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сондай-ақ</a:t>
          </a:r>
          <a:r>
            <a:rPr lang="ru-RU" dirty="0">
              <a:solidFill>
                <a:schemeClr val="tx1"/>
              </a:solidFill>
              <a:latin typeface="Times New Roman" panose="02020603050405020304" pitchFamily="18" charset="0"/>
              <a:cs typeface="Times New Roman" panose="02020603050405020304" pitchFamily="18" charset="0"/>
            </a:rPr>
            <a:t> осы </a:t>
          </a:r>
          <a:r>
            <a:rPr lang="ru-RU" dirty="0" err="1">
              <a:solidFill>
                <a:schemeClr val="tx1"/>
              </a:solidFill>
              <a:latin typeface="Times New Roman" panose="02020603050405020304" pitchFamily="18" charset="0"/>
              <a:cs typeface="Times New Roman" panose="02020603050405020304" pitchFamily="18" charset="0"/>
            </a:rPr>
            <a:t>қатынастарға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қанша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субъектілер</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қатысатынын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сипаттайды</a:t>
          </a:r>
          <a:r>
            <a:rPr lang="ru-RU" dirty="0">
              <a:solidFill>
                <a:schemeClr val="tx1"/>
              </a:solidFill>
              <a:latin typeface="Times New Roman" panose="02020603050405020304" pitchFamily="18" charset="0"/>
              <a:cs typeface="Times New Roman" panose="02020603050405020304" pitchFamily="18" charset="0"/>
            </a:rPr>
            <a:t>.</a:t>
          </a:r>
          <a:endParaRPr lang="ru-RU" dirty="0">
            <a:solidFill>
              <a:schemeClr val="tx1"/>
            </a:solidFill>
          </a:endParaRPr>
        </a:p>
      </dgm:t>
    </dgm:pt>
    <dgm:pt modelId="{FA341277-8462-489A-84EA-BC3F0C170F2F}" type="parTrans" cxnId="{8B5C4F0E-6661-452A-8386-7E9DE73F2AD4}">
      <dgm:prSet/>
      <dgm:spPr/>
      <dgm:t>
        <a:bodyPr/>
        <a:lstStyle/>
        <a:p>
          <a:endParaRPr lang="ru-RU">
            <a:solidFill>
              <a:schemeClr val="tx1"/>
            </a:solidFill>
          </a:endParaRPr>
        </a:p>
      </dgm:t>
    </dgm:pt>
    <dgm:pt modelId="{ED98565F-F2F6-407B-A215-BEA58990B002}" type="sibTrans" cxnId="{8B5C4F0E-6661-452A-8386-7E9DE73F2AD4}">
      <dgm:prSet/>
      <dgm:spPr/>
      <dgm:t>
        <a:bodyPr/>
        <a:lstStyle/>
        <a:p>
          <a:endParaRPr lang="ru-RU">
            <a:solidFill>
              <a:schemeClr val="tx1"/>
            </a:solidFill>
          </a:endParaRPr>
        </a:p>
      </dgm:t>
    </dgm:pt>
    <dgm:pt modelId="{EE8A3083-906C-4650-984F-2F1379359C42}" type="pres">
      <dgm:prSet presAssocID="{9E63F3E7-E49D-425E-B0A9-1E620977D887}" presName="linearFlow" presStyleCnt="0">
        <dgm:presLayoutVars>
          <dgm:dir/>
          <dgm:resizeHandles val="exact"/>
        </dgm:presLayoutVars>
      </dgm:prSet>
      <dgm:spPr/>
    </dgm:pt>
    <dgm:pt modelId="{53F2EA57-6AB7-46E6-B581-0723B278DE87}" type="pres">
      <dgm:prSet presAssocID="{846DE657-11F9-461A-83C6-FA529F8E93E8}" presName="composite" presStyleCnt="0"/>
      <dgm:spPr/>
    </dgm:pt>
    <dgm:pt modelId="{463EDCC4-2812-4920-9849-637CCF8160D1}" type="pres">
      <dgm:prSet presAssocID="{846DE657-11F9-461A-83C6-FA529F8E93E8}" presName="imgShp" presStyleLbl="fgImgPlace1" presStyleIdx="0" presStyleCnt="4"/>
      <dgm:spPr>
        <a:blipFill rotWithShape="1">
          <a:blip xmlns:r="http://schemas.openxmlformats.org/officeDocument/2006/relationships" r:embed="rId1"/>
          <a:stretch>
            <a:fillRect/>
          </a:stretch>
        </a:blipFill>
      </dgm:spPr>
    </dgm:pt>
    <dgm:pt modelId="{6A2FAE59-CF07-45B9-9F09-8CF4D50D79EB}" type="pres">
      <dgm:prSet presAssocID="{846DE657-11F9-461A-83C6-FA529F8E93E8}" presName="txShp" presStyleLbl="node1" presStyleIdx="0" presStyleCnt="4">
        <dgm:presLayoutVars>
          <dgm:bulletEnabled val="1"/>
        </dgm:presLayoutVars>
      </dgm:prSet>
      <dgm:spPr/>
      <dgm:t>
        <a:bodyPr/>
        <a:lstStyle/>
        <a:p>
          <a:endParaRPr lang="en-US"/>
        </a:p>
      </dgm:t>
    </dgm:pt>
    <dgm:pt modelId="{B54146D3-8F4E-47D8-9E5D-675E626A0C81}" type="pres">
      <dgm:prSet presAssocID="{D059A2A1-74E2-4183-AC49-5AD4951DF88E}" presName="spacing" presStyleCnt="0"/>
      <dgm:spPr/>
    </dgm:pt>
    <dgm:pt modelId="{A4CC06A8-CD1C-4F20-9C8B-FC6BCCC30690}" type="pres">
      <dgm:prSet presAssocID="{D99F8F74-5136-495A-868D-2FA7AE8ECFFE}" presName="composite" presStyleCnt="0"/>
      <dgm:spPr/>
    </dgm:pt>
    <dgm:pt modelId="{09205E93-15E6-44A6-8475-A14B6B39D583}" type="pres">
      <dgm:prSet presAssocID="{D99F8F74-5136-495A-868D-2FA7AE8ECFFE}" presName="imgShp" presStyleLbl="fgImgPlace1" presStyleIdx="1" presStyleCnt="4"/>
      <dgm:spPr>
        <a:blipFill rotWithShape="1">
          <a:blip xmlns:r="http://schemas.openxmlformats.org/officeDocument/2006/relationships" r:embed="rId2"/>
          <a:stretch>
            <a:fillRect/>
          </a:stretch>
        </a:blipFill>
      </dgm:spPr>
    </dgm:pt>
    <dgm:pt modelId="{A950776F-7184-43A1-820B-5D96FB9095B4}" type="pres">
      <dgm:prSet presAssocID="{D99F8F74-5136-495A-868D-2FA7AE8ECFFE}" presName="txShp" presStyleLbl="node1" presStyleIdx="1" presStyleCnt="4">
        <dgm:presLayoutVars>
          <dgm:bulletEnabled val="1"/>
        </dgm:presLayoutVars>
      </dgm:prSet>
      <dgm:spPr/>
      <dgm:t>
        <a:bodyPr/>
        <a:lstStyle/>
        <a:p>
          <a:endParaRPr lang="en-US"/>
        </a:p>
      </dgm:t>
    </dgm:pt>
    <dgm:pt modelId="{437CD066-200E-4A90-B655-D4BCBCD854B6}" type="pres">
      <dgm:prSet presAssocID="{ED98565F-F2F6-407B-A215-BEA58990B002}" presName="spacing" presStyleCnt="0"/>
      <dgm:spPr/>
    </dgm:pt>
    <dgm:pt modelId="{D71F63E1-6E1F-4B93-99D2-AB1E1AE2C510}" type="pres">
      <dgm:prSet presAssocID="{6702171D-67CD-40FD-AC6D-53C991C64DE8}" presName="composite" presStyleCnt="0"/>
      <dgm:spPr/>
    </dgm:pt>
    <dgm:pt modelId="{A8F488E9-6636-4F4F-8FEA-95B24801C96A}" type="pres">
      <dgm:prSet presAssocID="{6702171D-67CD-40FD-AC6D-53C991C64DE8}" presName="imgShp" presStyleLbl="fgImgPlace1" presStyleIdx="2" presStyleCnt="4"/>
      <dgm:spPr>
        <a:blipFill rotWithShape="1">
          <a:blip xmlns:r="http://schemas.openxmlformats.org/officeDocument/2006/relationships" r:embed="rId3"/>
          <a:stretch>
            <a:fillRect/>
          </a:stretch>
        </a:blipFill>
      </dgm:spPr>
    </dgm:pt>
    <dgm:pt modelId="{4E5BF560-E3E1-496D-8257-FEBCAB85BA7A}" type="pres">
      <dgm:prSet presAssocID="{6702171D-67CD-40FD-AC6D-53C991C64DE8}" presName="txShp" presStyleLbl="node1" presStyleIdx="2" presStyleCnt="4">
        <dgm:presLayoutVars>
          <dgm:bulletEnabled val="1"/>
        </dgm:presLayoutVars>
      </dgm:prSet>
      <dgm:spPr/>
      <dgm:t>
        <a:bodyPr/>
        <a:lstStyle/>
        <a:p>
          <a:endParaRPr lang="en-US"/>
        </a:p>
      </dgm:t>
    </dgm:pt>
    <dgm:pt modelId="{845CE700-9B6C-4600-882C-110F3EBBD906}" type="pres">
      <dgm:prSet presAssocID="{B7574BA0-9B3B-4EF8-B2A1-31928C9E09CB}" presName="spacing" presStyleCnt="0"/>
      <dgm:spPr/>
    </dgm:pt>
    <dgm:pt modelId="{5942C958-3D9F-4340-9CCA-A3D6406A2246}" type="pres">
      <dgm:prSet presAssocID="{727E2596-4FFB-4562-B1A9-2EC6D6A9C148}" presName="composite" presStyleCnt="0"/>
      <dgm:spPr/>
    </dgm:pt>
    <dgm:pt modelId="{9C5F8A80-5245-44E3-901A-833DB23FCF1F}" type="pres">
      <dgm:prSet presAssocID="{727E2596-4FFB-4562-B1A9-2EC6D6A9C148}" presName="imgShp" presStyleLbl="fgImgPlace1" presStyleIdx="3" presStyleCnt="4"/>
      <dgm:spPr>
        <a:blipFill rotWithShape="1">
          <a:blip xmlns:r="http://schemas.openxmlformats.org/officeDocument/2006/relationships" r:embed="rId4"/>
          <a:stretch>
            <a:fillRect/>
          </a:stretch>
        </a:blipFill>
      </dgm:spPr>
    </dgm:pt>
    <dgm:pt modelId="{AD510EC0-F7B4-43EC-81A8-DF1BE9295F94}" type="pres">
      <dgm:prSet presAssocID="{727E2596-4FFB-4562-B1A9-2EC6D6A9C148}" presName="txShp" presStyleLbl="node1" presStyleIdx="3" presStyleCnt="4">
        <dgm:presLayoutVars>
          <dgm:bulletEnabled val="1"/>
        </dgm:presLayoutVars>
      </dgm:prSet>
      <dgm:spPr/>
      <dgm:t>
        <a:bodyPr/>
        <a:lstStyle/>
        <a:p>
          <a:endParaRPr lang="en-US"/>
        </a:p>
      </dgm:t>
    </dgm:pt>
  </dgm:ptLst>
  <dgm:cxnLst>
    <dgm:cxn modelId="{269F8AFC-DF1E-4D3E-B4D9-75DD7F86DDA0}" type="presOf" srcId="{846DE657-11F9-461A-83C6-FA529F8E93E8}" destId="{6A2FAE59-CF07-45B9-9F09-8CF4D50D79EB}" srcOrd="0" destOrd="0" presId="urn:microsoft.com/office/officeart/2005/8/layout/vList3"/>
    <dgm:cxn modelId="{63FA60FC-0EC3-4EE6-8BB9-ED712269FF8B}" srcId="{9E63F3E7-E49D-425E-B0A9-1E620977D887}" destId="{6702171D-67CD-40FD-AC6D-53C991C64DE8}" srcOrd="2" destOrd="0" parTransId="{63D7E537-8392-409B-8702-0C57186B7280}" sibTransId="{B7574BA0-9B3B-4EF8-B2A1-31928C9E09CB}"/>
    <dgm:cxn modelId="{CF90F349-853A-41E3-BBFA-8206DFDAEE4A}" type="presOf" srcId="{9E63F3E7-E49D-425E-B0A9-1E620977D887}" destId="{EE8A3083-906C-4650-984F-2F1379359C42}" srcOrd="0" destOrd="0" presId="urn:microsoft.com/office/officeart/2005/8/layout/vList3"/>
    <dgm:cxn modelId="{8B5C4F0E-6661-452A-8386-7E9DE73F2AD4}" srcId="{9E63F3E7-E49D-425E-B0A9-1E620977D887}" destId="{D99F8F74-5136-495A-868D-2FA7AE8ECFFE}" srcOrd="1" destOrd="0" parTransId="{FA341277-8462-489A-84EA-BC3F0C170F2F}" sibTransId="{ED98565F-F2F6-407B-A215-BEA58990B002}"/>
    <dgm:cxn modelId="{135DC9C5-D4ED-4D77-8DDF-E9C2C4E319A1}" type="presOf" srcId="{6702171D-67CD-40FD-AC6D-53C991C64DE8}" destId="{4E5BF560-E3E1-496D-8257-FEBCAB85BA7A}" srcOrd="0" destOrd="0" presId="urn:microsoft.com/office/officeart/2005/8/layout/vList3"/>
    <dgm:cxn modelId="{84527DDD-BC56-442D-A200-996B78FADC0C}" srcId="{9E63F3E7-E49D-425E-B0A9-1E620977D887}" destId="{727E2596-4FFB-4562-B1A9-2EC6D6A9C148}" srcOrd="3" destOrd="0" parTransId="{213D70E3-C224-469E-BBF7-98B21F3FE87F}" sibTransId="{5D993D5E-6998-42DF-81B3-2735017DAAB9}"/>
    <dgm:cxn modelId="{DF5CCE7F-0543-44CA-8C55-A3D5E952309E}" type="presOf" srcId="{727E2596-4FFB-4562-B1A9-2EC6D6A9C148}" destId="{AD510EC0-F7B4-43EC-81A8-DF1BE9295F94}" srcOrd="0" destOrd="0" presId="urn:microsoft.com/office/officeart/2005/8/layout/vList3"/>
    <dgm:cxn modelId="{32BA0E65-76DB-4779-84B6-124CB39A0577}" srcId="{9E63F3E7-E49D-425E-B0A9-1E620977D887}" destId="{846DE657-11F9-461A-83C6-FA529F8E93E8}" srcOrd="0" destOrd="0" parTransId="{2FC06A20-20B1-4F6C-AD98-9390D8C41246}" sibTransId="{D059A2A1-74E2-4183-AC49-5AD4951DF88E}"/>
    <dgm:cxn modelId="{B6501DEC-576A-485C-8CAA-61C72E748D35}" type="presOf" srcId="{D99F8F74-5136-495A-868D-2FA7AE8ECFFE}" destId="{A950776F-7184-43A1-820B-5D96FB9095B4}" srcOrd="0" destOrd="0" presId="urn:microsoft.com/office/officeart/2005/8/layout/vList3"/>
    <dgm:cxn modelId="{8AF054A6-E708-4054-B2B2-D451071BD65C}" type="presParOf" srcId="{EE8A3083-906C-4650-984F-2F1379359C42}" destId="{53F2EA57-6AB7-46E6-B581-0723B278DE87}" srcOrd="0" destOrd="0" presId="urn:microsoft.com/office/officeart/2005/8/layout/vList3"/>
    <dgm:cxn modelId="{C6C1A84B-EB4E-4A51-99BA-F04113544CA2}" type="presParOf" srcId="{53F2EA57-6AB7-46E6-B581-0723B278DE87}" destId="{463EDCC4-2812-4920-9849-637CCF8160D1}" srcOrd="0" destOrd="0" presId="urn:microsoft.com/office/officeart/2005/8/layout/vList3"/>
    <dgm:cxn modelId="{4E348F6E-A91D-4FD0-ADA2-DD6542002FCA}" type="presParOf" srcId="{53F2EA57-6AB7-46E6-B581-0723B278DE87}" destId="{6A2FAE59-CF07-45B9-9F09-8CF4D50D79EB}" srcOrd="1" destOrd="0" presId="urn:microsoft.com/office/officeart/2005/8/layout/vList3"/>
    <dgm:cxn modelId="{926AD05D-DC3C-4798-8BE0-F636C825297A}" type="presParOf" srcId="{EE8A3083-906C-4650-984F-2F1379359C42}" destId="{B54146D3-8F4E-47D8-9E5D-675E626A0C81}" srcOrd="1" destOrd="0" presId="urn:microsoft.com/office/officeart/2005/8/layout/vList3"/>
    <dgm:cxn modelId="{69FD214A-B8A4-43C6-A6ED-0BD5EDCECAC4}" type="presParOf" srcId="{EE8A3083-906C-4650-984F-2F1379359C42}" destId="{A4CC06A8-CD1C-4F20-9C8B-FC6BCCC30690}" srcOrd="2" destOrd="0" presId="urn:microsoft.com/office/officeart/2005/8/layout/vList3"/>
    <dgm:cxn modelId="{1F911784-52FE-4684-8E9F-1D543DEDE955}" type="presParOf" srcId="{A4CC06A8-CD1C-4F20-9C8B-FC6BCCC30690}" destId="{09205E93-15E6-44A6-8475-A14B6B39D583}" srcOrd="0" destOrd="0" presId="urn:microsoft.com/office/officeart/2005/8/layout/vList3"/>
    <dgm:cxn modelId="{E68FAD42-E43C-49AC-9061-121515C3EE41}" type="presParOf" srcId="{A4CC06A8-CD1C-4F20-9C8B-FC6BCCC30690}" destId="{A950776F-7184-43A1-820B-5D96FB9095B4}" srcOrd="1" destOrd="0" presId="urn:microsoft.com/office/officeart/2005/8/layout/vList3"/>
    <dgm:cxn modelId="{DD4CC1CA-97F8-4FB2-9128-99784F5AC86E}" type="presParOf" srcId="{EE8A3083-906C-4650-984F-2F1379359C42}" destId="{437CD066-200E-4A90-B655-D4BCBCD854B6}" srcOrd="3" destOrd="0" presId="urn:microsoft.com/office/officeart/2005/8/layout/vList3"/>
    <dgm:cxn modelId="{051567AB-EBD5-4BB4-89F9-49D164B43C8A}" type="presParOf" srcId="{EE8A3083-906C-4650-984F-2F1379359C42}" destId="{D71F63E1-6E1F-4B93-99D2-AB1E1AE2C510}" srcOrd="4" destOrd="0" presId="urn:microsoft.com/office/officeart/2005/8/layout/vList3"/>
    <dgm:cxn modelId="{B9BB6A9B-0029-4EB7-88CB-29ADB9741E88}" type="presParOf" srcId="{D71F63E1-6E1F-4B93-99D2-AB1E1AE2C510}" destId="{A8F488E9-6636-4F4F-8FEA-95B24801C96A}" srcOrd="0" destOrd="0" presId="urn:microsoft.com/office/officeart/2005/8/layout/vList3"/>
    <dgm:cxn modelId="{18651873-7C88-4172-8B48-B7481AD0AFB1}" type="presParOf" srcId="{D71F63E1-6E1F-4B93-99D2-AB1E1AE2C510}" destId="{4E5BF560-E3E1-496D-8257-FEBCAB85BA7A}" srcOrd="1" destOrd="0" presId="urn:microsoft.com/office/officeart/2005/8/layout/vList3"/>
    <dgm:cxn modelId="{7446AF09-E2CE-458B-945B-0F8EC2077BDE}" type="presParOf" srcId="{EE8A3083-906C-4650-984F-2F1379359C42}" destId="{845CE700-9B6C-4600-882C-110F3EBBD906}" srcOrd="5" destOrd="0" presId="urn:microsoft.com/office/officeart/2005/8/layout/vList3"/>
    <dgm:cxn modelId="{ED64C0CC-135F-4353-80AD-3C24DFF5D647}" type="presParOf" srcId="{EE8A3083-906C-4650-984F-2F1379359C42}" destId="{5942C958-3D9F-4340-9CCA-A3D6406A2246}" srcOrd="6" destOrd="0" presId="urn:microsoft.com/office/officeart/2005/8/layout/vList3"/>
    <dgm:cxn modelId="{546B9753-32B3-46D6-82D8-FB3E811AF086}" type="presParOf" srcId="{5942C958-3D9F-4340-9CCA-A3D6406A2246}" destId="{9C5F8A80-5245-44E3-901A-833DB23FCF1F}" srcOrd="0" destOrd="0" presId="urn:microsoft.com/office/officeart/2005/8/layout/vList3"/>
    <dgm:cxn modelId="{76988090-F6F1-446F-99C6-1C4C49C2AE65}" type="presParOf" srcId="{5942C958-3D9F-4340-9CCA-A3D6406A2246}" destId="{AD510EC0-F7B4-43EC-81A8-DF1BE9295F94}"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9259B04-45CF-4D09-8A28-F69C9B98DBF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551BF8CE-E198-4DF8-801C-8C7E24B8C836}">
      <dgm:prSet/>
      <dgm:spPr/>
      <dgm:t>
        <a:bodyPr/>
        <a:lstStyle/>
        <a:p>
          <a:r>
            <a:rPr lang="ru-RU" b="0" i="0" dirty="0" err="1">
              <a:latin typeface="Times New Roman" panose="02020603050405020304" pitchFamily="18" charset="0"/>
              <a:cs typeface="Times New Roman" panose="02020603050405020304" pitchFamily="18" charset="0"/>
            </a:rPr>
            <a:t>Прецеденттер</a:t>
          </a:r>
          <a:r>
            <a:rPr lang="ru-RU" b="0" i="0" dirty="0">
              <a:latin typeface="Times New Roman" panose="02020603050405020304" pitchFamily="18" charset="0"/>
              <a:cs typeface="Times New Roman" panose="02020603050405020304" pitchFamily="18" charset="0"/>
            </a:rPr>
            <a:t> </a:t>
          </a:r>
          <a:r>
            <a:rPr lang="ru-RU" b="0" i="0" dirty="0" err="1">
              <a:latin typeface="Times New Roman" panose="02020603050405020304" pitchFamily="18" charset="0"/>
              <a:cs typeface="Times New Roman" panose="02020603050405020304" pitchFamily="18" charset="0"/>
            </a:rPr>
            <a:t>диаграммасы</a:t>
          </a:r>
          <a:r>
            <a:rPr lang="ru-RU" b="0" i="0" dirty="0">
              <a:latin typeface="Times New Roman" panose="02020603050405020304" pitchFamily="18" charset="0"/>
              <a:cs typeface="Times New Roman" panose="02020603050405020304" pitchFamily="18" charset="0"/>
            </a:rPr>
            <a:t> (</a:t>
          </a:r>
          <a:r>
            <a:rPr lang="en-US" b="0" i="0" dirty="0">
              <a:latin typeface="Times New Roman" panose="02020603050405020304" pitchFamily="18" charset="0"/>
              <a:cs typeface="Times New Roman" panose="02020603050405020304" pitchFamily="18" charset="0"/>
            </a:rPr>
            <a:t>Use-case diagram); </a:t>
          </a:r>
        </a:p>
      </dgm:t>
    </dgm:pt>
    <dgm:pt modelId="{422118C8-34E9-48F8-963C-CAAD91F7FDA7}" type="parTrans" cxnId="{DEE73FD1-9597-47B9-A4C8-63552BEEBC1D}">
      <dgm:prSet/>
      <dgm:spPr/>
      <dgm:t>
        <a:bodyPr/>
        <a:lstStyle/>
        <a:p>
          <a:endParaRPr lang="ru-RU">
            <a:latin typeface="Times New Roman" panose="02020603050405020304" pitchFamily="18" charset="0"/>
            <a:cs typeface="Times New Roman" panose="02020603050405020304" pitchFamily="18" charset="0"/>
          </a:endParaRPr>
        </a:p>
      </dgm:t>
    </dgm:pt>
    <dgm:pt modelId="{999E2814-88F1-46C9-B96C-0FB3D373B3A6}" type="sibTrans" cxnId="{DEE73FD1-9597-47B9-A4C8-63552BEEBC1D}">
      <dgm:prSet/>
      <dgm:spPr/>
      <dgm:t>
        <a:bodyPr/>
        <a:lstStyle/>
        <a:p>
          <a:endParaRPr lang="ru-RU">
            <a:latin typeface="Times New Roman" panose="02020603050405020304" pitchFamily="18" charset="0"/>
            <a:cs typeface="Times New Roman" panose="02020603050405020304" pitchFamily="18" charset="0"/>
          </a:endParaRPr>
        </a:p>
      </dgm:t>
    </dgm:pt>
    <dgm:pt modelId="{ED4570AD-C6EE-4217-9AD8-93844B8115D7}">
      <dgm:prSet/>
      <dgm:spPr/>
      <dgm:t>
        <a:bodyPr/>
        <a:lstStyle/>
        <a:p>
          <a:r>
            <a:rPr lang="ru-RU" b="0" i="0" dirty="0" err="1">
              <a:latin typeface="Times New Roman" panose="02020603050405020304" pitchFamily="18" charset="0"/>
              <a:cs typeface="Times New Roman" panose="02020603050405020304" pitchFamily="18" charset="0"/>
            </a:rPr>
            <a:t>Класстар</a:t>
          </a:r>
          <a:r>
            <a:rPr lang="ru-RU" b="0" i="0" dirty="0">
              <a:latin typeface="Times New Roman" panose="02020603050405020304" pitchFamily="18" charset="0"/>
              <a:cs typeface="Times New Roman" panose="02020603050405020304" pitchFamily="18" charset="0"/>
            </a:rPr>
            <a:t> </a:t>
          </a:r>
          <a:r>
            <a:rPr lang="ru-RU" b="0" i="0" dirty="0" err="1">
              <a:latin typeface="Times New Roman" panose="02020603050405020304" pitchFamily="18" charset="0"/>
              <a:cs typeface="Times New Roman" panose="02020603050405020304" pitchFamily="18" charset="0"/>
            </a:rPr>
            <a:t>диаграммасы</a:t>
          </a:r>
          <a:r>
            <a:rPr lang="ru-RU" b="0" i="0" dirty="0">
              <a:latin typeface="Times New Roman" panose="02020603050405020304" pitchFamily="18" charset="0"/>
              <a:cs typeface="Times New Roman" panose="02020603050405020304" pitchFamily="18" charset="0"/>
            </a:rPr>
            <a:t> (</a:t>
          </a:r>
          <a:r>
            <a:rPr lang="en-US" b="0" i="0" dirty="0">
              <a:latin typeface="Times New Roman" panose="02020603050405020304" pitchFamily="18" charset="0"/>
              <a:cs typeface="Times New Roman" panose="02020603050405020304" pitchFamily="18" charset="0"/>
            </a:rPr>
            <a:t>Class diagram);</a:t>
          </a:r>
        </a:p>
      </dgm:t>
    </dgm:pt>
    <dgm:pt modelId="{B10996C0-6C9B-4FEC-B678-DF73F55D0596}" type="parTrans" cxnId="{D74E61B6-534E-4BD2-9AB8-BB2BEBDF3561}">
      <dgm:prSet/>
      <dgm:spPr/>
      <dgm:t>
        <a:bodyPr/>
        <a:lstStyle/>
        <a:p>
          <a:endParaRPr lang="ru-RU">
            <a:latin typeface="Times New Roman" panose="02020603050405020304" pitchFamily="18" charset="0"/>
            <a:cs typeface="Times New Roman" panose="02020603050405020304" pitchFamily="18" charset="0"/>
          </a:endParaRPr>
        </a:p>
      </dgm:t>
    </dgm:pt>
    <dgm:pt modelId="{BE74CEF7-E038-4A02-A19B-F346039AE158}" type="sibTrans" cxnId="{D74E61B6-534E-4BD2-9AB8-BB2BEBDF3561}">
      <dgm:prSet/>
      <dgm:spPr/>
      <dgm:t>
        <a:bodyPr/>
        <a:lstStyle/>
        <a:p>
          <a:endParaRPr lang="ru-RU">
            <a:latin typeface="Times New Roman" panose="02020603050405020304" pitchFamily="18" charset="0"/>
            <a:cs typeface="Times New Roman" panose="02020603050405020304" pitchFamily="18" charset="0"/>
          </a:endParaRPr>
        </a:p>
      </dgm:t>
    </dgm:pt>
    <dgm:pt modelId="{17015F4C-B5A6-4DFF-802D-93C7066B9F30}">
      <dgm:prSet/>
      <dgm:spPr/>
      <dgm:t>
        <a:bodyPr/>
        <a:lstStyle/>
        <a:p>
          <a:r>
            <a:rPr lang="ru-RU" b="0" i="0" dirty="0" err="1">
              <a:latin typeface="Times New Roman" panose="02020603050405020304" pitchFamily="18" charset="0"/>
              <a:cs typeface="Times New Roman" panose="02020603050405020304" pitchFamily="18" charset="0"/>
            </a:rPr>
            <a:t>Белсенділік</a:t>
          </a:r>
          <a:r>
            <a:rPr lang="ru-RU" b="0" i="0" dirty="0">
              <a:latin typeface="Times New Roman" panose="02020603050405020304" pitchFamily="18" charset="0"/>
              <a:cs typeface="Times New Roman" panose="02020603050405020304" pitchFamily="18" charset="0"/>
            </a:rPr>
            <a:t> </a:t>
          </a:r>
          <a:r>
            <a:rPr lang="ru-RU" b="0" i="0" dirty="0" err="1">
              <a:latin typeface="Times New Roman" panose="02020603050405020304" pitchFamily="18" charset="0"/>
              <a:cs typeface="Times New Roman" panose="02020603050405020304" pitchFamily="18" charset="0"/>
            </a:rPr>
            <a:t>диаграммасы</a:t>
          </a:r>
          <a:r>
            <a:rPr lang="ru-RU" b="0" i="0" dirty="0">
              <a:latin typeface="Times New Roman" panose="02020603050405020304" pitchFamily="18" charset="0"/>
              <a:cs typeface="Times New Roman" panose="02020603050405020304" pitchFamily="18" charset="0"/>
            </a:rPr>
            <a:t> (</a:t>
          </a:r>
          <a:r>
            <a:rPr lang="en-US" b="0" i="0" dirty="0">
              <a:latin typeface="Times New Roman" panose="02020603050405020304" pitchFamily="18" charset="0"/>
              <a:cs typeface="Times New Roman" panose="02020603050405020304" pitchFamily="18" charset="0"/>
            </a:rPr>
            <a:t>Activity diagram); </a:t>
          </a:r>
        </a:p>
      </dgm:t>
    </dgm:pt>
    <dgm:pt modelId="{32812D65-9DB6-4DD0-87CA-3BD715695901}" type="parTrans" cxnId="{C21474DD-C12D-4784-A40C-7D6D45B1EEDF}">
      <dgm:prSet/>
      <dgm:spPr/>
      <dgm:t>
        <a:bodyPr/>
        <a:lstStyle/>
        <a:p>
          <a:endParaRPr lang="ru-RU">
            <a:latin typeface="Times New Roman" panose="02020603050405020304" pitchFamily="18" charset="0"/>
            <a:cs typeface="Times New Roman" panose="02020603050405020304" pitchFamily="18" charset="0"/>
          </a:endParaRPr>
        </a:p>
      </dgm:t>
    </dgm:pt>
    <dgm:pt modelId="{3543AD5D-77CA-44CC-A655-B4D83168E60D}" type="sibTrans" cxnId="{C21474DD-C12D-4784-A40C-7D6D45B1EEDF}">
      <dgm:prSet/>
      <dgm:spPr/>
      <dgm:t>
        <a:bodyPr/>
        <a:lstStyle/>
        <a:p>
          <a:endParaRPr lang="ru-RU">
            <a:latin typeface="Times New Roman" panose="02020603050405020304" pitchFamily="18" charset="0"/>
            <a:cs typeface="Times New Roman" panose="02020603050405020304" pitchFamily="18" charset="0"/>
          </a:endParaRPr>
        </a:p>
      </dgm:t>
    </dgm:pt>
    <dgm:pt modelId="{479C836D-7847-42D2-9799-28768032980D}">
      <dgm:prSet/>
      <dgm:spPr/>
      <dgm:t>
        <a:bodyPr/>
        <a:lstStyle/>
        <a:p>
          <a:r>
            <a:rPr lang="ru-RU" b="0" i="0" dirty="0" err="1">
              <a:latin typeface="Times New Roman" panose="02020603050405020304" pitchFamily="18" charset="0"/>
              <a:cs typeface="Times New Roman" panose="02020603050405020304" pitchFamily="18" charset="0"/>
            </a:rPr>
            <a:t>Тізбектер</a:t>
          </a:r>
          <a:r>
            <a:rPr lang="ru-RU" b="0" i="0" dirty="0">
              <a:latin typeface="Times New Roman" panose="02020603050405020304" pitchFamily="18" charset="0"/>
              <a:cs typeface="Times New Roman" panose="02020603050405020304" pitchFamily="18" charset="0"/>
            </a:rPr>
            <a:t> </a:t>
          </a:r>
          <a:r>
            <a:rPr lang="ru-RU" b="0" i="0" dirty="0" err="1">
              <a:latin typeface="Times New Roman" panose="02020603050405020304" pitchFamily="18" charset="0"/>
              <a:cs typeface="Times New Roman" panose="02020603050405020304" pitchFamily="18" charset="0"/>
            </a:rPr>
            <a:t>диаграммасы</a:t>
          </a:r>
          <a:r>
            <a:rPr lang="ru-RU" b="0" i="0" dirty="0">
              <a:latin typeface="Times New Roman" panose="02020603050405020304" pitchFamily="18" charset="0"/>
              <a:cs typeface="Times New Roman" panose="02020603050405020304" pitchFamily="18" charset="0"/>
            </a:rPr>
            <a:t> (</a:t>
          </a:r>
          <a:r>
            <a:rPr lang="en-US" b="0" i="0" dirty="0">
              <a:latin typeface="Times New Roman" panose="02020603050405020304" pitchFamily="18" charset="0"/>
              <a:cs typeface="Times New Roman" panose="02020603050405020304" pitchFamily="18" charset="0"/>
            </a:rPr>
            <a:t>Sequence diagram);</a:t>
          </a:r>
        </a:p>
      </dgm:t>
    </dgm:pt>
    <dgm:pt modelId="{9FBB897F-9A66-4312-89E7-2AF75FC3EF5C}" type="parTrans" cxnId="{B0511FF8-BD75-4245-8B82-8EC42E3CED14}">
      <dgm:prSet/>
      <dgm:spPr/>
      <dgm:t>
        <a:bodyPr/>
        <a:lstStyle/>
        <a:p>
          <a:endParaRPr lang="ru-RU">
            <a:latin typeface="Times New Roman" panose="02020603050405020304" pitchFamily="18" charset="0"/>
            <a:cs typeface="Times New Roman" panose="02020603050405020304" pitchFamily="18" charset="0"/>
          </a:endParaRPr>
        </a:p>
      </dgm:t>
    </dgm:pt>
    <dgm:pt modelId="{39598560-FF0F-4531-B29F-8135DB0A01CD}" type="sibTrans" cxnId="{B0511FF8-BD75-4245-8B82-8EC42E3CED14}">
      <dgm:prSet/>
      <dgm:spPr/>
      <dgm:t>
        <a:bodyPr/>
        <a:lstStyle/>
        <a:p>
          <a:endParaRPr lang="ru-RU">
            <a:latin typeface="Times New Roman" panose="02020603050405020304" pitchFamily="18" charset="0"/>
            <a:cs typeface="Times New Roman" panose="02020603050405020304" pitchFamily="18" charset="0"/>
          </a:endParaRPr>
        </a:p>
      </dgm:t>
    </dgm:pt>
    <dgm:pt modelId="{85B02FD1-932C-41D0-9282-CB7EF1C486ED}">
      <dgm:prSet/>
      <dgm:spPr/>
      <dgm:t>
        <a:bodyPr/>
        <a:lstStyle/>
        <a:p>
          <a:r>
            <a:rPr lang="ru-RU" b="0" i="0" dirty="0" err="1">
              <a:latin typeface="Times New Roman" panose="02020603050405020304" pitchFamily="18" charset="0"/>
              <a:cs typeface="Times New Roman" panose="02020603050405020304" pitchFamily="18" charset="0"/>
            </a:rPr>
            <a:t>Орналастыру</a:t>
          </a:r>
          <a:r>
            <a:rPr lang="ru-RU" b="0" i="0" dirty="0">
              <a:latin typeface="Times New Roman" panose="02020603050405020304" pitchFamily="18" charset="0"/>
              <a:cs typeface="Times New Roman" panose="02020603050405020304" pitchFamily="18" charset="0"/>
            </a:rPr>
            <a:t> </a:t>
          </a:r>
          <a:r>
            <a:rPr lang="ru-RU" b="0" i="0" dirty="0" err="1">
              <a:latin typeface="Times New Roman" panose="02020603050405020304" pitchFamily="18" charset="0"/>
              <a:cs typeface="Times New Roman" panose="02020603050405020304" pitchFamily="18" charset="0"/>
            </a:rPr>
            <a:t>диаграммасы</a:t>
          </a:r>
          <a:r>
            <a:rPr lang="ru-RU" b="0" i="0" dirty="0">
              <a:latin typeface="Times New Roman" panose="02020603050405020304" pitchFamily="18" charset="0"/>
              <a:cs typeface="Times New Roman" panose="02020603050405020304" pitchFamily="18" charset="0"/>
            </a:rPr>
            <a:t> (</a:t>
          </a:r>
          <a:r>
            <a:rPr lang="en-US" b="0" i="0" dirty="0">
              <a:latin typeface="Times New Roman" panose="02020603050405020304" pitchFamily="18" charset="0"/>
              <a:cs typeface="Times New Roman" panose="02020603050405020304" pitchFamily="18" charset="0"/>
            </a:rPr>
            <a:t>Deployment diagram);</a:t>
          </a:r>
        </a:p>
      </dgm:t>
    </dgm:pt>
    <dgm:pt modelId="{F5C41233-FEB6-4F43-BF5B-7CA14BB0C9EF}" type="parTrans" cxnId="{FDAFF604-0532-4569-B40E-44CCA0A9E34F}">
      <dgm:prSet/>
      <dgm:spPr/>
      <dgm:t>
        <a:bodyPr/>
        <a:lstStyle/>
        <a:p>
          <a:endParaRPr lang="ru-RU">
            <a:latin typeface="Times New Roman" panose="02020603050405020304" pitchFamily="18" charset="0"/>
            <a:cs typeface="Times New Roman" panose="02020603050405020304" pitchFamily="18" charset="0"/>
          </a:endParaRPr>
        </a:p>
      </dgm:t>
    </dgm:pt>
    <dgm:pt modelId="{53803A71-1E45-4439-8D44-E9898D9E2613}" type="sibTrans" cxnId="{FDAFF604-0532-4569-B40E-44CCA0A9E34F}">
      <dgm:prSet/>
      <dgm:spPr/>
      <dgm:t>
        <a:bodyPr/>
        <a:lstStyle/>
        <a:p>
          <a:endParaRPr lang="ru-RU">
            <a:latin typeface="Times New Roman" panose="02020603050405020304" pitchFamily="18" charset="0"/>
            <a:cs typeface="Times New Roman" panose="02020603050405020304" pitchFamily="18" charset="0"/>
          </a:endParaRPr>
        </a:p>
      </dgm:t>
    </dgm:pt>
    <dgm:pt modelId="{B529F51F-3112-4888-99F3-7C2D6EE234A7}">
      <dgm:prSet/>
      <dgm:spPr/>
      <dgm:t>
        <a:bodyPr/>
        <a:lstStyle/>
        <a:p>
          <a:r>
            <a:rPr lang="ru-RU" b="0" i="0" dirty="0" err="1">
              <a:latin typeface="Times New Roman" panose="02020603050405020304" pitchFamily="18" charset="0"/>
              <a:cs typeface="Times New Roman" panose="02020603050405020304" pitchFamily="18" charset="0"/>
            </a:rPr>
            <a:t>Ынтымақтастық</a:t>
          </a:r>
          <a:r>
            <a:rPr lang="ru-RU" b="0" i="0" dirty="0">
              <a:latin typeface="Times New Roman" panose="02020603050405020304" pitchFamily="18" charset="0"/>
              <a:cs typeface="Times New Roman" panose="02020603050405020304" pitchFamily="18" charset="0"/>
            </a:rPr>
            <a:t> </a:t>
          </a:r>
          <a:r>
            <a:rPr lang="ru-RU" b="0" i="0" dirty="0" err="1">
              <a:latin typeface="Times New Roman" panose="02020603050405020304" pitchFamily="18" charset="0"/>
              <a:cs typeface="Times New Roman" panose="02020603050405020304" pitchFamily="18" charset="0"/>
            </a:rPr>
            <a:t>диаграммасы</a:t>
          </a:r>
          <a:r>
            <a:rPr lang="ru-RU" b="0" i="0" dirty="0">
              <a:latin typeface="Times New Roman" panose="02020603050405020304" pitchFamily="18" charset="0"/>
              <a:cs typeface="Times New Roman" panose="02020603050405020304" pitchFamily="18" charset="0"/>
            </a:rPr>
            <a:t>  (</a:t>
          </a:r>
          <a:r>
            <a:rPr lang="en-US" b="0" i="0" dirty="0">
              <a:latin typeface="Times New Roman" panose="02020603050405020304" pitchFamily="18" charset="0"/>
              <a:cs typeface="Times New Roman" panose="02020603050405020304" pitchFamily="18" charset="0"/>
            </a:rPr>
            <a:t>Collaboration diagram); </a:t>
          </a:r>
        </a:p>
      </dgm:t>
    </dgm:pt>
    <dgm:pt modelId="{5D0A2850-8229-438F-94BF-D4B3FB4208D7}" type="parTrans" cxnId="{AB6D5E97-5A82-4443-9F88-409D959D2D27}">
      <dgm:prSet/>
      <dgm:spPr/>
      <dgm:t>
        <a:bodyPr/>
        <a:lstStyle/>
        <a:p>
          <a:endParaRPr lang="ru-RU">
            <a:latin typeface="Times New Roman" panose="02020603050405020304" pitchFamily="18" charset="0"/>
            <a:cs typeface="Times New Roman" panose="02020603050405020304" pitchFamily="18" charset="0"/>
          </a:endParaRPr>
        </a:p>
      </dgm:t>
    </dgm:pt>
    <dgm:pt modelId="{8056FDC5-B8E7-463F-B0D8-2A31C92C357F}" type="sibTrans" cxnId="{AB6D5E97-5A82-4443-9F88-409D959D2D27}">
      <dgm:prSet/>
      <dgm:spPr/>
      <dgm:t>
        <a:bodyPr/>
        <a:lstStyle/>
        <a:p>
          <a:endParaRPr lang="ru-RU">
            <a:latin typeface="Times New Roman" panose="02020603050405020304" pitchFamily="18" charset="0"/>
            <a:cs typeface="Times New Roman" panose="02020603050405020304" pitchFamily="18" charset="0"/>
          </a:endParaRPr>
        </a:p>
      </dgm:t>
    </dgm:pt>
    <dgm:pt modelId="{ADB0798E-B844-4173-BFF8-D0B5C6D67D61}">
      <dgm:prSet/>
      <dgm:spPr/>
      <dgm:t>
        <a:bodyPr/>
        <a:lstStyle/>
        <a:p>
          <a:r>
            <a:rPr lang="ru-RU" b="0" i="0" dirty="0" err="1">
              <a:latin typeface="Times New Roman" panose="02020603050405020304" pitchFamily="18" charset="0"/>
              <a:cs typeface="Times New Roman" panose="02020603050405020304" pitchFamily="18" charset="0"/>
            </a:rPr>
            <a:t>Объектілер</a:t>
          </a:r>
          <a:r>
            <a:rPr lang="ru-RU" b="0" i="0" dirty="0">
              <a:latin typeface="Times New Roman" panose="02020603050405020304" pitchFamily="18" charset="0"/>
              <a:cs typeface="Times New Roman" panose="02020603050405020304" pitchFamily="18" charset="0"/>
            </a:rPr>
            <a:t> </a:t>
          </a:r>
          <a:r>
            <a:rPr lang="ru-RU" b="0" i="0" dirty="0" err="1">
              <a:latin typeface="Times New Roman" panose="02020603050405020304" pitchFamily="18" charset="0"/>
              <a:cs typeface="Times New Roman" panose="02020603050405020304" pitchFamily="18" charset="0"/>
            </a:rPr>
            <a:t>диаграммасы</a:t>
          </a:r>
          <a:r>
            <a:rPr lang="ru-RU" b="0" i="0" dirty="0">
              <a:latin typeface="Times New Roman" panose="02020603050405020304" pitchFamily="18" charset="0"/>
              <a:cs typeface="Times New Roman" panose="02020603050405020304" pitchFamily="18" charset="0"/>
            </a:rPr>
            <a:t> (</a:t>
          </a:r>
          <a:r>
            <a:rPr lang="en-US" b="0" i="0" dirty="0">
              <a:latin typeface="Times New Roman" panose="02020603050405020304" pitchFamily="18" charset="0"/>
              <a:cs typeface="Times New Roman" panose="02020603050405020304" pitchFamily="18" charset="0"/>
            </a:rPr>
            <a:t>Object diagram); </a:t>
          </a:r>
        </a:p>
      </dgm:t>
    </dgm:pt>
    <dgm:pt modelId="{E994E845-B46B-4AC8-9858-A0DCED3A02CE}" type="parTrans" cxnId="{010AE5C8-19AD-47A2-B49A-451F8087A5B9}">
      <dgm:prSet/>
      <dgm:spPr/>
      <dgm:t>
        <a:bodyPr/>
        <a:lstStyle/>
        <a:p>
          <a:endParaRPr lang="ru-RU">
            <a:latin typeface="Times New Roman" panose="02020603050405020304" pitchFamily="18" charset="0"/>
            <a:cs typeface="Times New Roman" panose="02020603050405020304" pitchFamily="18" charset="0"/>
          </a:endParaRPr>
        </a:p>
      </dgm:t>
    </dgm:pt>
    <dgm:pt modelId="{9F80A25A-37CF-4F59-82D8-72EE299B61AC}" type="sibTrans" cxnId="{010AE5C8-19AD-47A2-B49A-451F8087A5B9}">
      <dgm:prSet/>
      <dgm:spPr/>
      <dgm:t>
        <a:bodyPr/>
        <a:lstStyle/>
        <a:p>
          <a:endParaRPr lang="ru-RU">
            <a:latin typeface="Times New Roman" panose="02020603050405020304" pitchFamily="18" charset="0"/>
            <a:cs typeface="Times New Roman" panose="02020603050405020304" pitchFamily="18" charset="0"/>
          </a:endParaRPr>
        </a:p>
      </dgm:t>
    </dgm:pt>
    <dgm:pt modelId="{5085DB6A-3EAC-43BE-A07F-71CF570DFFE1}">
      <dgm:prSet/>
      <dgm:spPr/>
      <dgm:t>
        <a:bodyPr/>
        <a:lstStyle/>
        <a:p>
          <a:r>
            <a:rPr lang="ru-RU" b="0" i="0" dirty="0" err="1">
              <a:latin typeface="Times New Roman" panose="02020603050405020304" pitchFamily="18" charset="0"/>
              <a:cs typeface="Times New Roman" panose="02020603050405020304" pitchFamily="18" charset="0"/>
            </a:rPr>
            <a:t>Жағдай</a:t>
          </a:r>
          <a:r>
            <a:rPr lang="ru-RU" b="0" i="0" dirty="0">
              <a:latin typeface="Times New Roman" panose="02020603050405020304" pitchFamily="18" charset="0"/>
              <a:cs typeface="Times New Roman" panose="02020603050405020304" pitchFamily="18" charset="0"/>
            </a:rPr>
            <a:t> </a:t>
          </a:r>
          <a:r>
            <a:rPr lang="ru-RU" b="0" i="0" dirty="0" err="1">
              <a:latin typeface="Times New Roman" panose="02020603050405020304" pitchFamily="18" charset="0"/>
              <a:cs typeface="Times New Roman" panose="02020603050405020304" pitchFamily="18" charset="0"/>
            </a:rPr>
            <a:t>диаграммасы</a:t>
          </a:r>
          <a:r>
            <a:rPr lang="ru-RU" b="0" i="0" dirty="0">
              <a:latin typeface="Times New Roman" panose="02020603050405020304" pitchFamily="18" charset="0"/>
              <a:cs typeface="Times New Roman" panose="02020603050405020304" pitchFamily="18" charset="0"/>
            </a:rPr>
            <a:t> (</a:t>
          </a:r>
          <a:r>
            <a:rPr lang="en-US" b="0" i="0" dirty="0" err="1">
              <a:latin typeface="Times New Roman" panose="02020603050405020304" pitchFamily="18" charset="0"/>
              <a:cs typeface="Times New Roman" panose="02020603050405020304" pitchFamily="18" charset="0"/>
            </a:rPr>
            <a:t>Statechart</a:t>
          </a:r>
          <a:r>
            <a:rPr lang="en-US" b="0" i="0" dirty="0">
              <a:latin typeface="Times New Roman" panose="02020603050405020304" pitchFamily="18" charset="0"/>
              <a:cs typeface="Times New Roman" panose="02020603050405020304" pitchFamily="18" charset="0"/>
            </a:rPr>
            <a:t> diagram)</a:t>
          </a:r>
          <a:r>
            <a:rPr lang="kk-KZ" b="0" i="0" dirty="0">
              <a:latin typeface="Times New Roman" panose="02020603050405020304" pitchFamily="18" charset="0"/>
              <a:cs typeface="Times New Roman" panose="02020603050405020304" pitchFamily="18" charset="0"/>
            </a:rPr>
            <a:t>;</a:t>
          </a:r>
          <a:endParaRPr lang="en-US" b="0" i="0" dirty="0">
            <a:latin typeface="Times New Roman" panose="02020603050405020304" pitchFamily="18" charset="0"/>
            <a:cs typeface="Times New Roman" panose="02020603050405020304" pitchFamily="18" charset="0"/>
          </a:endParaRPr>
        </a:p>
      </dgm:t>
    </dgm:pt>
    <dgm:pt modelId="{89CA44FA-FB1B-43F1-A176-63B58D2E9E24}" type="parTrans" cxnId="{463BD20C-BF38-4CC2-ACC6-49C0A67DC32C}">
      <dgm:prSet/>
      <dgm:spPr/>
      <dgm:t>
        <a:bodyPr/>
        <a:lstStyle/>
        <a:p>
          <a:endParaRPr lang="ru-RU">
            <a:latin typeface="Times New Roman" panose="02020603050405020304" pitchFamily="18" charset="0"/>
            <a:cs typeface="Times New Roman" panose="02020603050405020304" pitchFamily="18" charset="0"/>
          </a:endParaRPr>
        </a:p>
      </dgm:t>
    </dgm:pt>
    <dgm:pt modelId="{D6F5FABA-87F3-480B-B8B8-23D618ACCBB9}" type="sibTrans" cxnId="{463BD20C-BF38-4CC2-ACC6-49C0A67DC32C}">
      <dgm:prSet/>
      <dgm:spPr/>
      <dgm:t>
        <a:bodyPr/>
        <a:lstStyle/>
        <a:p>
          <a:endParaRPr lang="ru-RU">
            <a:latin typeface="Times New Roman" panose="02020603050405020304" pitchFamily="18" charset="0"/>
            <a:cs typeface="Times New Roman" panose="02020603050405020304" pitchFamily="18" charset="0"/>
          </a:endParaRPr>
        </a:p>
      </dgm:t>
    </dgm:pt>
    <dgm:pt modelId="{28157BD9-2EB7-4098-A5F6-E7EAD12EC6D2}">
      <dgm:prSet/>
      <dgm:spPr/>
      <dgm:t>
        <a:bodyPr/>
        <a:lstStyle/>
        <a:p>
          <a:r>
            <a:rPr lang="kk-KZ" b="0" i="0" dirty="0">
              <a:latin typeface="Times New Roman" panose="02020603050405020304" pitchFamily="18" charset="0"/>
              <a:cs typeface="Times New Roman" panose="02020603050405020304" pitchFamily="18" charset="0"/>
            </a:rPr>
            <a:t>Компонеттер диаграммасы (</a:t>
          </a:r>
          <a:r>
            <a:rPr lang="en-US" b="0" i="0" dirty="0">
              <a:latin typeface="Times New Roman" panose="02020603050405020304" pitchFamily="18" charset="0"/>
              <a:cs typeface="Times New Roman" panose="02020603050405020304" pitchFamily="18" charset="0"/>
            </a:rPr>
            <a:t>Component diagram</a:t>
          </a:r>
          <a:r>
            <a:rPr lang="kk-KZ" b="0" i="0" dirty="0">
              <a:latin typeface="Times New Roman" panose="02020603050405020304" pitchFamily="18" charset="0"/>
              <a:cs typeface="Times New Roman" panose="02020603050405020304" pitchFamily="18" charset="0"/>
            </a:rPr>
            <a:t>).</a:t>
          </a:r>
          <a:endParaRPr lang="en-US" b="0" i="0" dirty="0">
            <a:latin typeface="Times New Roman" panose="02020603050405020304" pitchFamily="18" charset="0"/>
            <a:cs typeface="Times New Roman" panose="02020603050405020304" pitchFamily="18" charset="0"/>
          </a:endParaRPr>
        </a:p>
      </dgm:t>
    </dgm:pt>
    <dgm:pt modelId="{BC4244F0-9BEE-411E-9C7B-DD9B60102570}" type="parTrans" cxnId="{C8BFD91E-DFA7-44DF-A570-444A5A28B3A7}">
      <dgm:prSet/>
      <dgm:spPr/>
      <dgm:t>
        <a:bodyPr/>
        <a:lstStyle/>
        <a:p>
          <a:endParaRPr lang="ru-RU"/>
        </a:p>
      </dgm:t>
    </dgm:pt>
    <dgm:pt modelId="{A50B9C95-CA9A-4396-99F7-8C8FBFCEE4E3}" type="sibTrans" cxnId="{C8BFD91E-DFA7-44DF-A570-444A5A28B3A7}">
      <dgm:prSet/>
      <dgm:spPr/>
      <dgm:t>
        <a:bodyPr/>
        <a:lstStyle/>
        <a:p>
          <a:endParaRPr lang="ru-RU"/>
        </a:p>
      </dgm:t>
    </dgm:pt>
    <dgm:pt modelId="{A69BFD8A-B918-4D77-8661-E9A7D01DEDED}" type="pres">
      <dgm:prSet presAssocID="{49259B04-45CF-4D09-8A28-F69C9B98DBFD}" presName="vert0" presStyleCnt="0">
        <dgm:presLayoutVars>
          <dgm:dir/>
          <dgm:animOne val="branch"/>
          <dgm:animLvl val="lvl"/>
        </dgm:presLayoutVars>
      </dgm:prSet>
      <dgm:spPr/>
      <dgm:t>
        <a:bodyPr/>
        <a:lstStyle/>
        <a:p>
          <a:endParaRPr lang="en-US"/>
        </a:p>
      </dgm:t>
    </dgm:pt>
    <dgm:pt modelId="{4F16A631-6F99-4941-A014-CB93DA04B066}" type="pres">
      <dgm:prSet presAssocID="{551BF8CE-E198-4DF8-801C-8C7E24B8C836}" presName="thickLine" presStyleLbl="alignNode1" presStyleIdx="0" presStyleCnt="9" custLinFactNeighborX="508" custLinFactNeighborY="-44441"/>
      <dgm:spPr/>
    </dgm:pt>
    <dgm:pt modelId="{ED1E8251-53DC-4FE3-8700-224F521CB849}" type="pres">
      <dgm:prSet presAssocID="{551BF8CE-E198-4DF8-801C-8C7E24B8C836}" presName="horz1" presStyleCnt="0"/>
      <dgm:spPr/>
    </dgm:pt>
    <dgm:pt modelId="{53A9DB0E-F107-4A75-B496-60D2B7E15603}" type="pres">
      <dgm:prSet presAssocID="{551BF8CE-E198-4DF8-801C-8C7E24B8C836}" presName="tx1" presStyleLbl="revTx" presStyleIdx="0" presStyleCnt="9"/>
      <dgm:spPr/>
      <dgm:t>
        <a:bodyPr/>
        <a:lstStyle/>
        <a:p>
          <a:endParaRPr lang="en-US"/>
        </a:p>
      </dgm:t>
    </dgm:pt>
    <dgm:pt modelId="{19D43F34-7D3F-4F8F-8B5B-8B743F83ED7B}" type="pres">
      <dgm:prSet presAssocID="{551BF8CE-E198-4DF8-801C-8C7E24B8C836}" presName="vert1" presStyleCnt="0"/>
      <dgm:spPr/>
    </dgm:pt>
    <dgm:pt modelId="{B97ED637-5439-4870-B725-F22C0F053389}" type="pres">
      <dgm:prSet presAssocID="{ED4570AD-C6EE-4217-9AD8-93844B8115D7}" presName="thickLine" presStyleLbl="alignNode1" presStyleIdx="1" presStyleCnt="9"/>
      <dgm:spPr/>
    </dgm:pt>
    <dgm:pt modelId="{72877937-F48D-4F95-B403-5E4A7BD3C0E5}" type="pres">
      <dgm:prSet presAssocID="{ED4570AD-C6EE-4217-9AD8-93844B8115D7}" presName="horz1" presStyleCnt="0"/>
      <dgm:spPr/>
    </dgm:pt>
    <dgm:pt modelId="{B345F1FC-AD77-42BA-BD1A-D8E9E2AD823A}" type="pres">
      <dgm:prSet presAssocID="{ED4570AD-C6EE-4217-9AD8-93844B8115D7}" presName="tx1" presStyleLbl="revTx" presStyleIdx="1" presStyleCnt="9"/>
      <dgm:spPr/>
      <dgm:t>
        <a:bodyPr/>
        <a:lstStyle/>
        <a:p>
          <a:endParaRPr lang="en-US"/>
        </a:p>
      </dgm:t>
    </dgm:pt>
    <dgm:pt modelId="{09E0D30F-A892-4467-BF2E-BB5B171E6CA5}" type="pres">
      <dgm:prSet presAssocID="{ED4570AD-C6EE-4217-9AD8-93844B8115D7}" presName="vert1" presStyleCnt="0"/>
      <dgm:spPr/>
    </dgm:pt>
    <dgm:pt modelId="{A4900B72-68A2-4719-A1ED-56C571B3EB13}" type="pres">
      <dgm:prSet presAssocID="{17015F4C-B5A6-4DFF-802D-93C7066B9F30}" presName="thickLine" presStyleLbl="alignNode1" presStyleIdx="2" presStyleCnt="9"/>
      <dgm:spPr/>
    </dgm:pt>
    <dgm:pt modelId="{D01458F4-D596-48DD-8C8C-E10F08C5DE29}" type="pres">
      <dgm:prSet presAssocID="{17015F4C-B5A6-4DFF-802D-93C7066B9F30}" presName="horz1" presStyleCnt="0"/>
      <dgm:spPr/>
    </dgm:pt>
    <dgm:pt modelId="{B166071C-469B-4C28-AF5A-49B420130D4B}" type="pres">
      <dgm:prSet presAssocID="{17015F4C-B5A6-4DFF-802D-93C7066B9F30}" presName="tx1" presStyleLbl="revTx" presStyleIdx="2" presStyleCnt="9"/>
      <dgm:spPr/>
      <dgm:t>
        <a:bodyPr/>
        <a:lstStyle/>
        <a:p>
          <a:endParaRPr lang="en-US"/>
        </a:p>
      </dgm:t>
    </dgm:pt>
    <dgm:pt modelId="{9531F6AC-B21D-4447-A465-0F41B669B0D1}" type="pres">
      <dgm:prSet presAssocID="{17015F4C-B5A6-4DFF-802D-93C7066B9F30}" presName="vert1" presStyleCnt="0"/>
      <dgm:spPr/>
    </dgm:pt>
    <dgm:pt modelId="{A083FDB9-DB69-42ED-B49D-5635919C8877}" type="pres">
      <dgm:prSet presAssocID="{479C836D-7847-42D2-9799-28768032980D}" presName="thickLine" presStyleLbl="alignNode1" presStyleIdx="3" presStyleCnt="9"/>
      <dgm:spPr/>
    </dgm:pt>
    <dgm:pt modelId="{94A7DB7A-74B6-4D47-97A7-B1819D10044E}" type="pres">
      <dgm:prSet presAssocID="{479C836D-7847-42D2-9799-28768032980D}" presName="horz1" presStyleCnt="0"/>
      <dgm:spPr/>
    </dgm:pt>
    <dgm:pt modelId="{0B029E9B-36A9-4467-A323-9BCF00BA5C8B}" type="pres">
      <dgm:prSet presAssocID="{479C836D-7847-42D2-9799-28768032980D}" presName="tx1" presStyleLbl="revTx" presStyleIdx="3" presStyleCnt="9"/>
      <dgm:spPr/>
      <dgm:t>
        <a:bodyPr/>
        <a:lstStyle/>
        <a:p>
          <a:endParaRPr lang="en-US"/>
        </a:p>
      </dgm:t>
    </dgm:pt>
    <dgm:pt modelId="{3918DEEB-63CB-4EA1-AE5E-4E4209371D46}" type="pres">
      <dgm:prSet presAssocID="{479C836D-7847-42D2-9799-28768032980D}" presName="vert1" presStyleCnt="0"/>
      <dgm:spPr/>
    </dgm:pt>
    <dgm:pt modelId="{6E0BCECB-F5C1-4818-91FC-6C94602091C2}" type="pres">
      <dgm:prSet presAssocID="{85B02FD1-932C-41D0-9282-CB7EF1C486ED}" presName="thickLine" presStyleLbl="alignNode1" presStyleIdx="4" presStyleCnt="9"/>
      <dgm:spPr/>
    </dgm:pt>
    <dgm:pt modelId="{D1E17CEE-B886-43DE-9012-EA690FFA0E52}" type="pres">
      <dgm:prSet presAssocID="{85B02FD1-932C-41D0-9282-CB7EF1C486ED}" presName="horz1" presStyleCnt="0"/>
      <dgm:spPr/>
    </dgm:pt>
    <dgm:pt modelId="{B67931B2-29D6-4BD1-A9DF-AD28A9161624}" type="pres">
      <dgm:prSet presAssocID="{85B02FD1-932C-41D0-9282-CB7EF1C486ED}" presName="tx1" presStyleLbl="revTx" presStyleIdx="4" presStyleCnt="9"/>
      <dgm:spPr/>
      <dgm:t>
        <a:bodyPr/>
        <a:lstStyle/>
        <a:p>
          <a:endParaRPr lang="en-US"/>
        </a:p>
      </dgm:t>
    </dgm:pt>
    <dgm:pt modelId="{E9A969D2-C3C2-4BFA-B1A0-3E179E60A7FF}" type="pres">
      <dgm:prSet presAssocID="{85B02FD1-932C-41D0-9282-CB7EF1C486ED}" presName="vert1" presStyleCnt="0"/>
      <dgm:spPr/>
    </dgm:pt>
    <dgm:pt modelId="{02A8EFD8-17D6-470B-A246-776354C210CA}" type="pres">
      <dgm:prSet presAssocID="{B529F51F-3112-4888-99F3-7C2D6EE234A7}" presName="thickLine" presStyleLbl="alignNode1" presStyleIdx="5" presStyleCnt="9"/>
      <dgm:spPr/>
    </dgm:pt>
    <dgm:pt modelId="{673ECDDB-EDA8-4886-920E-468FD12F6572}" type="pres">
      <dgm:prSet presAssocID="{B529F51F-3112-4888-99F3-7C2D6EE234A7}" presName="horz1" presStyleCnt="0"/>
      <dgm:spPr/>
    </dgm:pt>
    <dgm:pt modelId="{923D0BFF-D824-4CF9-8C5D-23CBA45E0EB7}" type="pres">
      <dgm:prSet presAssocID="{B529F51F-3112-4888-99F3-7C2D6EE234A7}" presName="tx1" presStyleLbl="revTx" presStyleIdx="5" presStyleCnt="9"/>
      <dgm:spPr/>
      <dgm:t>
        <a:bodyPr/>
        <a:lstStyle/>
        <a:p>
          <a:endParaRPr lang="en-US"/>
        </a:p>
      </dgm:t>
    </dgm:pt>
    <dgm:pt modelId="{74D8B809-7E61-40DD-9BF3-557BB76D5E01}" type="pres">
      <dgm:prSet presAssocID="{B529F51F-3112-4888-99F3-7C2D6EE234A7}" presName="vert1" presStyleCnt="0"/>
      <dgm:spPr/>
    </dgm:pt>
    <dgm:pt modelId="{4D5F13B7-80B5-4E0F-BABF-4BAFA0070C6D}" type="pres">
      <dgm:prSet presAssocID="{ADB0798E-B844-4173-BFF8-D0B5C6D67D61}" presName="thickLine" presStyleLbl="alignNode1" presStyleIdx="6" presStyleCnt="9"/>
      <dgm:spPr/>
    </dgm:pt>
    <dgm:pt modelId="{52295940-FDDC-4C4F-BF7C-15C604B32A27}" type="pres">
      <dgm:prSet presAssocID="{ADB0798E-B844-4173-BFF8-D0B5C6D67D61}" presName="horz1" presStyleCnt="0"/>
      <dgm:spPr/>
    </dgm:pt>
    <dgm:pt modelId="{2BB6DA40-A33D-4A69-A036-E6467EAA92BC}" type="pres">
      <dgm:prSet presAssocID="{ADB0798E-B844-4173-BFF8-D0B5C6D67D61}" presName="tx1" presStyleLbl="revTx" presStyleIdx="6" presStyleCnt="9"/>
      <dgm:spPr/>
      <dgm:t>
        <a:bodyPr/>
        <a:lstStyle/>
        <a:p>
          <a:endParaRPr lang="en-US"/>
        </a:p>
      </dgm:t>
    </dgm:pt>
    <dgm:pt modelId="{917F3F4C-5D68-408B-BBA0-893CD2F8B6E9}" type="pres">
      <dgm:prSet presAssocID="{ADB0798E-B844-4173-BFF8-D0B5C6D67D61}" presName="vert1" presStyleCnt="0"/>
      <dgm:spPr/>
    </dgm:pt>
    <dgm:pt modelId="{4B16BF61-3DDA-4C96-AF4C-72F11AA10656}" type="pres">
      <dgm:prSet presAssocID="{5085DB6A-3EAC-43BE-A07F-71CF570DFFE1}" presName="thickLine" presStyleLbl="alignNode1" presStyleIdx="7" presStyleCnt="9"/>
      <dgm:spPr/>
    </dgm:pt>
    <dgm:pt modelId="{D4972F5B-703F-47B1-B448-4A232CF3D07D}" type="pres">
      <dgm:prSet presAssocID="{5085DB6A-3EAC-43BE-A07F-71CF570DFFE1}" presName="horz1" presStyleCnt="0"/>
      <dgm:spPr/>
    </dgm:pt>
    <dgm:pt modelId="{EE90E92F-7376-4B49-B533-5E8B05EA312B}" type="pres">
      <dgm:prSet presAssocID="{5085DB6A-3EAC-43BE-A07F-71CF570DFFE1}" presName="tx1" presStyleLbl="revTx" presStyleIdx="7" presStyleCnt="9"/>
      <dgm:spPr/>
      <dgm:t>
        <a:bodyPr/>
        <a:lstStyle/>
        <a:p>
          <a:endParaRPr lang="en-US"/>
        </a:p>
      </dgm:t>
    </dgm:pt>
    <dgm:pt modelId="{2BB4DBE9-F740-4249-AFBD-E5B3202FF5DE}" type="pres">
      <dgm:prSet presAssocID="{5085DB6A-3EAC-43BE-A07F-71CF570DFFE1}" presName="vert1" presStyleCnt="0"/>
      <dgm:spPr/>
    </dgm:pt>
    <dgm:pt modelId="{A508B437-CE5F-4C25-B3EC-5F7097269281}" type="pres">
      <dgm:prSet presAssocID="{28157BD9-2EB7-4098-A5F6-E7EAD12EC6D2}" presName="thickLine" presStyleLbl="alignNode1" presStyleIdx="8" presStyleCnt="9"/>
      <dgm:spPr/>
    </dgm:pt>
    <dgm:pt modelId="{8E743B88-F174-4EAF-839B-CE07941F129D}" type="pres">
      <dgm:prSet presAssocID="{28157BD9-2EB7-4098-A5F6-E7EAD12EC6D2}" presName="horz1" presStyleCnt="0"/>
      <dgm:spPr/>
    </dgm:pt>
    <dgm:pt modelId="{78710A46-9E2E-47DE-AA1D-E655E23A3558}" type="pres">
      <dgm:prSet presAssocID="{28157BD9-2EB7-4098-A5F6-E7EAD12EC6D2}" presName="tx1" presStyleLbl="revTx" presStyleIdx="8" presStyleCnt="9"/>
      <dgm:spPr/>
      <dgm:t>
        <a:bodyPr/>
        <a:lstStyle/>
        <a:p>
          <a:endParaRPr lang="en-US"/>
        </a:p>
      </dgm:t>
    </dgm:pt>
    <dgm:pt modelId="{7DFD0292-73FE-41AA-B820-868FFD852324}" type="pres">
      <dgm:prSet presAssocID="{28157BD9-2EB7-4098-A5F6-E7EAD12EC6D2}" presName="vert1" presStyleCnt="0"/>
      <dgm:spPr/>
    </dgm:pt>
  </dgm:ptLst>
  <dgm:cxnLst>
    <dgm:cxn modelId="{463BD20C-BF38-4CC2-ACC6-49C0A67DC32C}" srcId="{49259B04-45CF-4D09-8A28-F69C9B98DBFD}" destId="{5085DB6A-3EAC-43BE-A07F-71CF570DFFE1}" srcOrd="7" destOrd="0" parTransId="{89CA44FA-FB1B-43F1-A176-63B58D2E9E24}" sibTransId="{D6F5FABA-87F3-480B-B8B8-23D618ACCBB9}"/>
    <dgm:cxn modelId="{F39FE47E-CFC0-4B47-A055-C49188317CD1}" type="presOf" srcId="{479C836D-7847-42D2-9799-28768032980D}" destId="{0B029E9B-36A9-4467-A323-9BCF00BA5C8B}" srcOrd="0" destOrd="0" presId="urn:microsoft.com/office/officeart/2008/layout/LinedList"/>
    <dgm:cxn modelId="{FDAFF604-0532-4569-B40E-44CCA0A9E34F}" srcId="{49259B04-45CF-4D09-8A28-F69C9B98DBFD}" destId="{85B02FD1-932C-41D0-9282-CB7EF1C486ED}" srcOrd="4" destOrd="0" parTransId="{F5C41233-FEB6-4F43-BF5B-7CA14BB0C9EF}" sibTransId="{53803A71-1E45-4439-8D44-E9898D9E2613}"/>
    <dgm:cxn modelId="{346044F4-1139-4DE4-892E-0AC58AE1629D}" type="presOf" srcId="{ADB0798E-B844-4173-BFF8-D0B5C6D67D61}" destId="{2BB6DA40-A33D-4A69-A036-E6467EAA92BC}" srcOrd="0" destOrd="0" presId="urn:microsoft.com/office/officeart/2008/layout/LinedList"/>
    <dgm:cxn modelId="{5D42ACE8-445F-4889-92BF-EBA7B0EE0ECF}" type="presOf" srcId="{5085DB6A-3EAC-43BE-A07F-71CF570DFFE1}" destId="{EE90E92F-7376-4B49-B533-5E8B05EA312B}" srcOrd="0" destOrd="0" presId="urn:microsoft.com/office/officeart/2008/layout/LinedList"/>
    <dgm:cxn modelId="{DEE73FD1-9597-47B9-A4C8-63552BEEBC1D}" srcId="{49259B04-45CF-4D09-8A28-F69C9B98DBFD}" destId="{551BF8CE-E198-4DF8-801C-8C7E24B8C836}" srcOrd="0" destOrd="0" parTransId="{422118C8-34E9-48F8-963C-CAAD91F7FDA7}" sibTransId="{999E2814-88F1-46C9-B96C-0FB3D373B3A6}"/>
    <dgm:cxn modelId="{D74E61B6-534E-4BD2-9AB8-BB2BEBDF3561}" srcId="{49259B04-45CF-4D09-8A28-F69C9B98DBFD}" destId="{ED4570AD-C6EE-4217-9AD8-93844B8115D7}" srcOrd="1" destOrd="0" parTransId="{B10996C0-6C9B-4FEC-B678-DF73F55D0596}" sibTransId="{BE74CEF7-E038-4A02-A19B-F346039AE158}"/>
    <dgm:cxn modelId="{C8BFD91E-DFA7-44DF-A570-444A5A28B3A7}" srcId="{49259B04-45CF-4D09-8A28-F69C9B98DBFD}" destId="{28157BD9-2EB7-4098-A5F6-E7EAD12EC6D2}" srcOrd="8" destOrd="0" parTransId="{BC4244F0-9BEE-411E-9C7B-DD9B60102570}" sibTransId="{A50B9C95-CA9A-4396-99F7-8C8FBFCEE4E3}"/>
    <dgm:cxn modelId="{BB3063B7-4CCD-4AE5-9116-A4414D24A5AB}" type="presOf" srcId="{551BF8CE-E198-4DF8-801C-8C7E24B8C836}" destId="{53A9DB0E-F107-4A75-B496-60D2B7E15603}" srcOrd="0" destOrd="0" presId="urn:microsoft.com/office/officeart/2008/layout/LinedList"/>
    <dgm:cxn modelId="{EFF40C6D-ADBE-41D2-BF6D-D1C4ECC5106B}" type="presOf" srcId="{28157BD9-2EB7-4098-A5F6-E7EAD12EC6D2}" destId="{78710A46-9E2E-47DE-AA1D-E655E23A3558}" srcOrd="0" destOrd="0" presId="urn:microsoft.com/office/officeart/2008/layout/LinedList"/>
    <dgm:cxn modelId="{AB6D5E97-5A82-4443-9F88-409D959D2D27}" srcId="{49259B04-45CF-4D09-8A28-F69C9B98DBFD}" destId="{B529F51F-3112-4888-99F3-7C2D6EE234A7}" srcOrd="5" destOrd="0" parTransId="{5D0A2850-8229-438F-94BF-D4B3FB4208D7}" sibTransId="{8056FDC5-B8E7-463F-B0D8-2A31C92C357F}"/>
    <dgm:cxn modelId="{160D7BF5-8132-4848-B889-6EEA860DF0AE}" type="presOf" srcId="{49259B04-45CF-4D09-8A28-F69C9B98DBFD}" destId="{A69BFD8A-B918-4D77-8661-E9A7D01DEDED}" srcOrd="0" destOrd="0" presId="urn:microsoft.com/office/officeart/2008/layout/LinedList"/>
    <dgm:cxn modelId="{B0511FF8-BD75-4245-8B82-8EC42E3CED14}" srcId="{49259B04-45CF-4D09-8A28-F69C9B98DBFD}" destId="{479C836D-7847-42D2-9799-28768032980D}" srcOrd="3" destOrd="0" parTransId="{9FBB897F-9A66-4312-89E7-2AF75FC3EF5C}" sibTransId="{39598560-FF0F-4531-B29F-8135DB0A01CD}"/>
    <dgm:cxn modelId="{9C37AEED-74DE-49C2-BDD2-3238C51BE53F}" type="presOf" srcId="{85B02FD1-932C-41D0-9282-CB7EF1C486ED}" destId="{B67931B2-29D6-4BD1-A9DF-AD28A9161624}" srcOrd="0" destOrd="0" presId="urn:microsoft.com/office/officeart/2008/layout/LinedList"/>
    <dgm:cxn modelId="{C21474DD-C12D-4784-A40C-7D6D45B1EEDF}" srcId="{49259B04-45CF-4D09-8A28-F69C9B98DBFD}" destId="{17015F4C-B5A6-4DFF-802D-93C7066B9F30}" srcOrd="2" destOrd="0" parTransId="{32812D65-9DB6-4DD0-87CA-3BD715695901}" sibTransId="{3543AD5D-77CA-44CC-A655-B4D83168E60D}"/>
    <dgm:cxn modelId="{010AE5C8-19AD-47A2-B49A-451F8087A5B9}" srcId="{49259B04-45CF-4D09-8A28-F69C9B98DBFD}" destId="{ADB0798E-B844-4173-BFF8-D0B5C6D67D61}" srcOrd="6" destOrd="0" parTransId="{E994E845-B46B-4AC8-9858-A0DCED3A02CE}" sibTransId="{9F80A25A-37CF-4F59-82D8-72EE299B61AC}"/>
    <dgm:cxn modelId="{9E360828-90B8-48CF-9135-650A20BE8F4E}" type="presOf" srcId="{B529F51F-3112-4888-99F3-7C2D6EE234A7}" destId="{923D0BFF-D824-4CF9-8C5D-23CBA45E0EB7}" srcOrd="0" destOrd="0" presId="urn:microsoft.com/office/officeart/2008/layout/LinedList"/>
    <dgm:cxn modelId="{2F8729D5-B142-471B-BCEC-54A5754DDFD0}" type="presOf" srcId="{17015F4C-B5A6-4DFF-802D-93C7066B9F30}" destId="{B166071C-469B-4C28-AF5A-49B420130D4B}" srcOrd="0" destOrd="0" presId="urn:microsoft.com/office/officeart/2008/layout/LinedList"/>
    <dgm:cxn modelId="{8DE59B9E-801D-4250-A575-327225B2B421}" type="presOf" srcId="{ED4570AD-C6EE-4217-9AD8-93844B8115D7}" destId="{B345F1FC-AD77-42BA-BD1A-D8E9E2AD823A}" srcOrd="0" destOrd="0" presId="urn:microsoft.com/office/officeart/2008/layout/LinedList"/>
    <dgm:cxn modelId="{19828DF7-DE6A-42B4-8EFC-CA79245C327B}" type="presParOf" srcId="{A69BFD8A-B918-4D77-8661-E9A7D01DEDED}" destId="{4F16A631-6F99-4941-A014-CB93DA04B066}" srcOrd="0" destOrd="0" presId="urn:microsoft.com/office/officeart/2008/layout/LinedList"/>
    <dgm:cxn modelId="{2ADE50C8-C548-4DEC-87C6-BF963AAB8E42}" type="presParOf" srcId="{A69BFD8A-B918-4D77-8661-E9A7D01DEDED}" destId="{ED1E8251-53DC-4FE3-8700-224F521CB849}" srcOrd="1" destOrd="0" presId="urn:microsoft.com/office/officeart/2008/layout/LinedList"/>
    <dgm:cxn modelId="{6518CB5C-55C1-4F50-89B3-FD62E0FAD830}" type="presParOf" srcId="{ED1E8251-53DC-4FE3-8700-224F521CB849}" destId="{53A9DB0E-F107-4A75-B496-60D2B7E15603}" srcOrd="0" destOrd="0" presId="urn:microsoft.com/office/officeart/2008/layout/LinedList"/>
    <dgm:cxn modelId="{FF7CACB7-1E43-41C9-8F82-A2DD89BDB658}" type="presParOf" srcId="{ED1E8251-53DC-4FE3-8700-224F521CB849}" destId="{19D43F34-7D3F-4F8F-8B5B-8B743F83ED7B}" srcOrd="1" destOrd="0" presId="urn:microsoft.com/office/officeart/2008/layout/LinedList"/>
    <dgm:cxn modelId="{A2A955E4-47EF-423E-89DF-EEB135645922}" type="presParOf" srcId="{A69BFD8A-B918-4D77-8661-E9A7D01DEDED}" destId="{B97ED637-5439-4870-B725-F22C0F053389}" srcOrd="2" destOrd="0" presId="urn:microsoft.com/office/officeart/2008/layout/LinedList"/>
    <dgm:cxn modelId="{B021ECC5-ACCC-4C5A-9682-FB7C59CE1DBC}" type="presParOf" srcId="{A69BFD8A-B918-4D77-8661-E9A7D01DEDED}" destId="{72877937-F48D-4F95-B403-5E4A7BD3C0E5}" srcOrd="3" destOrd="0" presId="urn:microsoft.com/office/officeart/2008/layout/LinedList"/>
    <dgm:cxn modelId="{05105C24-9806-4772-8EC1-DAC69739E2EF}" type="presParOf" srcId="{72877937-F48D-4F95-B403-5E4A7BD3C0E5}" destId="{B345F1FC-AD77-42BA-BD1A-D8E9E2AD823A}" srcOrd="0" destOrd="0" presId="urn:microsoft.com/office/officeart/2008/layout/LinedList"/>
    <dgm:cxn modelId="{90068258-090C-4F01-A205-E1F61B50481D}" type="presParOf" srcId="{72877937-F48D-4F95-B403-5E4A7BD3C0E5}" destId="{09E0D30F-A892-4467-BF2E-BB5B171E6CA5}" srcOrd="1" destOrd="0" presId="urn:microsoft.com/office/officeart/2008/layout/LinedList"/>
    <dgm:cxn modelId="{068A6518-4E9A-45C1-9A85-B6C11CD94B47}" type="presParOf" srcId="{A69BFD8A-B918-4D77-8661-E9A7D01DEDED}" destId="{A4900B72-68A2-4719-A1ED-56C571B3EB13}" srcOrd="4" destOrd="0" presId="urn:microsoft.com/office/officeart/2008/layout/LinedList"/>
    <dgm:cxn modelId="{3DB006E0-6B4C-4375-8B97-9B32A17C3FF4}" type="presParOf" srcId="{A69BFD8A-B918-4D77-8661-E9A7D01DEDED}" destId="{D01458F4-D596-48DD-8C8C-E10F08C5DE29}" srcOrd="5" destOrd="0" presId="urn:microsoft.com/office/officeart/2008/layout/LinedList"/>
    <dgm:cxn modelId="{6EEC9757-975D-4218-BA71-AF163D83F39C}" type="presParOf" srcId="{D01458F4-D596-48DD-8C8C-E10F08C5DE29}" destId="{B166071C-469B-4C28-AF5A-49B420130D4B}" srcOrd="0" destOrd="0" presId="urn:microsoft.com/office/officeart/2008/layout/LinedList"/>
    <dgm:cxn modelId="{C6788169-528A-49E9-A0E0-D661C6C89AFF}" type="presParOf" srcId="{D01458F4-D596-48DD-8C8C-E10F08C5DE29}" destId="{9531F6AC-B21D-4447-A465-0F41B669B0D1}" srcOrd="1" destOrd="0" presId="urn:microsoft.com/office/officeart/2008/layout/LinedList"/>
    <dgm:cxn modelId="{E0E98219-7974-4B01-89E7-0915D14B2AC8}" type="presParOf" srcId="{A69BFD8A-B918-4D77-8661-E9A7D01DEDED}" destId="{A083FDB9-DB69-42ED-B49D-5635919C8877}" srcOrd="6" destOrd="0" presId="urn:microsoft.com/office/officeart/2008/layout/LinedList"/>
    <dgm:cxn modelId="{BC8949E4-4C3E-410D-BB40-047BD19878A8}" type="presParOf" srcId="{A69BFD8A-B918-4D77-8661-E9A7D01DEDED}" destId="{94A7DB7A-74B6-4D47-97A7-B1819D10044E}" srcOrd="7" destOrd="0" presId="urn:microsoft.com/office/officeart/2008/layout/LinedList"/>
    <dgm:cxn modelId="{4CC630C6-898D-4F26-83C5-242941820D8B}" type="presParOf" srcId="{94A7DB7A-74B6-4D47-97A7-B1819D10044E}" destId="{0B029E9B-36A9-4467-A323-9BCF00BA5C8B}" srcOrd="0" destOrd="0" presId="urn:microsoft.com/office/officeart/2008/layout/LinedList"/>
    <dgm:cxn modelId="{92493CB1-9FF4-4130-BDE2-51660503FA38}" type="presParOf" srcId="{94A7DB7A-74B6-4D47-97A7-B1819D10044E}" destId="{3918DEEB-63CB-4EA1-AE5E-4E4209371D46}" srcOrd="1" destOrd="0" presId="urn:microsoft.com/office/officeart/2008/layout/LinedList"/>
    <dgm:cxn modelId="{630F2B6F-56AD-4984-997A-05951BC3010F}" type="presParOf" srcId="{A69BFD8A-B918-4D77-8661-E9A7D01DEDED}" destId="{6E0BCECB-F5C1-4818-91FC-6C94602091C2}" srcOrd="8" destOrd="0" presId="urn:microsoft.com/office/officeart/2008/layout/LinedList"/>
    <dgm:cxn modelId="{52CA6630-F013-4075-91B0-13F3EB18F3AF}" type="presParOf" srcId="{A69BFD8A-B918-4D77-8661-E9A7D01DEDED}" destId="{D1E17CEE-B886-43DE-9012-EA690FFA0E52}" srcOrd="9" destOrd="0" presId="urn:microsoft.com/office/officeart/2008/layout/LinedList"/>
    <dgm:cxn modelId="{2520F0B5-AC94-434D-AFDC-44AA9D0F347E}" type="presParOf" srcId="{D1E17CEE-B886-43DE-9012-EA690FFA0E52}" destId="{B67931B2-29D6-4BD1-A9DF-AD28A9161624}" srcOrd="0" destOrd="0" presId="urn:microsoft.com/office/officeart/2008/layout/LinedList"/>
    <dgm:cxn modelId="{DF6B1190-200C-411E-98AB-E9947EADB80C}" type="presParOf" srcId="{D1E17CEE-B886-43DE-9012-EA690FFA0E52}" destId="{E9A969D2-C3C2-4BFA-B1A0-3E179E60A7FF}" srcOrd="1" destOrd="0" presId="urn:microsoft.com/office/officeart/2008/layout/LinedList"/>
    <dgm:cxn modelId="{BF91E1E3-1164-416C-9BA2-1F4A84B692C2}" type="presParOf" srcId="{A69BFD8A-B918-4D77-8661-E9A7D01DEDED}" destId="{02A8EFD8-17D6-470B-A246-776354C210CA}" srcOrd="10" destOrd="0" presId="urn:microsoft.com/office/officeart/2008/layout/LinedList"/>
    <dgm:cxn modelId="{AB3647CE-AB57-4F84-A473-7DEE14C1C1EC}" type="presParOf" srcId="{A69BFD8A-B918-4D77-8661-E9A7D01DEDED}" destId="{673ECDDB-EDA8-4886-920E-468FD12F6572}" srcOrd="11" destOrd="0" presId="urn:microsoft.com/office/officeart/2008/layout/LinedList"/>
    <dgm:cxn modelId="{075D414C-1CD3-4979-80D5-13D8A332A03D}" type="presParOf" srcId="{673ECDDB-EDA8-4886-920E-468FD12F6572}" destId="{923D0BFF-D824-4CF9-8C5D-23CBA45E0EB7}" srcOrd="0" destOrd="0" presId="urn:microsoft.com/office/officeart/2008/layout/LinedList"/>
    <dgm:cxn modelId="{16E3887F-F98B-45A7-AC51-22A3C9043E0E}" type="presParOf" srcId="{673ECDDB-EDA8-4886-920E-468FD12F6572}" destId="{74D8B809-7E61-40DD-9BF3-557BB76D5E01}" srcOrd="1" destOrd="0" presId="urn:microsoft.com/office/officeart/2008/layout/LinedList"/>
    <dgm:cxn modelId="{58241070-CA96-49A1-A110-2B90C2325AB7}" type="presParOf" srcId="{A69BFD8A-B918-4D77-8661-E9A7D01DEDED}" destId="{4D5F13B7-80B5-4E0F-BABF-4BAFA0070C6D}" srcOrd="12" destOrd="0" presId="urn:microsoft.com/office/officeart/2008/layout/LinedList"/>
    <dgm:cxn modelId="{56437937-FF7C-45CE-B8BB-E0815BC9B17F}" type="presParOf" srcId="{A69BFD8A-B918-4D77-8661-E9A7D01DEDED}" destId="{52295940-FDDC-4C4F-BF7C-15C604B32A27}" srcOrd="13" destOrd="0" presId="urn:microsoft.com/office/officeart/2008/layout/LinedList"/>
    <dgm:cxn modelId="{CB1827E4-1C5E-4D12-9003-E1BA6F170757}" type="presParOf" srcId="{52295940-FDDC-4C4F-BF7C-15C604B32A27}" destId="{2BB6DA40-A33D-4A69-A036-E6467EAA92BC}" srcOrd="0" destOrd="0" presId="urn:microsoft.com/office/officeart/2008/layout/LinedList"/>
    <dgm:cxn modelId="{7AC862E9-0594-4C4E-B0A8-4E69B4493075}" type="presParOf" srcId="{52295940-FDDC-4C4F-BF7C-15C604B32A27}" destId="{917F3F4C-5D68-408B-BBA0-893CD2F8B6E9}" srcOrd="1" destOrd="0" presId="urn:microsoft.com/office/officeart/2008/layout/LinedList"/>
    <dgm:cxn modelId="{2F9551D4-D114-4572-9B56-CC3EEF5FC572}" type="presParOf" srcId="{A69BFD8A-B918-4D77-8661-E9A7D01DEDED}" destId="{4B16BF61-3DDA-4C96-AF4C-72F11AA10656}" srcOrd="14" destOrd="0" presId="urn:microsoft.com/office/officeart/2008/layout/LinedList"/>
    <dgm:cxn modelId="{F6FBF6D5-77FB-4195-ABC1-AAE394AAD554}" type="presParOf" srcId="{A69BFD8A-B918-4D77-8661-E9A7D01DEDED}" destId="{D4972F5B-703F-47B1-B448-4A232CF3D07D}" srcOrd="15" destOrd="0" presId="urn:microsoft.com/office/officeart/2008/layout/LinedList"/>
    <dgm:cxn modelId="{5D2C6ECD-24BB-40CE-90A7-7A4CB655882C}" type="presParOf" srcId="{D4972F5B-703F-47B1-B448-4A232CF3D07D}" destId="{EE90E92F-7376-4B49-B533-5E8B05EA312B}" srcOrd="0" destOrd="0" presId="urn:microsoft.com/office/officeart/2008/layout/LinedList"/>
    <dgm:cxn modelId="{64396365-2E9B-47DA-97BC-516222EEEFA5}" type="presParOf" srcId="{D4972F5B-703F-47B1-B448-4A232CF3D07D}" destId="{2BB4DBE9-F740-4249-AFBD-E5B3202FF5DE}" srcOrd="1" destOrd="0" presId="urn:microsoft.com/office/officeart/2008/layout/LinedList"/>
    <dgm:cxn modelId="{D7D38492-F4F8-4388-8D2A-F854C6A590B2}" type="presParOf" srcId="{A69BFD8A-B918-4D77-8661-E9A7D01DEDED}" destId="{A508B437-CE5F-4C25-B3EC-5F7097269281}" srcOrd="16" destOrd="0" presId="urn:microsoft.com/office/officeart/2008/layout/LinedList"/>
    <dgm:cxn modelId="{4F3A549F-F038-46B5-BA8E-3305B4526148}" type="presParOf" srcId="{A69BFD8A-B918-4D77-8661-E9A7D01DEDED}" destId="{8E743B88-F174-4EAF-839B-CE07941F129D}" srcOrd="17" destOrd="0" presId="urn:microsoft.com/office/officeart/2008/layout/LinedList"/>
    <dgm:cxn modelId="{8EA80A2D-5F3C-4A57-8C88-BB858E3DB4F2}" type="presParOf" srcId="{8E743B88-F174-4EAF-839B-CE07941F129D}" destId="{78710A46-9E2E-47DE-AA1D-E655E23A3558}" srcOrd="0" destOrd="0" presId="urn:microsoft.com/office/officeart/2008/layout/LinedList"/>
    <dgm:cxn modelId="{6119A7A7-6EC1-4961-AEBB-B26D4E545D6F}" type="presParOf" srcId="{8E743B88-F174-4EAF-839B-CE07941F129D}" destId="{7DFD0292-73FE-41AA-B820-868FFD85232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6791F5-82C7-4FD2-BAE4-6F48E86DCDF5}" type="doc">
      <dgm:prSet loTypeId="urn:microsoft.com/office/officeart/2005/8/layout/default" loCatId="list" qsTypeId="urn:microsoft.com/office/officeart/2005/8/quickstyle/3d1" qsCatId="3D" csTypeId="urn:microsoft.com/office/officeart/2005/8/colors/colorful4" csCatId="colorful" phldr="1"/>
      <dgm:spPr/>
      <dgm:t>
        <a:bodyPr/>
        <a:lstStyle/>
        <a:p>
          <a:endParaRPr lang="x-none"/>
        </a:p>
      </dgm:t>
    </dgm:pt>
    <dgm:pt modelId="{B27B44FA-A325-48CB-B065-AD4D23D98FBD}">
      <dgm:prSet phldrT="[Текст]"/>
      <dgm:spPr/>
      <dgm:t>
        <a:bodyPr/>
        <a:lstStyle/>
        <a:p>
          <a:pPr>
            <a:buNone/>
          </a:pPr>
          <a:r>
            <a:rPr lang="be-BY" b="1" dirty="0">
              <a:solidFill>
                <a:schemeClr val="tx1"/>
              </a:solidFill>
              <a:latin typeface="Times New Roman" panose="02020603050405020304" pitchFamily="18" charset="0"/>
              <a:cs typeface="Times New Roman" panose="02020603050405020304" pitchFamily="18" charset="0"/>
            </a:rPr>
            <a:t>Инкапсуляция </a:t>
          </a:r>
          <a:r>
            <a:rPr lang="be-BY" dirty="0">
              <a:solidFill>
                <a:schemeClr val="tx1"/>
              </a:solidFill>
              <a:latin typeface="Times New Roman" panose="02020603050405020304" pitchFamily="18" charset="0"/>
              <a:cs typeface="Times New Roman" panose="02020603050405020304" pitchFamily="18" charset="0"/>
            </a:rPr>
            <a:t>(</a:t>
          </a:r>
          <a:r>
            <a:rPr lang="af-ZA" dirty="0">
              <a:solidFill>
                <a:schemeClr val="tx1"/>
              </a:solidFill>
              <a:latin typeface="Times New Roman" panose="02020603050405020304" pitchFamily="18" charset="0"/>
              <a:cs typeface="Times New Roman" panose="02020603050405020304" pitchFamily="18" charset="0"/>
            </a:rPr>
            <a:t>encapsulation)</a:t>
          </a:r>
        </a:p>
      </dgm:t>
    </dgm:pt>
    <dgm:pt modelId="{9FF13CDE-757C-48C4-9784-240AD2CB6703}" type="parTrans" cxnId="{7A11C880-DB7A-43D3-AF10-3DAA65512B8D}">
      <dgm:prSet/>
      <dgm:spPr/>
      <dgm:t>
        <a:bodyPr/>
        <a:lstStyle/>
        <a:p>
          <a:endParaRPr lang="x-none">
            <a:solidFill>
              <a:schemeClr val="tx1"/>
            </a:solidFill>
          </a:endParaRPr>
        </a:p>
      </dgm:t>
    </dgm:pt>
    <dgm:pt modelId="{0B382AA7-A6AD-4CA2-B4CF-B4109470C772}" type="sibTrans" cxnId="{7A11C880-DB7A-43D3-AF10-3DAA65512B8D}">
      <dgm:prSet/>
      <dgm:spPr/>
      <dgm:t>
        <a:bodyPr/>
        <a:lstStyle/>
        <a:p>
          <a:endParaRPr lang="x-none">
            <a:solidFill>
              <a:schemeClr val="tx1"/>
            </a:solidFill>
          </a:endParaRPr>
        </a:p>
      </dgm:t>
    </dgm:pt>
    <dgm:pt modelId="{89F1E5E0-4B09-499D-8A4F-C50FF187F22A}">
      <dgm:prSet phldrT="[Текст]"/>
      <dgm:spPr/>
      <dgm:t>
        <a:bodyPr/>
        <a:lstStyle/>
        <a:p>
          <a:pPr>
            <a:buNone/>
          </a:pPr>
          <a:r>
            <a:rPr lang="be-BY" b="1" dirty="0">
              <a:solidFill>
                <a:schemeClr val="tx1"/>
              </a:solidFill>
              <a:latin typeface="Times New Roman" panose="02020603050405020304" pitchFamily="18" charset="0"/>
              <a:cs typeface="Times New Roman" panose="02020603050405020304" pitchFamily="18" charset="0"/>
            </a:rPr>
            <a:t>Мұрагерлік </a:t>
          </a:r>
          <a:r>
            <a:rPr lang="be-BY" dirty="0">
              <a:solidFill>
                <a:schemeClr val="tx1"/>
              </a:solidFill>
              <a:latin typeface="Times New Roman" panose="02020603050405020304" pitchFamily="18" charset="0"/>
              <a:cs typeface="Times New Roman" panose="02020603050405020304" pitchFamily="18" charset="0"/>
            </a:rPr>
            <a:t>(</a:t>
          </a:r>
          <a:r>
            <a:rPr lang="af-ZA" dirty="0">
              <a:solidFill>
                <a:schemeClr val="tx1"/>
              </a:solidFill>
              <a:latin typeface="Times New Roman" panose="02020603050405020304" pitchFamily="18" charset="0"/>
              <a:cs typeface="Times New Roman" panose="02020603050405020304" pitchFamily="18" charset="0"/>
            </a:rPr>
            <a:t>inheritance)</a:t>
          </a:r>
        </a:p>
      </dgm:t>
    </dgm:pt>
    <dgm:pt modelId="{0FA849D7-007C-4FC5-9F59-A3D2BA218E6E}" type="parTrans" cxnId="{D1E574AF-FB8F-4CCF-A206-64CE9FB6BA58}">
      <dgm:prSet/>
      <dgm:spPr/>
      <dgm:t>
        <a:bodyPr/>
        <a:lstStyle/>
        <a:p>
          <a:endParaRPr lang="x-none">
            <a:solidFill>
              <a:schemeClr val="tx1"/>
            </a:solidFill>
          </a:endParaRPr>
        </a:p>
      </dgm:t>
    </dgm:pt>
    <dgm:pt modelId="{DA631910-1AB3-409C-B2EA-312B11032C8D}" type="sibTrans" cxnId="{D1E574AF-FB8F-4CCF-A206-64CE9FB6BA58}">
      <dgm:prSet/>
      <dgm:spPr/>
      <dgm:t>
        <a:bodyPr/>
        <a:lstStyle/>
        <a:p>
          <a:endParaRPr lang="x-none">
            <a:solidFill>
              <a:schemeClr val="tx1"/>
            </a:solidFill>
          </a:endParaRPr>
        </a:p>
      </dgm:t>
    </dgm:pt>
    <dgm:pt modelId="{153217FA-79D3-4F19-8ED5-1F73B9DDD546}">
      <dgm:prSet phldrT="[Текст]"/>
      <dgm:spPr/>
      <dgm:t>
        <a:bodyPr/>
        <a:lstStyle/>
        <a:p>
          <a:pPr>
            <a:buNone/>
          </a:pPr>
          <a:r>
            <a:rPr lang="be-BY" b="1" dirty="0">
              <a:solidFill>
                <a:schemeClr val="tx1"/>
              </a:solidFill>
              <a:latin typeface="Times New Roman" panose="02020603050405020304" pitchFamily="18" charset="0"/>
              <a:cs typeface="Times New Roman" panose="02020603050405020304" pitchFamily="18" charset="0"/>
            </a:rPr>
            <a:t>Полиморфизм</a:t>
          </a:r>
          <a:r>
            <a:rPr lang="be-BY" dirty="0">
              <a:solidFill>
                <a:schemeClr val="tx1"/>
              </a:solidFill>
              <a:latin typeface="Times New Roman" panose="02020603050405020304" pitchFamily="18" charset="0"/>
              <a:cs typeface="Times New Roman" panose="02020603050405020304" pitchFamily="18" charset="0"/>
            </a:rPr>
            <a:t> (</a:t>
          </a:r>
          <a:r>
            <a:rPr lang="af-ZA" dirty="0">
              <a:solidFill>
                <a:schemeClr val="tx1"/>
              </a:solidFill>
              <a:latin typeface="Times New Roman" panose="02020603050405020304" pitchFamily="18" charset="0"/>
              <a:cs typeface="Times New Roman" panose="02020603050405020304" pitchFamily="18" charset="0"/>
            </a:rPr>
            <a:t>polymorphism)</a:t>
          </a:r>
        </a:p>
      </dgm:t>
    </dgm:pt>
    <dgm:pt modelId="{9A84E860-4830-4024-9CF1-4A3CA3E5CDD1}" type="parTrans" cxnId="{768048A4-298F-4DF2-84E7-C654B1D8AF10}">
      <dgm:prSet/>
      <dgm:spPr/>
      <dgm:t>
        <a:bodyPr/>
        <a:lstStyle/>
        <a:p>
          <a:endParaRPr lang="x-none">
            <a:solidFill>
              <a:schemeClr val="tx1"/>
            </a:solidFill>
          </a:endParaRPr>
        </a:p>
      </dgm:t>
    </dgm:pt>
    <dgm:pt modelId="{84D90122-A801-4FC7-89E4-4157FD24D8F8}" type="sibTrans" cxnId="{768048A4-298F-4DF2-84E7-C654B1D8AF10}">
      <dgm:prSet/>
      <dgm:spPr/>
      <dgm:t>
        <a:bodyPr/>
        <a:lstStyle/>
        <a:p>
          <a:endParaRPr lang="x-none">
            <a:solidFill>
              <a:schemeClr val="tx1"/>
            </a:solidFill>
          </a:endParaRPr>
        </a:p>
      </dgm:t>
    </dgm:pt>
    <dgm:pt modelId="{46B7EF1C-E87A-43E4-AB1D-17B9A60220B1}">
      <dgm:prSet phldrT="[Текст]"/>
      <dgm:spPr/>
      <dgm:t>
        <a:bodyPr/>
        <a:lstStyle/>
        <a:p>
          <a:pPr>
            <a:buNone/>
          </a:pPr>
          <a:r>
            <a:rPr lang="be-BY" b="1" dirty="0">
              <a:solidFill>
                <a:schemeClr val="tx1"/>
              </a:solidFill>
              <a:latin typeface="Times New Roman" panose="02020603050405020304" pitchFamily="18" charset="0"/>
              <a:cs typeface="Times New Roman" panose="02020603050405020304" pitchFamily="18" charset="0"/>
            </a:rPr>
            <a:t>Абстракция</a:t>
          </a:r>
          <a:r>
            <a:rPr lang="be-BY" dirty="0">
              <a:solidFill>
                <a:schemeClr val="tx1"/>
              </a:solidFill>
              <a:latin typeface="Times New Roman" panose="02020603050405020304" pitchFamily="18" charset="0"/>
              <a:cs typeface="Times New Roman" panose="02020603050405020304" pitchFamily="18" charset="0"/>
            </a:rPr>
            <a:t> (</a:t>
          </a:r>
          <a:r>
            <a:rPr lang="af-ZA" dirty="0">
              <a:solidFill>
                <a:schemeClr val="tx1"/>
              </a:solidFill>
              <a:latin typeface="Times New Roman" panose="02020603050405020304" pitchFamily="18" charset="0"/>
              <a:cs typeface="Times New Roman" panose="02020603050405020304" pitchFamily="18" charset="0"/>
            </a:rPr>
            <a:t>abstraction)</a:t>
          </a:r>
        </a:p>
      </dgm:t>
    </dgm:pt>
    <dgm:pt modelId="{D3E3FE95-4598-4822-9837-19AB60BCC7F1}" type="parTrans" cxnId="{A7EA3E25-8B22-40E8-9196-FDC1366923EF}">
      <dgm:prSet/>
      <dgm:spPr/>
      <dgm:t>
        <a:bodyPr/>
        <a:lstStyle/>
        <a:p>
          <a:endParaRPr lang="x-none">
            <a:solidFill>
              <a:schemeClr val="tx1"/>
            </a:solidFill>
          </a:endParaRPr>
        </a:p>
      </dgm:t>
    </dgm:pt>
    <dgm:pt modelId="{23622DBD-3A0A-4E5A-B17B-143B6576CE98}" type="sibTrans" cxnId="{A7EA3E25-8B22-40E8-9196-FDC1366923EF}">
      <dgm:prSet/>
      <dgm:spPr/>
      <dgm:t>
        <a:bodyPr/>
        <a:lstStyle/>
        <a:p>
          <a:endParaRPr lang="x-none">
            <a:solidFill>
              <a:schemeClr val="tx1"/>
            </a:solidFill>
          </a:endParaRPr>
        </a:p>
      </dgm:t>
    </dgm:pt>
    <dgm:pt modelId="{78A0D3D2-7880-4ED1-B1EA-39EC5F9C6759}">
      <dgm:prSet phldrT="[Текст]"/>
      <dgm:spPr/>
      <dgm:t>
        <a:bodyPr/>
        <a:lstStyle/>
        <a:p>
          <a:pPr>
            <a:buNone/>
          </a:pPr>
          <a:r>
            <a:rPr lang="be-BY" b="1" dirty="0">
              <a:solidFill>
                <a:schemeClr val="tx1"/>
              </a:solidFill>
              <a:latin typeface="Times New Roman" panose="02020603050405020304" pitchFamily="18" charset="0"/>
              <a:cs typeface="Times New Roman" panose="02020603050405020304" pitchFamily="18" charset="0"/>
            </a:rPr>
            <a:t>Модульдік</a:t>
          </a:r>
          <a:r>
            <a:rPr lang="be-BY" dirty="0">
              <a:solidFill>
                <a:schemeClr val="tx1"/>
              </a:solidFill>
              <a:latin typeface="Times New Roman" panose="02020603050405020304" pitchFamily="18" charset="0"/>
              <a:cs typeface="Times New Roman" panose="02020603050405020304" pitchFamily="18" charset="0"/>
            </a:rPr>
            <a:t> (</a:t>
          </a:r>
          <a:r>
            <a:rPr lang="af-ZA" dirty="0">
              <a:solidFill>
                <a:schemeClr val="tx1"/>
              </a:solidFill>
              <a:latin typeface="Times New Roman" panose="02020603050405020304" pitchFamily="18" charset="0"/>
              <a:cs typeface="Times New Roman" panose="02020603050405020304" pitchFamily="18" charset="0"/>
            </a:rPr>
            <a:t>modularity)</a:t>
          </a:r>
        </a:p>
      </dgm:t>
    </dgm:pt>
    <dgm:pt modelId="{27317047-D905-40F8-B459-6D16A0FDE40A}" type="parTrans" cxnId="{52E47EA3-3141-443F-91B6-4D5183267943}">
      <dgm:prSet/>
      <dgm:spPr/>
      <dgm:t>
        <a:bodyPr/>
        <a:lstStyle/>
        <a:p>
          <a:endParaRPr lang="x-none">
            <a:solidFill>
              <a:schemeClr val="tx1"/>
            </a:solidFill>
          </a:endParaRPr>
        </a:p>
      </dgm:t>
    </dgm:pt>
    <dgm:pt modelId="{A6C5AD9E-8CB5-4818-9C3D-50FEBD56A2A5}" type="sibTrans" cxnId="{52E47EA3-3141-443F-91B6-4D5183267943}">
      <dgm:prSet/>
      <dgm:spPr/>
      <dgm:t>
        <a:bodyPr/>
        <a:lstStyle/>
        <a:p>
          <a:endParaRPr lang="x-none">
            <a:solidFill>
              <a:schemeClr val="tx1"/>
            </a:solidFill>
          </a:endParaRPr>
        </a:p>
      </dgm:t>
    </dgm:pt>
    <dgm:pt modelId="{A87B34E9-6723-4DDB-BB63-A19136B4DB33}">
      <dgm:prSet phldrT="[Текст]"/>
      <dgm:spPr/>
      <dgm:t>
        <a:bodyPr/>
        <a:lstStyle/>
        <a:p>
          <a:pPr>
            <a:buNone/>
          </a:pPr>
          <a:r>
            <a:rPr lang="be-BY" b="1" dirty="0">
              <a:solidFill>
                <a:schemeClr val="tx1"/>
              </a:solidFill>
              <a:latin typeface="Times New Roman" panose="02020603050405020304" pitchFamily="18" charset="0"/>
              <a:cs typeface="Times New Roman" panose="02020603050405020304" pitchFamily="18" charset="0"/>
            </a:rPr>
            <a:t>Иерархия</a:t>
          </a:r>
          <a:r>
            <a:rPr lang="be-BY" dirty="0">
              <a:solidFill>
                <a:schemeClr val="tx1"/>
              </a:solidFill>
              <a:latin typeface="Times New Roman" panose="02020603050405020304" pitchFamily="18" charset="0"/>
              <a:cs typeface="Times New Roman" panose="02020603050405020304" pitchFamily="18" charset="0"/>
            </a:rPr>
            <a:t> (</a:t>
          </a:r>
          <a:r>
            <a:rPr lang="af-ZA" dirty="0">
              <a:solidFill>
                <a:schemeClr val="tx1"/>
              </a:solidFill>
              <a:latin typeface="Times New Roman" panose="02020603050405020304" pitchFamily="18" charset="0"/>
              <a:cs typeface="Times New Roman" panose="02020603050405020304" pitchFamily="18" charset="0"/>
            </a:rPr>
            <a:t>hierarchy)</a:t>
          </a:r>
          <a:endParaRPr lang="x-none" dirty="0">
            <a:solidFill>
              <a:schemeClr val="tx1"/>
            </a:solidFill>
          </a:endParaRPr>
        </a:p>
      </dgm:t>
    </dgm:pt>
    <dgm:pt modelId="{7C532522-EFA0-4229-9C8B-D293DBA80EFB}" type="parTrans" cxnId="{960F73AB-396B-46B5-99F1-D8B5793ED132}">
      <dgm:prSet/>
      <dgm:spPr/>
      <dgm:t>
        <a:bodyPr/>
        <a:lstStyle/>
        <a:p>
          <a:endParaRPr lang="x-none">
            <a:solidFill>
              <a:schemeClr val="tx1"/>
            </a:solidFill>
          </a:endParaRPr>
        </a:p>
      </dgm:t>
    </dgm:pt>
    <dgm:pt modelId="{DCDA6091-CB11-43F3-B752-6B3D814CE1B7}" type="sibTrans" cxnId="{960F73AB-396B-46B5-99F1-D8B5793ED132}">
      <dgm:prSet/>
      <dgm:spPr/>
      <dgm:t>
        <a:bodyPr/>
        <a:lstStyle/>
        <a:p>
          <a:endParaRPr lang="x-none">
            <a:solidFill>
              <a:schemeClr val="tx1"/>
            </a:solidFill>
          </a:endParaRPr>
        </a:p>
      </dgm:t>
    </dgm:pt>
    <dgm:pt modelId="{870F1B7B-63FB-4CAC-B80F-4266AC981CF9}" type="pres">
      <dgm:prSet presAssocID="{F16791F5-82C7-4FD2-BAE4-6F48E86DCDF5}" presName="diagram" presStyleCnt="0">
        <dgm:presLayoutVars>
          <dgm:dir/>
          <dgm:resizeHandles val="exact"/>
        </dgm:presLayoutVars>
      </dgm:prSet>
      <dgm:spPr/>
      <dgm:t>
        <a:bodyPr/>
        <a:lstStyle/>
        <a:p>
          <a:endParaRPr lang="en-US"/>
        </a:p>
      </dgm:t>
    </dgm:pt>
    <dgm:pt modelId="{90FA050B-2F7B-43C3-ACB5-AFD2FC99A052}" type="pres">
      <dgm:prSet presAssocID="{B27B44FA-A325-48CB-B065-AD4D23D98FBD}" presName="node" presStyleLbl="node1" presStyleIdx="0" presStyleCnt="6">
        <dgm:presLayoutVars>
          <dgm:bulletEnabled val="1"/>
        </dgm:presLayoutVars>
      </dgm:prSet>
      <dgm:spPr/>
      <dgm:t>
        <a:bodyPr/>
        <a:lstStyle/>
        <a:p>
          <a:endParaRPr lang="en-US"/>
        </a:p>
      </dgm:t>
    </dgm:pt>
    <dgm:pt modelId="{E5B29F42-7036-45F2-9714-8E5DC6BACC03}" type="pres">
      <dgm:prSet presAssocID="{0B382AA7-A6AD-4CA2-B4CF-B4109470C772}" presName="sibTrans" presStyleCnt="0"/>
      <dgm:spPr/>
    </dgm:pt>
    <dgm:pt modelId="{76E74E78-ED7B-410B-873F-8F43087B3429}" type="pres">
      <dgm:prSet presAssocID="{89F1E5E0-4B09-499D-8A4F-C50FF187F22A}" presName="node" presStyleLbl="node1" presStyleIdx="1" presStyleCnt="6">
        <dgm:presLayoutVars>
          <dgm:bulletEnabled val="1"/>
        </dgm:presLayoutVars>
      </dgm:prSet>
      <dgm:spPr/>
      <dgm:t>
        <a:bodyPr/>
        <a:lstStyle/>
        <a:p>
          <a:endParaRPr lang="en-US"/>
        </a:p>
      </dgm:t>
    </dgm:pt>
    <dgm:pt modelId="{E215044F-ECF3-4B78-996D-5ACE6E828AB6}" type="pres">
      <dgm:prSet presAssocID="{DA631910-1AB3-409C-B2EA-312B11032C8D}" presName="sibTrans" presStyleCnt="0"/>
      <dgm:spPr/>
    </dgm:pt>
    <dgm:pt modelId="{C9795732-52AF-4837-B6D0-7B310BCBBF59}" type="pres">
      <dgm:prSet presAssocID="{153217FA-79D3-4F19-8ED5-1F73B9DDD546}" presName="node" presStyleLbl="node1" presStyleIdx="2" presStyleCnt="6">
        <dgm:presLayoutVars>
          <dgm:bulletEnabled val="1"/>
        </dgm:presLayoutVars>
      </dgm:prSet>
      <dgm:spPr/>
      <dgm:t>
        <a:bodyPr/>
        <a:lstStyle/>
        <a:p>
          <a:endParaRPr lang="en-US"/>
        </a:p>
      </dgm:t>
    </dgm:pt>
    <dgm:pt modelId="{2E5D3310-E1F6-4344-9C64-30089E71E092}" type="pres">
      <dgm:prSet presAssocID="{84D90122-A801-4FC7-89E4-4157FD24D8F8}" presName="sibTrans" presStyleCnt="0"/>
      <dgm:spPr/>
    </dgm:pt>
    <dgm:pt modelId="{3F40D5F3-241F-4685-9036-55C475F8FC36}" type="pres">
      <dgm:prSet presAssocID="{46B7EF1C-E87A-43E4-AB1D-17B9A60220B1}" presName="node" presStyleLbl="node1" presStyleIdx="3" presStyleCnt="6">
        <dgm:presLayoutVars>
          <dgm:bulletEnabled val="1"/>
        </dgm:presLayoutVars>
      </dgm:prSet>
      <dgm:spPr/>
      <dgm:t>
        <a:bodyPr/>
        <a:lstStyle/>
        <a:p>
          <a:endParaRPr lang="en-US"/>
        </a:p>
      </dgm:t>
    </dgm:pt>
    <dgm:pt modelId="{101126EB-EF1D-443B-9B4C-05C172B5B22A}" type="pres">
      <dgm:prSet presAssocID="{23622DBD-3A0A-4E5A-B17B-143B6576CE98}" presName="sibTrans" presStyleCnt="0"/>
      <dgm:spPr/>
    </dgm:pt>
    <dgm:pt modelId="{597E1ABF-E65F-4DD4-9EEC-8FAF50352429}" type="pres">
      <dgm:prSet presAssocID="{78A0D3D2-7880-4ED1-B1EA-39EC5F9C6759}" presName="node" presStyleLbl="node1" presStyleIdx="4" presStyleCnt="6">
        <dgm:presLayoutVars>
          <dgm:bulletEnabled val="1"/>
        </dgm:presLayoutVars>
      </dgm:prSet>
      <dgm:spPr/>
      <dgm:t>
        <a:bodyPr/>
        <a:lstStyle/>
        <a:p>
          <a:endParaRPr lang="en-US"/>
        </a:p>
      </dgm:t>
    </dgm:pt>
    <dgm:pt modelId="{BCD792DC-81F2-44D0-992E-236332B1C8F4}" type="pres">
      <dgm:prSet presAssocID="{A6C5AD9E-8CB5-4818-9C3D-50FEBD56A2A5}" presName="sibTrans" presStyleCnt="0"/>
      <dgm:spPr/>
    </dgm:pt>
    <dgm:pt modelId="{FA2A5A33-35F7-4A49-88BE-96455A6BBDA0}" type="pres">
      <dgm:prSet presAssocID="{A87B34E9-6723-4DDB-BB63-A19136B4DB33}" presName="node" presStyleLbl="node1" presStyleIdx="5" presStyleCnt="6">
        <dgm:presLayoutVars>
          <dgm:bulletEnabled val="1"/>
        </dgm:presLayoutVars>
      </dgm:prSet>
      <dgm:spPr/>
      <dgm:t>
        <a:bodyPr/>
        <a:lstStyle/>
        <a:p>
          <a:endParaRPr lang="en-US"/>
        </a:p>
      </dgm:t>
    </dgm:pt>
  </dgm:ptLst>
  <dgm:cxnLst>
    <dgm:cxn modelId="{24C2559C-6A9D-4682-AA1C-6ADD1580AA98}" type="presOf" srcId="{46B7EF1C-E87A-43E4-AB1D-17B9A60220B1}" destId="{3F40D5F3-241F-4685-9036-55C475F8FC36}" srcOrd="0" destOrd="0" presId="urn:microsoft.com/office/officeart/2005/8/layout/default"/>
    <dgm:cxn modelId="{D1E574AF-FB8F-4CCF-A206-64CE9FB6BA58}" srcId="{F16791F5-82C7-4FD2-BAE4-6F48E86DCDF5}" destId="{89F1E5E0-4B09-499D-8A4F-C50FF187F22A}" srcOrd="1" destOrd="0" parTransId="{0FA849D7-007C-4FC5-9F59-A3D2BA218E6E}" sibTransId="{DA631910-1AB3-409C-B2EA-312B11032C8D}"/>
    <dgm:cxn modelId="{960F73AB-396B-46B5-99F1-D8B5793ED132}" srcId="{F16791F5-82C7-4FD2-BAE4-6F48E86DCDF5}" destId="{A87B34E9-6723-4DDB-BB63-A19136B4DB33}" srcOrd="5" destOrd="0" parTransId="{7C532522-EFA0-4229-9C8B-D293DBA80EFB}" sibTransId="{DCDA6091-CB11-43F3-B752-6B3D814CE1B7}"/>
    <dgm:cxn modelId="{FF7F7134-CAC8-4247-BB6F-3A1111F15838}" type="presOf" srcId="{89F1E5E0-4B09-499D-8A4F-C50FF187F22A}" destId="{76E74E78-ED7B-410B-873F-8F43087B3429}" srcOrd="0" destOrd="0" presId="urn:microsoft.com/office/officeart/2005/8/layout/default"/>
    <dgm:cxn modelId="{768048A4-298F-4DF2-84E7-C654B1D8AF10}" srcId="{F16791F5-82C7-4FD2-BAE4-6F48E86DCDF5}" destId="{153217FA-79D3-4F19-8ED5-1F73B9DDD546}" srcOrd="2" destOrd="0" parTransId="{9A84E860-4830-4024-9CF1-4A3CA3E5CDD1}" sibTransId="{84D90122-A801-4FC7-89E4-4157FD24D8F8}"/>
    <dgm:cxn modelId="{562277A5-7570-4D70-9959-EF89F954B00F}" type="presOf" srcId="{B27B44FA-A325-48CB-B065-AD4D23D98FBD}" destId="{90FA050B-2F7B-43C3-ACB5-AFD2FC99A052}" srcOrd="0" destOrd="0" presId="urn:microsoft.com/office/officeart/2005/8/layout/default"/>
    <dgm:cxn modelId="{2B7ECBE0-923D-401C-A237-679DABD66D20}" type="presOf" srcId="{A87B34E9-6723-4DDB-BB63-A19136B4DB33}" destId="{FA2A5A33-35F7-4A49-88BE-96455A6BBDA0}" srcOrd="0" destOrd="0" presId="urn:microsoft.com/office/officeart/2005/8/layout/default"/>
    <dgm:cxn modelId="{7A11C880-DB7A-43D3-AF10-3DAA65512B8D}" srcId="{F16791F5-82C7-4FD2-BAE4-6F48E86DCDF5}" destId="{B27B44FA-A325-48CB-B065-AD4D23D98FBD}" srcOrd="0" destOrd="0" parTransId="{9FF13CDE-757C-48C4-9784-240AD2CB6703}" sibTransId="{0B382AA7-A6AD-4CA2-B4CF-B4109470C772}"/>
    <dgm:cxn modelId="{A7EA3E25-8B22-40E8-9196-FDC1366923EF}" srcId="{F16791F5-82C7-4FD2-BAE4-6F48E86DCDF5}" destId="{46B7EF1C-E87A-43E4-AB1D-17B9A60220B1}" srcOrd="3" destOrd="0" parTransId="{D3E3FE95-4598-4822-9837-19AB60BCC7F1}" sibTransId="{23622DBD-3A0A-4E5A-B17B-143B6576CE98}"/>
    <dgm:cxn modelId="{73A34028-2478-425A-9F9D-5E914B3B96E3}" type="presOf" srcId="{F16791F5-82C7-4FD2-BAE4-6F48E86DCDF5}" destId="{870F1B7B-63FB-4CAC-B80F-4266AC981CF9}" srcOrd="0" destOrd="0" presId="urn:microsoft.com/office/officeart/2005/8/layout/default"/>
    <dgm:cxn modelId="{37D51B40-F0ED-4BF8-9BA4-92A08F8B3A6E}" type="presOf" srcId="{153217FA-79D3-4F19-8ED5-1F73B9DDD546}" destId="{C9795732-52AF-4837-B6D0-7B310BCBBF59}" srcOrd="0" destOrd="0" presId="urn:microsoft.com/office/officeart/2005/8/layout/default"/>
    <dgm:cxn modelId="{52E47EA3-3141-443F-91B6-4D5183267943}" srcId="{F16791F5-82C7-4FD2-BAE4-6F48E86DCDF5}" destId="{78A0D3D2-7880-4ED1-B1EA-39EC5F9C6759}" srcOrd="4" destOrd="0" parTransId="{27317047-D905-40F8-B459-6D16A0FDE40A}" sibTransId="{A6C5AD9E-8CB5-4818-9C3D-50FEBD56A2A5}"/>
    <dgm:cxn modelId="{B80B7619-C80B-48BA-94D3-3938CC057298}" type="presOf" srcId="{78A0D3D2-7880-4ED1-B1EA-39EC5F9C6759}" destId="{597E1ABF-E65F-4DD4-9EEC-8FAF50352429}" srcOrd="0" destOrd="0" presId="urn:microsoft.com/office/officeart/2005/8/layout/default"/>
    <dgm:cxn modelId="{AD5317EA-A94B-4F8C-BFF6-60BBD5589C7E}" type="presParOf" srcId="{870F1B7B-63FB-4CAC-B80F-4266AC981CF9}" destId="{90FA050B-2F7B-43C3-ACB5-AFD2FC99A052}" srcOrd="0" destOrd="0" presId="urn:microsoft.com/office/officeart/2005/8/layout/default"/>
    <dgm:cxn modelId="{9A03529F-86CB-45CC-B05B-8E0C151F461B}" type="presParOf" srcId="{870F1B7B-63FB-4CAC-B80F-4266AC981CF9}" destId="{E5B29F42-7036-45F2-9714-8E5DC6BACC03}" srcOrd="1" destOrd="0" presId="urn:microsoft.com/office/officeart/2005/8/layout/default"/>
    <dgm:cxn modelId="{E09B55C8-E4C4-4F09-B432-29D2B6016DC4}" type="presParOf" srcId="{870F1B7B-63FB-4CAC-B80F-4266AC981CF9}" destId="{76E74E78-ED7B-410B-873F-8F43087B3429}" srcOrd="2" destOrd="0" presId="urn:microsoft.com/office/officeart/2005/8/layout/default"/>
    <dgm:cxn modelId="{CE7C930A-5153-41C7-BCB8-DBE850FA8EC1}" type="presParOf" srcId="{870F1B7B-63FB-4CAC-B80F-4266AC981CF9}" destId="{E215044F-ECF3-4B78-996D-5ACE6E828AB6}" srcOrd="3" destOrd="0" presId="urn:microsoft.com/office/officeart/2005/8/layout/default"/>
    <dgm:cxn modelId="{45A021C8-EC4F-4905-8A28-D1594FECF518}" type="presParOf" srcId="{870F1B7B-63FB-4CAC-B80F-4266AC981CF9}" destId="{C9795732-52AF-4837-B6D0-7B310BCBBF59}" srcOrd="4" destOrd="0" presId="urn:microsoft.com/office/officeart/2005/8/layout/default"/>
    <dgm:cxn modelId="{CE301770-BFF0-414F-8145-9844CE984A08}" type="presParOf" srcId="{870F1B7B-63FB-4CAC-B80F-4266AC981CF9}" destId="{2E5D3310-E1F6-4344-9C64-30089E71E092}" srcOrd="5" destOrd="0" presId="urn:microsoft.com/office/officeart/2005/8/layout/default"/>
    <dgm:cxn modelId="{7A1F26AE-7B0D-4694-8D5F-E8E9D86735DB}" type="presParOf" srcId="{870F1B7B-63FB-4CAC-B80F-4266AC981CF9}" destId="{3F40D5F3-241F-4685-9036-55C475F8FC36}" srcOrd="6" destOrd="0" presId="urn:microsoft.com/office/officeart/2005/8/layout/default"/>
    <dgm:cxn modelId="{E1E0DD88-6A4E-40F1-A966-9E883329090B}" type="presParOf" srcId="{870F1B7B-63FB-4CAC-B80F-4266AC981CF9}" destId="{101126EB-EF1D-443B-9B4C-05C172B5B22A}" srcOrd="7" destOrd="0" presId="urn:microsoft.com/office/officeart/2005/8/layout/default"/>
    <dgm:cxn modelId="{A6C950BB-B052-4C68-802E-5B26E1750E45}" type="presParOf" srcId="{870F1B7B-63FB-4CAC-B80F-4266AC981CF9}" destId="{597E1ABF-E65F-4DD4-9EEC-8FAF50352429}" srcOrd="8" destOrd="0" presId="urn:microsoft.com/office/officeart/2005/8/layout/default"/>
    <dgm:cxn modelId="{D122E92F-90A2-4DC7-A461-4A0CAE47B948}" type="presParOf" srcId="{870F1B7B-63FB-4CAC-B80F-4266AC981CF9}" destId="{BCD792DC-81F2-44D0-992E-236332B1C8F4}" srcOrd="9" destOrd="0" presId="urn:microsoft.com/office/officeart/2005/8/layout/default"/>
    <dgm:cxn modelId="{66A57ECC-D1A4-4E45-8C52-F9E437A8BE04}" type="presParOf" srcId="{870F1B7B-63FB-4CAC-B80F-4266AC981CF9}" destId="{FA2A5A33-35F7-4A49-88BE-96455A6BBDA0}"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4AAD25-B711-4117-96FD-8AC58192355A}"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x-none"/>
        </a:p>
      </dgm:t>
    </dgm:pt>
    <dgm:pt modelId="{FE3EE62D-1DC0-4741-A520-B859EE7415CA}">
      <dgm:prSet phldrT="[Текст]"/>
      <dgm:spPr/>
      <dgm:t>
        <a:bodyPr/>
        <a:lstStyle/>
        <a:p>
          <a:pPr algn="ctr"/>
          <a:r>
            <a:rPr lang="kk-KZ" b="1" dirty="0">
              <a:solidFill>
                <a:schemeClr val="tx1"/>
              </a:solidFill>
              <a:latin typeface="Times New Roman" panose="02020603050405020304" pitchFamily="18" charset="0"/>
              <a:cs typeface="Times New Roman" panose="02020603050405020304" pitchFamily="18" charset="0"/>
            </a:rPr>
            <a:t>Бірінші кезең - </a:t>
          </a:r>
          <a:r>
            <a:rPr lang="af-ZA" b="1" dirty="0">
              <a:solidFill>
                <a:schemeClr val="tx1"/>
              </a:solidFill>
              <a:latin typeface="Times New Roman" panose="02020603050405020304" pitchFamily="18" charset="0"/>
              <a:cs typeface="Times New Roman" panose="02020603050405020304" pitchFamily="18" charset="0"/>
            </a:rPr>
            <a:t>O</a:t>
          </a:r>
          <a:r>
            <a:rPr lang="kk-KZ" b="1" dirty="0">
              <a:solidFill>
                <a:schemeClr val="tx1"/>
              </a:solidFill>
              <a:latin typeface="Times New Roman" panose="02020603050405020304" pitchFamily="18" charset="0"/>
              <a:cs typeface="Times New Roman" panose="02020603050405020304" pitchFamily="18" charset="0"/>
            </a:rPr>
            <a:t>Б</a:t>
          </a:r>
          <a:r>
            <a:rPr lang="af-ZA" b="1" dirty="0">
              <a:solidFill>
                <a:schemeClr val="tx1"/>
              </a:solidFill>
              <a:latin typeface="Times New Roman" panose="02020603050405020304" pitchFamily="18" charset="0"/>
              <a:cs typeface="Times New Roman" panose="02020603050405020304" pitchFamily="18" charset="0"/>
            </a:rPr>
            <a:t> </a:t>
          </a:r>
          <a:r>
            <a:rPr lang="be-BY" b="1" dirty="0">
              <a:solidFill>
                <a:schemeClr val="tx1"/>
              </a:solidFill>
              <a:latin typeface="Times New Roman" panose="02020603050405020304" pitchFamily="18" charset="0"/>
              <a:cs typeface="Times New Roman" panose="02020603050405020304" pitchFamily="18" charset="0"/>
            </a:rPr>
            <a:t>талдау </a:t>
          </a:r>
          <a:endParaRPr lang="x-none" dirty="0">
            <a:solidFill>
              <a:schemeClr val="tx1"/>
            </a:solidFill>
          </a:endParaRPr>
        </a:p>
      </dgm:t>
    </dgm:pt>
    <dgm:pt modelId="{4A21FC01-C82E-494F-9072-A9A09FEC00BB}" type="parTrans" cxnId="{F2390ED9-C819-438A-AA0E-429FA7FD7FDF}">
      <dgm:prSet/>
      <dgm:spPr/>
      <dgm:t>
        <a:bodyPr/>
        <a:lstStyle/>
        <a:p>
          <a:pPr algn="just"/>
          <a:endParaRPr lang="x-none"/>
        </a:p>
      </dgm:t>
    </dgm:pt>
    <dgm:pt modelId="{8090DD67-814A-4FDA-BBF7-1B299D0A4680}" type="sibTrans" cxnId="{F2390ED9-C819-438A-AA0E-429FA7FD7FDF}">
      <dgm:prSet/>
      <dgm:spPr/>
      <dgm:t>
        <a:bodyPr/>
        <a:lstStyle/>
        <a:p>
          <a:pPr algn="just"/>
          <a:endParaRPr lang="x-none"/>
        </a:p>
      </dgm:t>
    </dgm:pt>
    <dgm:pt modelId="{7E89D413-3C89-4B47-9D94-ED965B528D79}">
      <dgm:prSet phldrT="[Текст]"/>
      <dgm:spPr/>
      <dgm:t>
        <a:bodyPr/>
        <a:lstStyle/>
        <a:p>
          <a:pPr algn="just"/>
          <a:r>
            <a:rPr lang="be-BY" dirty="0">
              <a:latin typeface="Times New Roman" panose="02020603050405020304" pitchFamily="18" charset="0"/>
              <a:cs typeface="Times New Roman" panose="02020603050405020304" pitchFamily="18" charset="0"/>
            </a:rPr>
            <a:t>кезінде объектілерді анықтау және оларды дұрыс сипаттау ең маңызды мақсат болып табылады. Егер бұл объектілер тиімді анықталса, келесі жобалау тапсырмасы оңай болады. Нысандарды жауапкершілікпен анықтау керек. Жауапкершілік – бұл объект орындайтын функциялар. Әрбір нысанда орындалуы қажет жауапкершіліктің қандай да бір түрі бар. Бұл міндеттер келісілген кезде жүйенің мақсаты орындалады.</a:t>
          </a:r>
          <a:endParaRPr lang="x-none" dirty="0"/>
        </a:p>
      </dgm:t>
    </dgm:pt>
    <dgm:pt modelId="{801AF439-2A6F-4B8B-ABA8-BB58D7214244}" type="parTrans" cxnId="{28813353-85ED-45B8-9EC3-6329F8A44A5B}">
      <dgm:prSet/>
      <dgm:spPr/>
      <dgm:t>
        <a:bodyPr/>
        <a:lstStyle/>
        <a:p>
          <a:pPr algn="just"/>
          <a:endParaRPr lang="x-none"/>
        </a:p>
      </dgm:t>
    </dgm:pt>
    <dgm:pt modelId="{04D330C0-20BC-4549-A77B-EA02E22F9ECF}" type="sibTrans" cxnId="{28813353-85ED-45B8-9EC3-6329F8A44A5B}">
      <dgm:prSet/>
      <dgm:spPr/>
      <dgm:t>
        <a:bodyPr/>
        <a:lstStyle/>
        <a:p>
          <a:pPr algn="just"/>
          <a:endParaRPr lang="x-none"/>
        </a:p>
      </dgm:t>
    </dgm:pt>
    <dgm:pt modelId="{7400F804-5397-466A-BA9E-AE0C58CC4005}">
      <dgm:prSet phldrT="[Текст]"/>
      <dgm:spPr/>
      <dgm:t>
        <a:bodyPr/>
        <a:lstStyle/>
        <a:p>
          <a:pPr algn="ctr"/>
          <a:r>
            <a:rPr lang="be-BY" b="1" dirty="0">
              <a:solidFill>
                <a:schemeClr val="tx1"/>
              </a:solidFill>
              <a:latin typeface="Times New Roman" panose="02020603050405020304" pitchFamily="18" charset="0"/>
              <a:cs typeface="Times New Roman" panose="02020603050405020304" pitchFamily="18" charset="0"/>
            </a:rPr>
            <a:t>Екінші кезең - </a:t>
          </a:r>
          <a:r>
            <a:rPr lang="af-ZA" b="1" dirty="0">
              <a:solidFill>
                <a:schemeClr val="tx1"/>
              </a:solidFill>
              <a:latin typeface="Times New Roman" panose="02020603050405020304" pitchFamily="18" charset="0"/>
              <a:cs typeface="Times New Roman" panose="02020603050405020304" pitchFamily="18" charset="0"/>
            </a:rPr>
            <a:t>O</a:t>
          </a:r>
          <a:r>
            <a:rPr lang="kk-KZ" b="1" dirty="0">
              <a:solidFill>
                <a:schemeClr val="tx1"/>
              </a:solidFill>
              <a:latin typeface="Times New Roman" panose="02020603050405020304" pitchFamily="18" charset="0"/>
              <a:cs typeface="Times New Roman" panose="02020603050405020304" pitchFamily="18" charset="0"/>
            </a:rPr>
            <a:t>Б</a:t>
          </a:r>
          <a:r>
            <a:rPr lang="af-ZA" b="1" dirty="0">
              <a:solidFill>
                <a:schemeClr val="tx1"/>
              </a:solidFill>
              <a:latin typeface="Times New Roman" panose="02020603050405020304" pitchFamily="18" charset="0"/>
              <a:cs typeface="Times New Roman" panose="02020603050405020304" pitchFamily="18" charset="0"/>
            </a:rPr>
            <a:t> </a:t>
          </a:r>
          <a:r>
            <a:rPr lang="be-BY" b="1" dirty="0">
              <a:solidFill>
                <a:schemeClr val="tx1"/>
              </a:solidFill>
              <a:latin typeface="Times New Roman" panose="02020603050405020304" pitchFamily="18" charset="0"/>
              <a:cs typeface="Times New Roman" panose="02020603050405020304" pitchFamily="18" charset="0"/>
            </a:rPr>
            <a:t>дизайны</a:t>
          </a:r>
          <a:r>
            <a:rPr lang="be-BY" dirty="0">
              <a:solidFill>
                <a:schemeClr val="tx1"/>
              </a:solidFill>
              <a:latin typeface="Times New Roman" panose="02020603050405020304" pitchFamily="18" charset="0"/>
              <a:cs typeface="Times New Roman" panose="02020603050405020304" pitchFamily="18" charset="0"/>
            </a:rPr>
            <a:t>. </a:t>
          </a:r>
          <a:endParaRPr lang="x-none" dirty="0">
            <a:solidFill>
              <a:schemeClr val="tx1"/>
            </a:solidFill>
          </a:endParaRPr>
        </a:p>
      </dgm:t>
    </dgm:pt>
    <dgm:pt modelId="{AF251763-8AF8-440D-A841-C9C561DF4B93}" type="parTrans" cxnId="{BDE0F5BF-6830-4C90-BCC4-D81A391CC3DD}">
      <dgm:prSet/>
      <dgm:spPr/>
      <dgm:t>
        <a:bodyPr/>
        <a:lstStyle/>
        <a:p>
          <a:pPr algn="just"/>
          <a:endParaRPr lang="x-none"/>
        </a:p>
      </dgm:t>
    </dgm:pt>
    <dgm:pt modelId="{75D2F496-CF8F-4D7A-9417-4B85DCCEBFC7}" type="sibTrans" cxnId="{BDE0F5BF-6830-4C90-BCC4-D81A391CC3DD}">
      <dgm:prSet/>
      <dgm:spPr/>
      <dgm:t>
        <a:bodyPr/>
        <a:lstStyle/>
        <a:p>
          <a:pPr algn="just"/>
          <a:endParaRPr lang="x-none"/>
        </a:p>
      </dgm:t>
    </dgm:pt>
    <dgm:pt modelId="{20D548D7-DC42-4A9C-9C0C-72E62B96988D}">
      <dgm:prSet phldrT="[Текст]"/>
      <dgm:spPr/>
      <dgm:t>
        <a:bodyPr/>
        <a:lstStyle/>
        <a:p>
          <a:pPr algn="just"/>
          <a:r>
            <a:rPr lang="be-BY" dirty="0">
              <a:latin typeface="Times New Roman" panose="02020603050405020304" pitchFamily="18" charset="0"/>
              <a:cs typeface="Times New Roman" panose="02020603050405020304" pitchFamily="18" charset="0"/>
            </a:rPr>
            <a:t>Бұл кезеңде талаптар мен олардың орындалуына назар аударылады. Бұл кезеңде объектілер өздерінің көздеген ассоциациясына сәйкес өзара әрекеттеседі. Бірлестік жұмысы аяқталғаннан кейін жобалау да аяқталады.</a:t>
          </a:r>
          <a:endParaRPr lang="x-none" dirty="0"/>
        </a:p>
      </dgm:t>
    </dgm:pt>
    <dgm:pt modelId="{72AC074A-09BA-4107-99B0-B1782AA8B028}" type="parTrans" cxnId="{B62B6E83-A91E-4736-A92D-2620A2136B15}">
      <dgm:prSet/>
      <dgm:spPr/>
      <dgm:t>
        <a:bodyPr/>
        <a:lstStyle/>
        <a:p>
          <a:pPr algn="just"/>
          <a:endParaRPr lang="x-none"/>
        </a:p>
      </dgm:t>
    </dgm:pt>
    <dgm:pt modelId="{99ED3B65-FA06-4E8B-B87D-D99F84F488CC}" type="sibTrans" cxnId="{B62B6E83-A91E-4736-A92D-2620A2136B15}">
      <dgm:prSet/>
      <dgm:spPr/>
      <dgm:t>
        <a:bodyPr/>
        <a:lstStyle/>
        <a:p>
          <a:pPr algn="just"/>
          <a:endParaRPr lang="x-none"/>
        </a:p>
      </dgm:t>
    </dgm:pt>
    <dgm:pt modelId="{A160A1EC-652C-4478-85FB-430C0DBDB794}">
      <dgm:prSet phldrT="[Текст]"/>
      <dgm:spPr/>
      <dgm:t>
        <a:bodyPr/>
        <a:lstStyle/>
        <a:p>
          <a:pPr algn="ctr"/>
          <a:r>
            <a:rPr lang="be-BY" b="1" dirty="0">
              <a:solidFill>
                <a:schemeClr val="tx1"/>
              </a:solidFill>
              <a:latin typeface="Times New Roman" panose="02020603050405020304" pitchFamily="18" charset="0"/>
              <a:cs typeface="Times New Roman" panose="02020603050405020304" pitchFamily="18" charset="0"/>
            </a:rPr>
            <a:t>Үшінші кезең – ОБ енгізу</a:t>
          </a:r>
          <a:r>
            <a:rPr lang="be-BY" dirty="0">
              <a:solidFill>
                <a:schemeClr val="tx1"/>
              </a:solidFill>
              <a:latin typeface="Times New Roman" panose="02020603050405020304" pitchFamily="18" charset="0"/>
              <a:cs typeface="Times New Roman" panose="02020603050405020304" pitchFamily="18" charset="0"/>
            </a:rPr>
            <a:t>. </a:t>
          </a:r>
          <a:endParaRPr lang="x-none" dirty="0">
            <a:solidFill>
              <a:schemeClr val="tx1"/>
            </a:solidFill>
          </a:endParaRPr>
        </a:p>
      </dgm:t>
    </dgm:pt>
    <dgm:pt modelId="{79A24CA0-2CE9-4FF3-BEF4-8AFEC7F5D9DC}" type="parTrans" cxnId="{DB05C122-C4D9-4E12-BC3A-85DEC805029D}">
      <dgm:prSet/>
      <dgm:spPr/>
      <dgm:t>
        <a:bodyPr/>
        <a:lstStyle/>
        <a:p>
          <a:pPr algn="just"/>
          <a:endParaRPr lang="x-none"/>
        </a:p>
      </dgm:t>
    </dgm:pt>
    <dgm:pt modelId="{18FB77E7-6AF7-435B-8AAE-7020975A15FE}" type="sibTrans" cxnId="{DB05C122-C4D9-4E12-BC3A-85DEC805029D}">
      <dgm:prSet/>
      <dgm:spPr/>
      <dgm:t>
        <a:bodyPr/>
        <a:lstStyle/>
        <a:p>
          <a:pPr algn="just"/>
          <a:endParaRPr lang="x-none"/>
        </a:p>
      </dgm:t>
    </dgm:pt>
    <dgm:pt modelId="{2FE3DA0B-4390-432E-A766-B0F0503B0402}">
      <dgm:prSet phldrT="[Текст]"/>
      <dgm:spPr/>
      <dgm:t>
        <a:bodyPr/>
        <a:lstStyle/>
        <a:p>
          <a:pPr algn="just"/>
          <a:r>
            <a:rPr lang="be-BY" dirty="0">
              <a:latin typeface="Times New Roman" panose="02020603050405020304" pitchFamily="18" charset="0"/>
              <a:cs typeface="Times New Roman" panose="02020603050405020304" pitchFamily="18" charset="0"/>
            </a:rPr>
            <a:t>Бұл кезеңде дизайн </a:t>
          </a:r>
          <a:r>
            <a:rPr lang="af-ZA" dirty="0">
              <a:latin typeface="Times New Roman" panose="02020603050405020304" pitchFamily="18" charset="0"/>
              <a:cs typeface="Times New Roman" panose="02020603050405020304" pitchFamily="18" charset="0"/>
            </a:rPr>
            <a:t>Java, C ++ </a:t>
          </a:r>
          <a:r>
            <a:rPr lang="be-BY" dirty="0">
              <a:latin typeface="Times New Roman" panose="02020603050405020304" pitchFamily="18" charset="0"/>
              <a:cs typeface="Times New Roman" panose="02020603050405020304" pitchFamily="18" charset="0"/>
            </a:rPr>
            <a:t>және т.б. сияқты </a:t>
          </a:r>
          <a:r>
            <a:rPr lang="af-ZA" dirty="0">
              <a:latin typeface="Times New Roman" panose="02020603050405020304" pitchFamily="18" charset="0"/>
              <a:cs typeface="Times New Roman" panose="02020603050405020304" pitchFamily="18" charset="0"/>
            </a:rPr>
            <a:t>O</a:t>
          </a:r>
          <a:r>
            <a:rPr lang="kk-KZ" dirty="0">
              <a:latin typeface="Times New Roman" panose="02020603050405020304" pitchFamily="18" charset="0"/>
              <a:cs typeface="Times New Roman" panose="02020603050405020304" pitchFamily="18" charset="0"/>
            </a:rPr>
            <a:t>Б</a:t>
          </a:r>
          <a:r>
            <a:rPr lang="af-ZA" dirty="0">
              <a:latin typeface="Times New Roman" panose="02020603050405020304" pitchFamily="18" charset="0"/>
              <a:cs typeface="Times New Roman" panose="02020603050405020304" pitchFamily="18" charset="0"/>
            </a:rPr>
            <a:t> </a:t>
          </a:r>
          <a:r>
            <a:rPr lang="be-BY" dirty="0">
              <a:latin typeface="Times New Roman" panose="02020603050405020304" pitchFamily="18" charset="0"/>
              <a:cs typeface="Times New Roman" panose="02020603050405020304" pitchFamily="18" charset="0"/>
            </a:rPr>
            <a:t>тілдері арқылы жасалады.</a:t>
          </a:r>
          <a:endParaRPr lang="x-none" dirty="0"/>
        </a:p>
      </dgm:t>
    </dgm:pt>
    <dgm:pt modelId="{707B345D-49B5-43BE-8CDB-B01E6E173180}" type="parTrans" cxnId="{655D52D9-2B8E-4196-9E99-CB1A1E8459A5}">
      <dgm:prSet/>
      <dgm:spPr/>
      <dgm:t>
        <a:bodyPr/>
        <a:lstStyle/>
        <a:p>
          <a:pPr algn="just"/>
          <a:endParaRPr lang="x-none"/>
        </a:p>
      </dgm:t>
    </dgm:pt>
    <dgm:pt modelId="{1DA5A8F5-B946-487C-9EBD-BCC2A2890238}" type="sibTrans" cxnId="{655D52D9-2B8E-4196-9E99-CB1A1E8459A5}">
      <dgm:prSet/>
      <dgm:spPr/>
      <dgm:t>
        <a:bodyPr/>
        <a:lstStyle/>
        <a:p>
          <a:pPr algn="just"/>
          <a:endParaRPr lang="x-none"/>
        </a:p>
      </dgm:t>
    </dgm:pt>
    <dgm:pt modelId="{5463A0D0-2D3D-4B94-908B-E93A89F46DBF}" type="pres">
      <dgm:prSet presAssocID="{4A4AAD25-B711-4117-96FD-8AC58192355A}" presName="Name0" presStyleCnt="0">
        <dgm:presLayoutVars>
          <dgm:dir/>
          <dgm:animLvl val="lvl"/>
          <dgm:resizeHandles val="exact"/>
        </dgm:presLayoutVars>
      </dgm:prSet>
      <dgm:spPr/>
      <dgm:t>
        <a:bodyPr/>
        <a:lstStyle/>
        <a:p>
          <a:endParaRPr lang="en-US"/>
        </a:p>
      </dgm:t>
    </dgm:pt>
    <dgm:pt modelId="{B0A8D7A3-17C0-46B5-813D-D204ACCD16DA}" type="pres">
      <dgm:prSet presAssocID="{FE3EE62D-1DC0-4741-A520-B859EE7415CA}" presName="composite" presStyleCnt="0"/>
      <dgm:spPr/>
    </dgm:pt>
    <dgm:pt modelId="{B8C24709-6645-429A-8347-AE9F6AB88437}" type="pres">
      <dgm:prSet presAssocID="{FE3EE62D-1DC0-4741-A520-B859EE7415CA}" presName="parTx" presStyleLbl="alignNode1" presStyleIdx="0" presStyleCnt="3">
        <dgm:presLayoutVars>
          <dgm:chMax val="0"/>
          <dgm:chPref val="0"/>
          <dgm:bulletEnabled val="1"/>
        </dgm:presLayoutVars>
      </dgm:prSet>
      <dgm:spPr/>
      <dgm:t>
        <a:bodyPr/>
        <a:lstStyle/>
        <a:p>
          <a:endParaRPr lang="en-US"/>
        </a:p>
      </dgm:t>
    </dgm:pt>
    <dgm:pt modelId="{0C5D39DF-239B-4473-80BA-418A5C6B5956}" type="pres">
      <dgm:prSet presAssocID="{FE3EE62D-1DC0-4741-A520-B859EE7415CA}" presName="desTx" presStyleLbl="alignAccFollowNode1" presStyleIdx="0" presStyleCnt="3">
        <dgm:presLayoutVars>
          <dgm:bulletEnabled val="1"/>
        </dgm:presLayoutVars>
      </dgm:prSet>
      <dgm:spPr/>
      <dgm:t>
        <a:bodyPr/>
        <a:lstStyle/>
        <a:p>
          <a:endParaRPr lang="en-US"/>
        </a:p>
      </dgm:t>
    </dgm:pt>
    <dgm:pt modelId="{28865E1E-6E96-40DD-B666-2015CB2B9F5F}" type="pres">
      <dgm:prSet presAssocID="{8090DD67-814A-4FDA-BBF7-1B299D0A4680}" presName="space" presStyleCnt="0"/>
      <dgm:spPr/>
    </dgm:pt>
    <dgm:pt modelId="{E195F10B-58E7-40FE-9EF4-5706EEFE9886}" type="pres">
      <dgm:prSet presAssocID="{7400F804-5397-466A-BA9E-AE0C58CC4005}" presName="composite" presStyleCnt="0"/>
      <dgm:spPr/>
    </dgm:pt>
    <dgm:pt modelId="{491EF87E-071A-4CB6-98B1-03C6E2BCECA7}" type="pres">
      <dgm:prSet presAssocID="{7400F804-5397-466A-BA9E-AE0C58CC4005}" presName="parTx" presStyleLbl="alignNode1" presStyleIdx="1" presStyleCnt="3">
        <dgm:presLayoutVars>
          <dgm:chMax val="0"/>
          <dgm:chPref val="0"/>
          <dgm:bulletEnabled val="1"/>
        </dgm:presLayoutVars>
      </dgm:prSet>
      <dgm:spPr/>
      <dgm:t>
        <a:bodyPr/>
        <a:lstStyle/>
        <a:p>
          <a:endParaRPr lang="en-US"/>
        </a:p>
      </dgm:t>
    </dgm:pt>
    <dgm:pt modelId="{BEDE4686-25B7-432B-A347-E416C5A8F58F}" type="pres">
      <dgm:prSet presAssocID="{7400F804-5397-466A-BA9E-AE0C58CC4005}" presName="desTx" presStyleLbl="alignAccFollowNode1" presStyleIdx="1" presStyleCnt="3">
        <dgm:presLayoutVars>
          <dgm:bulletEnabled val="1"/>
        </dgm:presLayoutVars>
      </dgm:prSet>
      <dgm:spPr/>
      <dgm:t>
        <a:bodyPr/>
        <a:lstStyle/>
        <a:p>
          <a:endParaRPr lang="en-US"/>
        </a:p>
      </dgm:t>
    </dgm:pt>
    <dgm:pt modelId="{3224F178-E7C5-4E85-A2A1-C2F20898C35B}" type="pres">
      <dgm:prSet presAssocID="{75D2F496-CF8F-4D7A-9417-4B85DCCEBFC7}" presName="space" presStyleCnt="0"/>
      <dgm:spPr/>
    </dgm:pt>
    <dgm:pt modelId="{AFD41219-57BB-4607-A363-580560DEDC08}" type="pres">
      <dgm:prSet presAssocID="{A160A1EC-652C-4478-85FB-430C0DBDB794}" presName="composite" presStyleCnt="0"/>
      <dgm:spPr/>
    </dgm:pt>
    <dgm:pt modelId="{5AB8124C-F40E-4E4D-AD4E-1B09219CDE8C}" type="pres">
      <dgm:prSet presAssocID="{A160A1EC-652C-4478-85FB-430C0DBDB794}" presName="parTx" presStyleLbl="alignNode1" presStyleIdx="2" presStyleCnt="3">
        <dgm:presLayoutVars>
          <dgm:chMax val="0"/>
          <dgm:chPref val="0"/>
          <dgm:bulletEnabled val="1"/>
        </dgm:presLayoutVars>
      </dgm:prSet>
      <dgm:spPr/>
      <dgm:t>
        <a:bodyPr/>
        <a:lstStyle/>
        <a:p>
          <a:endParaRPr lang="en-US"/>
        </a:p>
      </dgm:t>
    </dgm:pt>
    <dgm:pt modelId="{4EA0EF93-BF8A-407E-BFB8-23CAA7E75141}" type="pres">
      <dgm:prSet presAssocID="{A160A1EC-652C-4478-85FB-430C0DBDB794}" presName="desTx" presStyleLbl="alignAccFollowNode1" presStyleIdx="2" presStyleCnt="3">
        <dgm:presLayoutVars>
          <dgm:bulletEnabled val="1"/>
        </dgm:presLayoutVars>
      </dgm:prSet>
      <dgm:spPr/>
      <dgm:t>
        <a:bodyPr/>
        <a:lstStyle/>
        <a:p>
          <a:endParaRPr lang="en-US"/>
        </a:p>
      </dgm:t>
    </dgm:pt>
  </dgm:ptLst>
  <dgm:cxnLst>
    <dgm:cxn modelId="{B2B3EDEC-87F4-4C54-A61D-CEE28B515551}" type="presOf" srcId="{A160A1EC-652C-4478-85FB-430C0DBDB794}" destId="{5AB8124C-F40E-4E4D-AD4E-1B09219CDE8C}" srcOrd="0" destOrd="0" presId="urn:microsoft.com/office/officeart/2005/8/layout/hList1"/>
    <dgm:cxn modelId="{B62B6E83-A91E-4736-A92D-2620A2136B15}" srcId="{7400F804-5397-466A-BA9E-AE0C58CC4005}" destId="{20D548D7-DC42-4A9C-9C0C-72E62B96988D}" srcOrd="0" destOrd="0" parTransId="{72AC074A-09BA-4107-99B0-B1782AA8B028}" sibTransId="{99ED3B65-FA06-4E8B-B87D-D99F84F488CC}"/>
    <dgm:cxn modelId="{655D52D9-2B8E-4196-9E99-CB1A1E8459A5}" srcId="{A160A1EC-652C-4478-85FB-430C0DBDB794}" destId="{2FE3DA0B-4390-432E-A766-B0F0503B0402}" srcOrd="0" destOrd="0" parTransId="{707B345D-49B5-43BE-8CDB-B01E6E173180}" sibTransId="{1DA5A8F5-B946-487C-9EBD-BCC2A2890238}"/>
    <dgm:cxn modelId="{28813353-85ED-45B8-9EC3-6329F8A44A5B}" srcId="{FE3EE62D-1DC0-4741-A520-B859EE7415CA}" destId="{7E89D413-3C89-4B47-9D94-ED965B528D79}" srcOrd="0" destOrd="0" parTransId="{801AF439-2A6F-4B8B-ABA8-BB58D7214244}" sibTransId="{04D330C0-20BC-4549-A77B-EA02E22F9ECF}"/>
    <dgm:cxn modelId="{2B7684F2-D25F-4B3B-8240-1761FF5EE92A}" type="presOf" srcId="{7400F804-5397-466A-BA9E-AE0C58CC4005}" destId="{491EF87E-071A-4CB6-98B1-03C6E2BCECA7}" srcOrd="0" destOrd="0" presId="urn:microsoft.com/office/officeart/2005/8/layout/hList1"/>
    <dgm:cxn modelId="{6411D716-420C-43A5-9121-276C4197DB88}" type="presOf" srcId="{2FE3DA0B-4390-432E-A766-B0F0503B0402}" destId="{4EA0EF93-BF8A-407E-BFB8-23CAA7E75141}" srcOrd="0" destOrd="0" presId="urn:microsoft.com/office/officeart/2005/8/layout/hList1"/>
    <dgm:cxn modelId="{DB05C122-C4D9-4E12-BC3A-85DEC805029D}" srcId="{4A4AAD25-B711-4117-96FD-8AC58192355A}" destId="{A160A1EC-652C-4478-85FB-430C0DBDB794}" srcOrd="2" destOrd="0" parTransId="{79A24CA0-2CE9-4FF3-BEF4-8AFEC7F5D9DC}" sibTransId="{18FB77E7-6AF7-435B-8AAE-7020975A15FE}"/>
    <dgm:cxn modelId="{8254D550-F1A3-442B-8B20-2405A19FC66A}" type="presOf" srcId="{7E89D413-3C89-4B47-9D94-ED965B528D79}" destId="{0C5D39DF-239B-4473-80BA-418A5C6B5956}" srcOrd="0" destOrd="0" presId="urn:microsoft.com/office/officeart/2005/8/layout/hList1"/>
    <dgm:cxn modelId="{F2390ED9-C819-438A-AA0E-429FA7FD7FDF}" srcId="{4A4AAD25-B711-4117-96FD-8AC58192355A}" destId="{FE3EE62D-1DC0-4741-A520-B859EE7415CA}" srcOrd="0" destOrd="0" parTransId="{4A21FC01-C82E-494F-9072-A9A09FEC00BB}" sibTransId="{8090DD67-814A-4FDA-BBF7-1B299D0A4680}"/>
    <dgm:cxn modelId="{BDE0F5BF-6830-4C90-BCC4-D81A391CC3DD}" srcId="{4A4AAD25-B711-4117-96FD-8AC58192355A}" destId="{7400F804-5397-466A-BA9E-AE0C58CC4005}" srcOrd="1" destOrd="0" parTransId="{AF251763-8AF8-440D-A841-C9C561DF4B93}" sibTransId="{75D2F496-CF8F-4D7A-9417-4B85DCCEBFC7}"/>
    <dgm:cxn modelId="{6979063B-87F3-4BAA-BAB5-40BCA37F0EB4}" type="presOf" srcId="{FE3EE62D-1DC0-4741-A520-B859EE7415CA}" destId="{B8C24709-6645-429A-8347-AE9F6AB88437}" srcOrd="0" destOrd="0" presId="urn:microsoft.com/office/officeart/2005/8/layout/hList1"/>
    <dgm:cxn modelId="{7F2B8CDA-A3D9-41D6-9C49-B40E09E5F6A3}" type="presOf" srcId="{4A4AAD25-B711-4117-96FD-8AC58192355A}" destId="{5463A0D0-2D3D-4B94-908B-E93A89F46DBF}" srcOrd="0" destOrd="0" presId="urn:microsoft.com/office/officeart/2005/8/layout/hList1"/>
    <dgm:cxn modelId="{6D4D6D31-08F5-42C1-98D6-5E9F9EA782E1}" type="presOf" srcId="{20D548D7-DC42-4A9C-9C0C-72E62B96988D}" destId="{BEDE4686-25B7-432B-A347-E416C5A8F58F}" srcOrd="0" destOrd="0" presId="urn:microsoft.com/office/officeart/2005/8/layout/hList1"/>
    <dgm:cxn modelId="{C67D6B3A-B2CA-4DB4-B74A-8CF9754D671D}" type="presParOf" srcId="{5463A0D0-2D3D-4B94-908B-E93A89F46DBF}" destId="{B0A8D7A3-17C0-46B5-813D-D204ACCD16DA}" srcOrd="0" destOrd="0" presId="urn:microsoft.com/office/officeart/2005/8/layout/hList1"/>
    <dgm:cxn modelId="{4AF7C5DC-FB3A-4077-9771-1DE47EFFD2D3}" type="presParOf" srcId="{B0A8D7A3-17C0-46B5-813D-D204ACCD16DA}" destId="{B8C24709-6645-429A-8347-AE9F6AB88437}" srcOrd="0" destOrd="0" presId="urn:microsoft.com/office/officeart/2005/8/layout/hList1"/>
    <dgm:cxn modelId="{35308466-9C42-4AFF-AAF9-57BF4F5613F6}" type="presParOf" srcId="{B0A8D7A3-17C0-46B5-813D-D204ACCD16DA}" destId="{0C5D39DF-239B-4473-80BA-418A5C6B5956}" srcOrd="1" destOrd="0" presId="urn:microsoft.com/office/officeart/2005/8/layout/hList1"/>
    <dgm:cxn modelId="{023A791A-B60E-47B9-96DA-8785F586F968}" type="presParOf" srcId="{5463A0D0-2D3D-4B94-908B-E93A89F46DBF}" destId="{28865E1E-6E96-40DD-B666-2015CB2B9F5F}" srcOrd="1" destOrd="0" presId="urn:microsoft.com/office/officeart/2005/8/layout/hList1"/>
    <dgm:cxn modelId="{BECD07CD-9DAE-459B-B950-3867B1B4E405}" type="presParOf" srcId="{5463A0D0-2D3D-4B94-908B-E93A89F46DBF}" destId="{E195F10B-58E7-40FE-9EF4-5706EEFE9886}" srcOrd="2" destOrd="0" presId="urn:microsoft.com/office/officeart/2005/8/layout/hList1"/>
    <dgm:cxn modelId="{FB84C906-981F-4AF0-B224-B7A7E28EDDC7}" type="presParOf" srcId="{E195F10B-58E7-40FE-9EF4-5706EEFE9886}" destId="{491EF87E-071A-4CB6-98B1-03C6E2BCECA7}" srcOrd="0" destOrd="0" presId="urn:microsoft.com/office/officeart/2005/8/layout/hList1"/>
    <dgm:cxn modelId="{9B61EDD1-EA2A-4000-9B17-12A3FFF5921C}" type="presParOf" srcId="{E195F10B-58E7-40FE-9EF4-5706EEFE9886}" destId="{BEDE4686-25B7-432B-A347-E416C5A8F58F}" srcOrd="1" destOrd="0" presId="urn:microsoft.com/office/officeart/2005/8/layout/hList1"/>
    <dgm:cxn modelId="{EBE7C49F-2A2E-4689-9F9A-596D677D47F6}" type="presParOf" srcId="{5463A0D0-2D3D-4B94-908B-E93A89F46DBF}" destId="{3224F178-E7C5-4E85-A2A1-C2F20898C35B}" srcOrd="3" destOrd="0" presId="urn:microsoft.com/office/officeart/2005/8/layout/hList1"/>
    <dgm:cxn modelId="{24811918-5EE2-443A-BE17-D1A4D459E65D}" type="presParOf" srcId="{5463A0D0-2D3D-4B94-908B-E93A89F46DBF}" destId="{AFD41219-57BB-4607-A363-580560DEDC08}" srcOrd="4" destOrd="0" presId="urn:microsoft.com/office/officeart/2005/8/layout/hList1"/>
    <dgm:cxn modelId="{B6EC152C-CFD1-41D1-91C9-3322B2050554}" type="presParOf" srcId="{AFD41219-57BB-4607-A363-580560DEDC08}" destId="{5AB8124C-F40E-4E4D-AD4E-1B09219CDE8C}" srcOrd="0" destOrd="0" presId="urn:microsoft.com/office/officeart/2005/8/layout/hList1"/>
    <dgm:cxn modelId="{C18B39A0-19B1-4262-B9BC-57F3606AAA25}" type="presParOf" srcId="{AFD41219-57BB-4607-A363-580560DEDC08}" destId="{4EA0EF93-BF8A-407E-BFB8-23CAA7E7514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439C3F1-E2BB-4805-83BE-266539760F50}" type="doc">
      <dgm:prSet loTypeId="urn:microsoft.com/office/officeart/2005/8/layout/default" loCatId="list" qsTypeId="urn:microsoft.com/office/officeart/2005/8/quickstyle/3d3" qsCatId="3D" csTypeId="urn:microsoft.com/office/officeart/2005/8/colors/colorful5" csCatId="colorful" phldr="1"/>
      <dgm:spPr/>
      <dgm:t>
        <a:bodyPr/>
        <a:lstStyle/>
        <a:p>
          <a:endParaRPr lang="x-none"/>
        </a:p>
      </dgm:t>
    </dgm:pt>
    <dgm:pt modelId="{EEC1F493-7653-4D15-A5A3-D88564952E16}">
      <dgm:prSet phldrT="[Текст]"/>
      <dgm:spPr/>
      <dgm:t>
        <a:bodyPr/>
        <a:lstStyle/>
        <a:p>
          <a:r>
            <a:rPr lang="kk-KZ">
              <a:solidFill>
                <a:schemeClr val="tx1"/>
              </a:solidFill>
              <a:latin typeface="Times New Roman" panose="02020603050405020304" pitchFamily="18" charset="0"/>
              <a:cs typeface="Times New Roman" panose="02020603050405020304" pitchFamily="18" charset="0"/>
            </a:rPr>
            <a:t>Заттар</a:t>
          </a:r>
          <a:endParaRPr lang="kk-KZ" dirty="0">
            <a:solidFill>
              <a:schemeClr val="tx1"/>
            </a:solidFill>
            <a:latin typeface="Times New Roman" panose="02020603050405020304" pitchFamily="18" charset="0"/>
            <a:cs typeface="Times New Roman" panose="02020603050405020304" pitchFamily="18" charset="0"/>
          </a:endParaRPr>
        </a:p>
      </dgm:t>
    </dgm:pt>
    <dgm:pt modelId="{554FDDC2-16A4-4E57-BEE7-E549DCF61878}" type="parTrans" cxnId="{29DEF841-A827-4DF8-9240-93AB6A96B7B0}">
      <dgm:prSet/>
      <dgm:spPr/>
      <dgm:t>
        <a:bodyPr/>
        <a:lstStyle/>
        <a:p>
          <a:endParaRPr lang="x-none">
            <a:solidFill>
              <a:schemeClr val="tx1"/>
            </a:solidFill>
            <a:latin typeface="Times New Roman" panose="02020603050405020304" pitchFamily="18" charset="0"/>
            <a:cs typeface="Times New Roman" panose="02020603050405020304" pitchFamily="18" charset="0"/>
          </a:endParaRPr>
        </a:p>
      </dgm:t>
    </dgm:pt>
    <dgm:pt modelId="{37608392-B0C8-4066-A7E4-422782F21E5C}" type="sibTrans" cxnId="{29DEF841-A827-4DF8-9240-93AB6A96B7B0}">
      <dgm:prSet/>
      <dgm:spPr/>
      <dgm:t>
        <a:bodyPr/>
        <a:lstStyle/>
        <a:p>
          <a:endParaRPr lang="x-none">
            <a:solidFill>
              <a:schemeClr val="tx1"/>
            </a:solidFill>
            <a:latin typeface="Times New Roman" panose="02020603050405020304" pitchFamily="18" charset="0"/>
            <a:cs typeface="Times New Roman" panose="02020603050405020304" pitchFamily="18" charset="0"/>
          </a:endParaRPr>
        </a:p>
      </dgm:t>
    </dgm:pt>
    <dgm:pt modelId="{E2875617-7E83-430B-9933-D7E629D9AFBB}">
      <dgm:prSet phldrT="[Текст]"/>
      <dgm:spPr/>
      <dgm:t>
        <a:bodyPr/>
        <a:lstStyle/>
        <a:p>
          <a:r>
            <a:rPr lang="kk-KZ">
              <a:solidFill>
                <a:schemeClr val="tx1"/>
              </a:solidFill>
              <a:latin typeface="Times New Roman" panose="02020603050405020304" pitchFamily="18" charset="0"/>
              <a:cs typeface="Times New Roman" panose="02020603050405020304" pitchFamily="18" charset="0"/>
            </a:rPr>
            <a:t>Қатынастар</a:t>
          </a:r>
          <a:endParaRPr lang="x-none" dirty="0">
            <a:solidFill>
              <a:schemeClr val="tx1"/>
            </a:solidFill>
            <a:latin typeface="Times New Roman" panose="02020603050405020304" pitchFamily="18" charset="0"/>
            <a:cs typeface="Times New Roman" panose="02020603050405020304" pitchFamily="18" charset="0"/>
          </a:endParaRPr>
        </a:p>
      </dgm:t>
    </dgm:pt>
    <dgm:pt modelId="{EC3E3359-5732-419F-9CE1-0E669EE921E3}" type="parTrans" cxnId="{024DD3FD-6536-4DEC-A534-E3E756D1E41A}">
      <dgm:prSet/>
      <dgm:spPr/>
      <dgm:t>
        <a:bodyPr/>
        <a:lstStyle/>
        <a:p>
          <a:endParaRPr lang="x-none">
            <a:solidFill>
              <a:schemeClr val="tx1"/>
            </a:solidFill>
            <a:latin typeface="Times New Roman" panose="02020603050405020304" pitchFamily="18" charset="0"/>
            <a:cs typeface="Times New Roman" panose="02020603050405020304" pitchFamily="18" charset="0"/>
          </a:endParaRPr>
        </a:p>
      </dgm:t>
    </dgm:pt>
    <dgm:pt modelId="{0E35EAE3-E6D4-4B0E-80B1-ADDB6EF869DD}" type="sibTrans" cxnId="{024DD3FD-6536-4DEC-A534-E3E756D1E41A}">
      <dgm:prSet/>
      <dgm:spPr/>
      <dgm:t>
        <a:bodyPr/>
        <a:lstStyle/>
        <a:p>
          <a:endParaRPr lang="x-none">
            <a:solidFill>
              <a:schemeClr val="tx1"/>
            </a:solidFill>
            <a:latin typeface="Times New Roman" panose="02020603050405020304" pitchFamily="18" charset="0"/>
            <a:cs typeface="Times New Roman" panose="02020603050405020304" pitchFamily="18" charset="0"/>
          </a:endParaRPr>
        </a:p>
      </dgm:t>
    </dgm:pt>
    <dgm:pt modelId="{A1F3E7F3-2430-4415-9F08-CC2AA9C99E9B}">
      <dgm:prSet phldrT="[Текст]"/>
      <dgm:spPr/>
      <dgm:t>
        <a:bodyPr/>
        <a:lstStyle/>
        <a:p>
          <a:r>
            <a:rPr lang="kk-KZ">
              <a:solidFill>
                <a:schemeClr val="tx1"/>
              </a:solidFill>
              <a:latin typeface="Times New Roman" panose="02020603050405020304" pitchFamily="18" charset="0"/>
              <a:cs typeface="Times New Roman" panose="02020603050405020304" pitchFamily="18" charset="0"/>
            </a:rPr>
            <a:t>Диаграммалар</a:t>
          </a:r>
          <a:endParaRPr lang="x-none" dirty="0">
            <a:solidFill>
              <a:schemeClr val="tx1"/>
            </a:solidFill>
            <a:latin typeface="Times New Roman" panose="02020603050405020304" pitchFamily="18" charset="0"/>
            <a:cs typeface="Times New Roman" panose="02020603050405020304" pitchFamily="18" charset="0"/>
          </a:endParaRPr>
        </a:p>
      </dgm:t>
    </dgm:pt>
    <dgm:pt modelId="{74DF6216-D33D-4C63-A02A-E40052FE005D}" type="parTrans" cxnId="{ADD036CC-530D-4FF7-9BE5-9AF8D8336AAE}">
      <dgm:prSet/>
      <dgm:spPr/>
      <dgm:t>
        <a:bodyPr/>
        <a:lstStyle/>
        <a:p>
          <a:endParaRPr lang="x-none">
            <a:solidFill>
              <a:schemeClr val="tx1"/>
            </a:solidFill>
            <a:latin typeface="Times New Roman" panose="02020603050405020304" pitchFamily="18" charset="0"/>
            <a:cs typeface="Times New Roman" panose="02020603050405020304" pitchFamily="18" charset="0"/>
          </a:endParaRPr>
        </a:p>
      </dgm:t>
    </dgm:pt>
    <dgm:pt modelId="{F7869C5D-3F0A-47AE-9406-62F0912BC00A}" type="sibTrans" cxnId="{ADD036CC-530D-4FF7-9BE5-9AF8D8336AAE}">
      <dgm:prSet/>
      <dgm:spPr/>
      <dgm:t>
        <a:bodyPr/>
        <a:lstStyle/>
        <a:p>
          <a:endParaRPr lang="x-none">
            <a:solidFill>
              <a:schemeClr val="tx1"/>
            </a:solidFill>
            <a:latin typeface="Times New Roman" panose="02020603050405020304" pitchFamily="18" charset="0"/>
            <a:cs typeface="Times New Roman" panose="02020603050405020304" pitchFamily="18" charset="0"/>
          </a:endParaRPr>
        </a:p>
      </dgm:t>
    </dgm:pt>
    <dgm:pt modelId="{A0E19895-CE69-47B5-8AD3-7F2941F0D28B}" type="pres">
      <dgm:prSet presAssocID="{3439C3F1-E2BB-4805-83BE-266539760F50}" presName="diagram" presStyleCnt="0">
        <dgm:presLayoutVars>
          <dgm:dir/>
          <dgm:resizeHandles val="exact"/>
        </dgm:presLayoutVars>
      </dgm:prSet>
      <dgm:spPr/>
      <dgm:t>
        <a:bodyPr/>
        <a:lstStyle/>
        <a:p>
          <a:endParaRPr lang="en-US"/>
        </a:p>
      </dgm:t>
    </dgm:pt>
    <dgm:pt modelId="{8DF2B409-5F1F-4461-A856-8E1D881706FE}" type="pres">
      <dgm:prSet presAssocID="{EEC1F493-7653-4D15-A5A3-D88564952E16}" presName="node" presStyleLbl="node1" presStyleIdx="0" presStyleCnt="3">
        <dgm:presLayoutVars>
          <dgm:bulletEnabled val="1"/>
        </dgm:presLayoutVars>
      </dgm:prSet>
      <dgm:spPr/>
      <dgm:t>
        <a:bodyPr/>
        <a:lstStyle/>
        <a:p>
          <a:endParaRPr lang="en-US"/>
        </a:p>
      </dgm:t>
    </dgm:pt>
    <dgm:pt modelId="{DA3CC118-B33C-4476-8E8F-F6D70B3BE010}" type="pres">
      <dgm:prSet presAssocID="{37608392-B0C8-4066-A7E4-422782F21E5C}" presName="sibTrans" presStyleCnt="0"/>
      <dgm:spPr/>
    </dgm:pt>
    <dgm:pt modelId="{A53BA14E-748A-4A39-B08B-A27FAE679F6B}" type="pres">
      <dgm:prSet presAssocID="{E2875617-7E83-430B-9933-D7E629D9AFBB}" presName="node" presStyleLbl="node1" presStyleIdx="1" presStyleCnt="3">
        <dgm:presLayoutVars>
          <dgm:bulletEnabled val="1"/>
        </dgm:presLayoutVars>
      </dgm:prSet>
      <dgm:spPr/>
      <dgm:t>
        <a:bodyPr/>
        <a:lstStyle/>
        <a:p>
          <a:endParaRPr lang="en-US"/>
        </a:p>
      </dgm:t>
    </dgm:pt>
    <dgm:pt modelId="{1531F10B-8D46-4058-B488-D99B6AC689DF}" type="pres">
      <dgm:prSet presAssocID="{0E35EAE3-E6D4-4B0E-80B1-ADDB6EF869DD}" presName="sibTrans" presStyleCnt="0"/>
      <dgm:spPr/>
    </dgm:pt>
    <dgm:pt modelId="{76845B17-93BC-4998-9D55-F6AEBDA83C94}" type="pres">
      <dgm:prSet presAssocID="{A1F3E7F3-2430-4415-9F08-CC2AA9C99E9B}" presName="node" presStyleLbl="node1" presStyleIdx="2" presStyleCnt="3">
        <dgm:presLayoutVars>
          <dgm:bulletEnabled val="1"/>
        </dgm:presLayoutVars>
      </dgm:prSet>
      <dgm:spPr/>
      <dgm:t>
        <a:bodyPr/>
        <a:lstStyle/>
        <a:p>
          <a:endParaRPr lang="en-US"/>
        </a:p>
      </dgm:t>
    </dgm:pt>
  </dgm:ptLst>
  <dgm:cxnLst>
    <dgm:cxn modelId="{5C0FE0E4-F6A1-46AE-8A51-335933D4DA34}" type="presOf" srcId="{EEC1F493-7653-4D15-A5A3-D88564952E16}" destId="{8DF2B409-5F1F-4461-A856-8E1D881706FE}" srcOrd="0" destOrd="0" presId="urn:microsoft.com/office/officeart/2005/8/layout/default"/>
    <dgm:cxn modelId="{024DD3FD-6536-4DEC-A534-E3E756D1E41A}" srcId="{3439C3F1-E2BB-4805-83BE-266539760F50}" destId="{E2875617-7E83-430B-9933-D7E629D9AFBB}" srcOrd="1" destOrd="0" parTransId="{EC3E3359-5732-419F-9CE1-0E669EE921E3}" sibTransId="{0E35EAE3-E6D4-4B0E-80B1-ADDB6EF869DD}"/>
    <dgm:cxn modelId="{ADD036CC-530D-4FF7-9BE5-9AF8D8336AAE}" srcId="{3439C3F1-E2BB-4805-83BE-266539760F50}" destId="{A1F3E7F3-2430-4415-9F08-CC2AA9C99E9B}" srcOrd="2" destOrd="0" parTransId="{74DF6216-D33D-4C63-A02A-E40052FE005D}" sibTransId="{F7869C5D-3F0A-47AE-9406-62F0912BC00A}"/>
    <dgm:cxn modelId="{29DEF841-A827-4DF8-9240-93AB6A96B7B0}" srcId="{3439C3F1-E2BB-4805-83BE-266539760F50}" destId="{EEC1F493-7653-4D15-A5A3-D88564952E16}" srcOrd="0" destOrd="0" parTransId="{554FDDC2-16A4-4E57-BEE7-E549DCF61878}" sibTransId="{37608392-B0C8-4066-A7E4-422782F21E5C}"/>
    <dgm:cxn modelId="{71AC3AE7-D625-4227-BB94-E0B26476D67B}" type="presOf" srcId="{3439C3F1-E2BB-4805-83BE-266539760F50}" destId="{A0E19895-CE69-47B5-8AD3-7F2941F0D28B}" srcOrd="0" destOrd="0" presId="urn:microsoft.com/office/officeart/2005/8/layout/default"/>
    <dgm:cxn modelId="{7B95CDAB-EAF9-41BF-8338-A34B9AAB3CD6}" type="presOf" srcId="{E2875617-7E83-430B-9933-D7E629D9AFBB}" destId="{A53BA14E-748A-4A39-B08B-A27FAE679F6B}" srcOrd="0" destOrd="0" presId="urn:microsoft.com/office/officeart/2005/8/layout/default"/>
    <dgm:cxn modelId="{F98F78D0-213C-4D6A-9B5F-78C2C47CB88F}" type="presOf" srcId="{A1F3E7F3-2430-4415-9F08-CC2AA9C99E9B}" destId="{76845B17-93BC-4998-9D55-F6AEBDA83C94}" srcOrd="0" destOrd="0" presId="urn:microsoft.com/office/officeart/2005/8/layout/default"/>
    <dgm:cxn modelId="{FA8162CB-3533-44F2-9AF3-EEA83A81BC0A}" type="presParOf" srcId="{A0E19895-CE69-47B5-8AD3-7F2941F0D28B}" destId="{8DF2B409-5F1F-4461-A856-8E1D881706FE}" srcOrd="0" destOrd="0" presId="urn:microsoft.com/office/officeart/2005/8/layout/default"/>
    <dgm:cxn modelId="{AA45EE68-7548-44D7-AE64-10181B9ABC1D}" type="presParOf" srcId="{A0E19895-CE69-47B5-8AD3-7F2941F0D28B}" destId="{DA3CC118-B33C-4476-8E8F-F6D70B3BE010}" srcOrd="1" destOrd="0" presId="urn:microsoft.com/office/officeart/2005/8/layout/default"/>
    <dgm:cxn modelId="{6E0612BB-E2E7-41D5-A925-560F7C63CF89}" type="presParOf" srcId="{A0E19895-CE69-47B5-8AD3-7F2941F0D28B}" destId="{A53BA14E-748A-4A39-B08B-A27FAE679F6B}" srcOrd="2" destOrd="0" presId="urn:microsoft.com/office/officeart/2005/8/layout/default"/>
    <dgm:cxn modelId="{87A0AC9E-9BBF-4613-B26B-A2F2AF2EEAAA}" type="presParOf" srcId="{A0E19895-CE69-47B5-8AD3-7F2941F0D28B}" destId="{1531F10B-8D46-4058-B488-D99B6AC689DF}" srcOrd="3" destOrd="0" presId="urn:microsoft.com/office/officeart/2005/8/layout/default"/>
    <dgm:cxn modelId="{9C349A57-7F22-4507-B9FC-A6187514CDFF}" type="presParOf" srcId="{A0E19895-CE69-47B5-8AD3-7F2941F0D28B}" destId="{76845B17-93BC-4998-9D55-F6AEBDA83C94}"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4A566ED-E86D-42D6-96B8-0DF7072C967E}" type="doc">
      <dgm:prSet loTypeId="urn:microsoft.com/office/officeart/2005/8/layout/hList6" loCatId="list" qsTypeId="urn:microsoft.com/office/officeart/2005/8/quickstyle/3d1" qsCatId="3D" csTypeId="urn:microsoft.com/office/officeart/2005/8/colors/colorful5" csCatId="colorful" phldr="1"/>
      <dgm:spPr/>
      <dgm:t>
        <a:bodyPr/>
        <a:lstStyle/>
        <a:p>
          <a:endParaRPr lang="x-none"/>
        </a:p>
      </dgm:t>
    </dgm:pt>
    <dgm:pt modelId="{F6093B54-C7B2-4217-AB09-DE8A378FF746}">
      <dgm:prSet phldrT="[Текст]"/>
      <dgm:spPr/>
      <dgm:t>
        <a:bodyPr/>
        <a:lstStyle/>
        <a:p>
          <a:r>
            <a:rPr lang="kk-KZ" dirty="0">
              <a:solidFill>
                <a:schemeClr val="tx1"/>
              </a:solidFill>
              <a:latin typeface="Times New Roman" panose="02020603050405020304" pitchFamily="18" charset="0"/>
              <a:cs typeface="Times New Roman" panose="02020603050405020304" pitchFamily="18" charset="0"/>
            </a:rPr>
            <a:t>Құрылымдық</a:t>
          </a:r>
          <a:endParaRPr lang="x-none" dirty="0">
            <a:solidFill>
              <a:schemeClr val="tx1"/>
            </a:solidFill>
            <a:latin typeface="Times New Roman" panose="02020603050405020304" pitchFamily="18" charset="0"/>
            <a:cs typeface="Times New Roman" panose="02020603050405020304" pitchFamily="18" charset="0"/>
          </a:endParaRPr>
        </a:p>
      </dgm:t>
    </dgm:pt>
    <dgm:pt modelId="{7E6CC63D-E5A3-488B-B85B-D66540C195D8}" type="parTrans" cxnId="{090533D7-3D66-4BB5-A95C-0B112F63F7A3}">
      <dgm:prSet/>
      <dgm:spPr/>
      <dgm:t>
        <a:bodyPr/>
        <a:lstStyle/>
        <a:p>
          <a:endParaRPr lang="x-none">
            <a:solidFill>
              <a:schemeClr val="tx1"/>
            </a:solidFill>
            <a:latin typeface="Times New Roman" panose="02020603050405020304" pitchFamily="18" charset="0"/>
            <a:cs typeface="Times New Roman" panose="02020603050405020304" pitchFamily="18" charset="0"/>
          </a:endParaRPr>
        </a:p>
      </dgm:t>
    </dgm:pt>
    <dgm:pt modelId="{75159F5E-5332-4552-9DDE-6073F5CA9928}" type="sibTrans" cxnId="{090533D7-3D66-4BB5-A95C-0B112F63F7A3}">
      <dgm:prSet/>
      <dgm:spPr/>
      <dgm:t>
        <a:bodyPr/>
        <a:lstStyle/>
        <a:p>
          <a:endParaRPr lang="x-none">
            <a:solidFill>
              <a:schemeClr val="tx1"/>
            </a:solidFill>
            <a:latin typeface="Times New Roman" panose="02020603050405020304" pitchFamily="18" charset="0"/>
            <a:cs typeface="Times New Roman" panose="02020603050405020304" pitchFamily="18" charset="0"/>
          </a:endParaRPr>
        </a:p>
      </dgm:t>
    </dgm:pt>
    <dgm:pt modelId="{FA3150DE-14E9-4C92-87BE-9661697BB84A}">
      <dgm:prSet phldrT="[Текст]"/>
      <dgm:spPr/>
      <dgm:t>
        <a:bodyPr/>
        <a:lstStyle/>
        <a:p>
          <a:r>
            <a:rPr lang="kk-KZ" dirty="0">
              <a:solidFill>
                <a:schemeClr val="tx1"/>
              </a:solidFill>
              <a:latin typeface="Times New Roman" panose="02020603050405020304" pitchFamily="18" charset="0"/>
              <a:cs typeface="Times New Roman" panose="02020603050405020304" pitchFamily="18" charset="0"/>
            </a:rPr>
            <a:t>Мінез-құлықтық</a:t>
          </a:r>
          <a:endParaRPr lang="x-none" dirty="0">
            <a:solidFill>
              <a:schemeClr val="tx1"/>
            </a:solidFill>
            <a:latin typeface="Times New Roman" panose="02020603050405020304" pitchFamily="18" charset="0"/>
            <a:cs typeface="Times New Roman" panose="02020603050405020304" pitchFamily="18" charset="0"/>
          </a:endParaRPr>
        </a:p>
      </dgm:t>
    </dgm:pt>
    <dgm:pt modelId="{1AE60452-F18D-4AC3-ABC6-78A432FA233E}" type="parTrans" cxnId="{0B85B2BA-BD95-42E6-936B-2DAE927216C0}">
      <dgm:prSet/>
      <dgm:spPr/>
      <dgm:t>
        <a:bodyPr/>
        <a:lstStyle/>
        <a:p>
          <a:endParaRPr lang="x-none">
            <a:solidFill>
              <a:schemeClr val="tx1"/>
            </a:solidFill>
            <a:latin typeface="Times New Roman" panose="02020603050405020304" pitchFamily="18" charset="0"/>
            <a:cs typeface="Times New Roman" panose="02020603050405020304" pitchFamily="18" charset="0"/>
          </a:endParaRPr>
        </a:p>
      </dgm:t>
    </dgm:pt>
    <dgm:pt modelId="{B2442C00-85AB-4233-9530-BB48A8294866}" type="sibTrans" cxnId="{0B85B2BA-BD95-42E6-936B-2DAE927216C0}">
      <dgm:prSet/>
      <dgm:spPr/>
      <dgm:t>
        <a:bodyPr/>
        <a:lstStyle/>
        <a:p>
          <a:endParaRPr lang="x-none">
            <a:solidFill>
              <a:schemeClr val="tx1"/>
            </a:solidFill>
            <a:latin typeface="Times New Roman" panose="02020603050405020304" pitchFamily="18" charset="0"/>
            <a:cs typeface="Times New Roman" panose="02020603050405020304" pitchFamily="18" charset="0"/>
          </a:endParaRPr>
        </a:p>
      </dgm:t>
    </dgm:pt>
    <dgm:pt modelId="{D73B45B4-BC1D-499C-96D4-A855CB6D6368}">
      <dgm:prSet phldrT="[Текст]"/>
      <dgm:spPr/>
      <dgm:t>
        <a:bodyPr/>
        <a:lstStyle/>
        <a:p>
          <a:r>
            <a:rPr lang="kk-KZ" dirty="0">
              <a:solidFill>
                <a:schemeClr val="tx1"/>
              </a:solidFill>
              <a:latin typeface="Times New Roman" panose="02020603050405020304" pitchFamily="18" charset="0"/>
              <a:cs typeface="Times New Roman" panose="02020603050405020304" pitchFamily="18" charset="0"/>
            </a:rPr>
            <a:t>Топтық</a:t>
          </a:r>
        </a:p>
      </dgm:t>
    </dgm:pt>
    <dgm:pt modelId="{D1A98492-ADF4-4D74-9974-5B4C4FD738DC}" type="parTrans" cxnId="{FD69F574-3A8C-4B4D-BCEB-FD4F225DAE61}">
      <dgm:prSet/>
      <dgm:spPr/>
      <dgm:t>
        <a:bodyPr/>
        <a:lstStyle/>
        <a:p>
          <a:endParaRPr lang="x-none">
            <a:solidFill>
              <a:schemeClr val="tx1"/>
            </a:solidFill>
            <a:latin typeface="Times New Roman" panose="02020603050405020304" pitchFamily="18" charset="0"/>
            <a:cs typeface="Times New Roman" panose="02020603050405020304" pitchFamily="18" charset="0"/>
          </a:endParaRPr>
        </a:p>
      </dgm:t>
    </dgm:pt>
    <dgm:pt modelId="{F73A1036-FAF4-40E5-83B1-7D19731A9319}" type="sibTrans" cxnId="{FD69F574-3A8C-4B4D-BCEB-FD4F225DAE61}">
      <dgm:prSet/>
      <dgm:spPr/>
      <dgm:t>
        <a:bodyPr/>
        <a:lstStyle/>
        <a:p>
          <a:endParaRPr lang="ru-RU">
            <a:solidFill>
              <a:schemeClr val="tx1"/>
            </a:solidFill>
            <a:latin typeface="Times New Roman" panose="02020603050405020304" pitchFamily="18" charset="0"/>
            <a:cs typeface="Times New Roman" panose="02020603050405020304" pitchFamily="18" charset="0"/>
          </a:endParaRPr>
        </a:p>
      </dgm:t>
    </dgm:pt>
    <dgm:pt modelId="{32F71681-86C9-45C2-9824-F9FD3AF602F8}">
      <dgm:prSet/>
      <dgm:spPr/>
      <dgm:t>
        <a:bodyPr/>
        <a:lstStyle/>
        <a:p>
          <a:r>
            <a:rPr lang="kk-KZ" dirty="0">
              <a:solidFill>
                <a:schemeClr val="tx1"/>
              </a:solidFill>
              <a:latin typeface="Times New Roman" panose="02020603050405020304" pitchFamily="18" charset="0"/>
              <a:cs typeface="Times New Roman" panose="02020603050405020304" pitchFamily="18" charset="0"/>
            </a:rPr>
            <a:t>Аннотациялық</a:t>
          </a:r>
          <a:endParaRPr lang="x-none" dirty="0">
            <a:solidFill>
              <a:schemeClr val="tx1"/>
            </a:solidFill>
            <a:latin typeface="Times New Roman" panose="02020603050405020304" pitchFamily="18" charset="0"/>
            <a:cs typeface="Times New Roman" panose="02020603050405020304" pitchFamily="18" charset="0"/>
          </a:endParaRPr>
        </a:p>
      </dgm:t>
    </dgm:pt>
    <dgm:pt modelId="{3F858FF1-B078-4624-A07F-628A2F8A1718}" type="parTrans" cxnId="{05F33A61-BD6B-4BA5-99F2-B2F49390D261}">
      <dgm:prSet/>
      <dgm:spPr/>
      <dgm:t>
        <a:bodyPr/>
        <a:lstStyle/>
        <a:p>
          <a:endParaRPr lang="x-none">
            <a:solidFill>
              <a:schemeClr val="tx1"/>
            </a:solidFill>
            <a:latin typeface="Times New Roman" panose="02020603050405020304" pitchFamily="18" charset="0"/>
            <a:cs typeface="Times New Roman" panose="02020603050405020304" pitchFamily="18" charset="0"/>
          </a:endParaRPr>
        </a:p>
      </dgm:t>
    </dgm:pt>
    <dgm:pt modelId="{C24179FE-D8A6-4D4F-9692-02AB26BB5239}" type="sibTrans" cxnId="{05F33A61-BD6B-4BA5-99F2-B2F49390D261}">
      <dgm:prSet/>
      <dgm:spPr/>
      <dgm:t>
        <a:bodyPr/>
        <a:lstStyle/>
        <a:p>
          <a:endParaRPr lang="x-none">
            <a:solidFill>
              <a:schemeClr val="tx1"/>
            </a:solidFill>
            <a:latin typeface="Times New Roman" panose="02020603050405020304" pitchFamily="18" charset="0"/>
            <a:cs typeface="Times New Roman" panose="02020603050405020304" pitchFamily="18" charset="0"/>
          </a:endParaRPr>
        </a:p>
      </dgm:t>
    </dgm:pt>
    <dgm:pt modelId="{592F8B21-1C0B-4A32-A9A1-A405BEF4A7C2}" type="pres">
      <dgm:prSet presAssocID="{14A566ED-E86D-42D6-96B8-0DF7072C967E}" presName="Name0" presStyleCnt="0">
        <dgm:presLayoutVars>
          <dgm:dir/>
          <dgm:resizeHandles val="exact"/>
        </dgm:presLayoutVars>
      </dgm:prSet>
      <dgm:spPr/>
      <dgm:t>
        <a:bodyPr/>
        <a:lstStyle/>
        <a:p>
          <a:endParaRPr lang="en-US"/>
        </a:p>
      </dgm:t>
    </dgm:pt>
    <dgm:pt modelId="{3B3D39FD-63CA-4800-94DC-353762582751}" type="pres">
      <dgm:prSet presAssocID="{F6093B54-C7B2-4217-AB09-DE8A378FF746}" presName="node" presStyleLbl="node1" presStyleIdx="0" presStyleCnt="4">
        <dgm:presLayoutVars>
          <dgm:bulletEnabled val="1"/>
        </dgm:presLayoutVars>
      </dgm:prSet>
      <dgm:spPr/>
      <dgm:t>
        <a:bodyPr/>
        <a:lstStyle/>
        <a:p>
          <a:endParaRPr lang="en-US"/>
        </a:p>
      </dgm:t>
    </dgm:pt>
    <dgm:pt modelId="{1A91BF26-F936-4E95-94BF-5E9AC0210112}" type="pres">
      <dgm:prSet presAssocID="{75159F5E-5332-4552-9DDE-6073F5CA9928}" presName="sibTrans" presStyleCnt="0"/>
      <dgm:spPr/>
    </dgm:pt>
    <dgm:pt modelId="{B9656413-F91E-4D23-901D-28A25A5A8B62}" type="pres">
      <dgm:prSet presAssocID="{FA3150DE-14E9-4C92-87BE-9661697BB84A}" presName="node" presStyleLbl="node1" presStyleIdx="1" presStyleCnt="4">
        <dgm:presLayoutVars>
          <dgm:bulletEnabled val="1"/>
        </dgm:presLayoutVars>
      </dgm:prSet>
      <dgm:spPr/>
      <dgm:t>
        <a:bodyPr/>
        <a:lstStyle/>
        <a:p>
          <a:endParaRPr lang="en-US"/>
        </a:p>
      </dgm:t>
    </dgm:pt>
    <dgm:pt modelId="{8FC88BB7-5717-4A65-9647-0362AABDA46B}" type="pres">
      <dgm:prSet presAssocID="{B2442C00-85AB-4233-9530-BB48A8294866}" presName="sibTrans" presStyleCnt="0"/>
      <dgm:spPr/>
    </dgm:pt>
    <dgm:pt modelId="{06DADA02-0792-475F-A8A5-61F8A4BB27B5}" type="pres">
      <dgm:prSet presAssocID="{D73B45B4-BC1D-499C-96D4-A855CB6D6368}" presName="node" presStyleLbl="node1" presStyleIdx="2" presStyleCnt="4">
        <dgm:presLayoutVars>
          <dgm:bulletEnabled val="1"/>
        </dgm:presLayoutVars>
      </dgm:prSet>
      <dgm:spPr/>
      <dgm:t>
        <a:bodyPr/>
        <a:lstStyle/>
        <a:p>
          <a:endParaRPr lang="en-US"/>
        </a:p>
      </dgm:t>
    </dgm:pt>
    <dgm:pt modelId="{BA1F0A66-FDD3-4B73-8755-0F00C5D4036F}" type="pres">
      <dgm:prSet presAssocID="{F73A1036-FAF4-40E5-83B1-7D19731A9319}" presName="sibTrans" presStyleCnt="0"/>
      <dgm:spPr/>
    </dgm:pt>
    <dgm:pt modelId="{EA4730E2-6876-40B0-BC4D-B0BE769B51A7}" type="pres">
      <dgm:prSet presAssocID="{32F71681-86C9-45C2-9824-F9FD3AF602F8}" presName="node" presStyleLbl="node1" presStyleIdx="3" presStyleCnt="4">
        <dgm:presLayoutVars>
          <dgm:bulletEnabled val="1"/>
        </dgm:presLayoutVars>
      </dgm:prSet>
      <dgm:spPr/>
      <dgm:t>
        <a:bodyPr/>
        <a:lstStyle/>
        <a:p>
          <a:endParaRPr lang="en-US"/>
        </a:p>
      </dgm:t>
    </dgm:pt>
  </dgm:ptLst>
  <dgm:cxnLst>
    <dgm:cxn modelId="{090533D7-3D66-4BB5-A95C-0B112F63F7A3}" srcId="{14A566ED-E86D-42D6-96B8-0DF7072C967E}" destId="{F6093B54-C7B2-4217-AB09-DE8A378FF746}" srcOrd="0" destOrd="0" parTransId="{7E6CC63D-E5A3-488B-B85B-D66540C195D8}" sibTransId="{75159F5E-5332-4552-9DDE-6073F5CA9928}"/>
    <dgm:cxn modelId="{05F33A61-BD6B-4BA5-99F2-B2F49390D261}" srcId="{14A566ED-E86D-42D6-96B8-0DF7072C967E}" destId="{32F71681-86C9-45C2-9824-F9FD3AF602F8}" srcOrd="3" destOrd="0" parTransId="{3F858FF1-B078-4624-A07F-628A2F8A1718}" sibTransId="{C24179FE-D8A6-4D4F-9692-02AB26BB5239}"/>
    <dgm:cxn modelId="{03173F98-E53B-47C1-BE15-652290C28585}" type="presOf" srcId="{D73B45B4-BC1D-499C-96D4-A855CB6D6368}" destId="{06DADA02-0792-475F-A8A5-61F8A4BB27B5}" srcOrd="0" destOrd="0" presId="urn:microsoft.com/office/officeart/2005/8/layout/hList6"/>
    <dgm:cxn modelId="{D240DFA7-CFC9-442F-B351-C13D7C56767C}" type="presOf" srcId="{32F71681-86C9-45C2-9824-F9FD3AF602F8}" destId="{EA4730E2-6876-40B0-BC4D-B0BE769B51A7}" srcOrd="0" destOrd="0" presId="urn:microsoft.com/office/officeart/2005/8/layout/hList6"/>
    <dgm:cxn modelId="{0F155980-8A17-45D2-9D7D-63A94366A270}" type="presOf" srcId="{14A566ED-E86D-42D6-96B8-0DF7072C967E}" destId="{592F8B21-1C0B-4A32-A9A1-A405BEF4A7C2}" srcOrd="0" destOrd="0" presId="urn:microsoft.com/office/officeart/2005/8/layout/hList6"/>
    <dgm:cxn modelId="{FD69F574-3A8C-4B4D-BCEB-FD4F225DAE61}" srcId="{14A566ED-E86D-42D6-96B8-0DF7072C967E}" destId="{D73B45B4-BC1D-499C-96D4-A855CB6D6368}" srcOrd="2" destOrd="0" parTransId="{D1A98492-ADF4-4D74-9974-5B4C4FD738DC}" sibTransId="{F73A1036-FAF4-40E5-83B1-7D19731A9319}"/>
    <dgm:cxn modelId="{ABDFE8C2-6C00-4817-B345-D9E24A51E316}" type="presOf" srcId="{F6093B54-C7B2-4217-AB09-DE8A378FF746}" destId="{3B3D39FD-63CA-4800-94DC-353762582751}" srcOrd="0" destOrd="0" presId="urn:microsoft.com/office/officeart/2005/8/layout/hList6"/>
    <dgm:cxn modelId="{AD7F8D81-0F9A-4C57-B60A-A2163F485548}" type="presOf" srcId="{FA3150DE-14E9-4C92-87BE-9661697BB84A}" destId="{B9656413-F91E-4D23-901D-28A25A5A8B62}" srcOrd="0" destOrd="0" presId="urn:microsoft.com/office/officeart/2005/8/layout/hList6"/>
    <dgm:cxn modelId="{0B85B2BA-BD95-42E6-936B-2DAE927216C0}" srcId="{14A566ED-E86D-42D6-96B8-0DF7072C967E}" destId="{FA3150DE-14E9-4C92-87BE-9661697BB84A}" srcOrd="1" destOrd="0" parTransId="{1AE60452-F18D-4AC3-ABC6-78A432FA233E}" sibTransId="{B2442C00-85AB-4233-9530-BB48A8294866}"/>
    <dgm:cxn modelId="{AC98846B-02C8-41D0-94CC-C5A6A93F14BB}" type="presParOf" srcId="{592F8B21-1C0B-4A32-A9A1-A405BEF4A7C2}" destId="{3B3D39FD-63CA-4800-94DC-353762582751}" srcOrd="0" destOrd="0" presId="urn:microsoft.com/office/officeart/2005/8/layout/hList6"/>
    <dgm:cxn modelId="{5FA97ECD-38F5-4976-8FF9-98812D9FB275}" type="presParOf" srcId="{592F8B21-1C0B-4A32-A9A1-A405BEF4A7C2}" destId="{1A91BF26-F936-4E95-94BF-5E9AC0210112}" srcOrd="1" destOrd="0" presId="urn:microsoft.com/office/officeart/2005/8/layout/hList6"/>
    <dgm:cxn modelId="{1DDA1AF9-E6B0-40AD-8213-95F0AD357392}" type="presParOf" srcId="{592F8B21-1C0B-4A32-A9A1-A405BEF4A7C2}" destId="{B9656413-F91E-4D23-901D-28A25A5A8B62}" srcOrd="2" destOrd="0" presId="urn:microsoft.com/office/officeart/2005/8/layout/hList6"/>
    <dgm:cxn modelId="{F37807ED-4ABA-4286-B989-7610203EFFCA}" type="presParOf" srcId="{592F8B21-1C0B-4A32-A9A1-A405BEF4A7C2}" destId="{8FC88BB7-5717-4A65-9647-0362AABDA46B}" srcOrd="3" destOrd="0" presId="urn:microsoft.com/office/officeart/2005/8/layout/hList6"/>
    <dgm:cxn modelId="{5D62AA51-5A79-458A-9E71-C11D34E950A4}" type="presParOf" srcId="{592F8B21-1C0B-4A32-A9A1-A405BEF4A7C2}" destId="{06DADA02-0792-475F-A8A5-61F8A4BB27B5}" srcOrd="4" destOrd="0" presId="urn:microsoft.com/office/officeart/2005/8/layout/hList6"/>
    <dgm:cxn modelId="{0F5E6C10-5068-48A1-A9EF-EEAF8859C1C3}" type="presParOf" srcId="{592F8B21-1C0B-4A32-A9A1-A405BEF4A7C2}" destId="{BA1F0A66-FDD3-4B73-8755-0F00C5D4036F}" srcOrd="5" destOrd="0" presId="urn:microsoft.com/office/officeart/2005/8/layout/hList6"/>
    <dgm:cxn modelId="{2ECF665D-72C9-4757-A420-7255551726A9}" type="presParOf" srcId="{592F8B21-1C0B-4A32-A9A1-A405BEF4A7C2}" destId="{EA4730E2-6876-40B0-BC4D-B0BE769B51A7}"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E63F3E7-E49D-425E-B0A9-1E620977D887}" type="doc">
      <dgm:prSet loTypeId="urn:microsoft.com/office/officeart/2005/8/layout/vList3" loCatId="list" qsTypeId="urn:microsoft.com/office/officeart/2005/8/quickstyle/3d3" qsCatId="3D" csTypeId="urn:microsoft.com/office/officeart/2005/8/colors/colorful1" csCatId="colorful" phldr="1"/>
      <dgm:spPr/>
    </dgm:pt>
    <dgm:pt modelId="{846DE657-11F9-461A-83C6-FA529F8E93E8}">
      <dgm:prSet phldrT="[Текст]"/>
      <dgm:spPr/>
      <dgm:t>
        <a:bodyPr/>
        <a:lstStyle/>
        <a:p>
          <a:r>
            <a:rPr lang="x-none" b="1">
              <a:solidFill>
                <a:schemeClr val="tx1"/>
              </a:solidFill>
              <a:latin typeface="Times New Roman" panose="02020603050405020304" pitchFamily="18" charset="0"/>
              <a:cs typeface="Times New Roman" panose="02020603050405020304" pitchFamily="18" charset="0"/>
            </a:rPr>
            <a:t>Класс </a:t>
          </a:r>
          <a:r>
            <a:rPr lang="x-none">
              <a:solidFill>
                <a:schemeClr val="tx1"/>
              </a:solidFill>
              <a:latin typeface="Times New Roman" panose="02020603050405020304" pitchFamily="18" charset="0"/>
              <a:cs typeface="Times New Roman" panose="02020603050405020304" pitchFamily="18" charset="0"/>
            </a:rPr>
            <a:t>- ұқсас жауапкершіліктері бар объектілердің жиынтығы.</a:t>
          </a:r>
          <a:endParaRPr lang="ru-RU" dirty="0">
            <a:solidFill>
              <a:schemeClr val="tx1"/>
            </a:solidFill>
          </a:endParaRPr>
        </a:p>
      </dgm:t>
    </dgm:pt>
    <dgm:pt modelId="{2FC06A20-20B1-4F6C-AD98-9390D8C41246}" type="parTrans" cxnId="{32BA0E65-76DB-4779-84B6-124CB39A0577}">
      <dgm:prSet/>
      <dgm:spPr/>
      <dgm:t>
        <a:bodyPr/>
        <a:lstStyle/>
        <a:p>
          <a:endParaRPr lang="ru-RU">
            <a:solidFill>
              <a:schemeClr val="tx1"/>
            </a:solidFill>
          </a:endParaRPr>
        </a:p>
      </dgm:t>
    </dgm:pt>
    <dgm:pt modelId="{D059A2A1-74E2-4183-AC49-5AD4951DF88E}" type="sibTrans" cxnId="{32BA0E65-76DB-4779-84B6-124CB39A0577}">
      <dgm:prSet/>
      <dgm:spPr/>
      <dgm:t>
        <a:bodyPr/>
        <a:lstStyle/>
        <a:p>
          <a:endParaRPr lang="ru-RU">
            <a:solidFill>
              <a:schemeClr val="tx1"/>
            </a:solidFill>
          </a:endParaRPr>
        </a:p>
      </dgm:t>
    </dgm:pt>
    <dgm:pt modelId="{6702171D-67CD-40FD-AC6D-53C991C64DE8}">
      <dgm:prSet phldrT="[Текст]"/>
      <dgm:spPr/>
      <dgm:t>
        <a:bodyPr/>
        <a:lstStyle/>
        <a:p>
          <a:r>
            <a:rPr lang="x-none" b="1">
              <a:solidFill>
                <a:schemeClr val="tx1"/>
              </a:solidFill>
              <a:latin typeface="Times New Roman" panose="02020603050405020304" pitchFamily="18" charset="0"/>
              <a:cs typeface="Times New Roman" panose="02020603050405020304" pitchFamily="18" charset="0"/>
            </a:rPr>
            <a:t>Қолдану жағдайы </a:t>
          </a:r>
          <a:r>
            <a:rPr lang="x-none">
              <a:solidFill>
                <a:schemeClr val="tx1"/>
              </a:solidFill>
              <a:latin typeface="Times New Roman" panose="02020603050405020304" pitchFamily="18" charset="0"/>
              <a:cs typeface="Times New Roman" panose="02020603050405020304" pitchFamily="18" charset="0"/>
            </a:rPr>
            <a:t>– белгілі бір мақсат үшін жүйе орындайтын әрекеттер жиынтығы.</a:t>
          </a:r>
          <a:endParaRPr lang="ru-RU" dirty="0">
            <a:solidFill>
              <a:schemeClr val="tx1"/>
            </a:solidFill>
          </a:endParaRPr>
        </a:p>
      </dgm:t>
    </dgm:pt>
    <dgm:pt modelId="{63D7E537-8392-409B-8702-0C57186B7280}" type="parTrans" cxnId="{63FA60FC-0EC3-4EE6-8BB9-ED712269FF8B}">
      <dgm:prSet/>
      <dgm:spPr/>
      <dgm:t>
        <a:bodyPr/>
        <a:lstStyle/>
        <a:p>
          <a:endParaRPr lang="ru-RU">
            <a:solidFill>
              <a:schemeClr val="tx1"/>
            </a:solidFill>
          </a:endParaRPr>
        </a:p>
      </dgm:t>
    </dgm:pt>
    <dgm:pt modelId="{B7574BA0-9B3B-4EF8-B2A1-31928C9E09CB}" type="sibTrans" cxnId="{63FA60FC-0EC3-4EE6-8BB9-ED712269FF8B}">
      <dgm:prSet/>
      <dgm:spPr/>
      <dgm:t>
        <a:bodyPr/>
        <a:lstStyle/>
        <a:p>
          <a:endParaRPr lang="ru-RU">
            <a:solidFill>
              <a:schemeClr val="tx1"/>
            </a:solidFill>
          </a:endParaRPr>
        </a:p>
      </dgm:t>
    </dgm:pt>
    <dgm:pt modelId="{727E2596-4FFB-4562-B1A9-2EC6D6A9C148}">
      <dgm:prSet phldrT="[Текст]"/>
      <dgm:spPr/>
      <dgm:t>
        <a:bodyPr/>
        <a:lstStyle/>
        <a:p>
          <a:r>
            <a:rPr lang="x-none" b="1">
              <a:solidFill>
                <a:schemeClr val="tx1"/>
              </a:solidFill>
              <a:latin typeface="Times New Roman" panose="02020603050405020304" pitchFamily="18" charset="0"/>
              <a:cs typeface="Times New Roman" panose="02020603050405020304" pitchFamily="18" charset="0"/>
            </a:rPr>
            <a:t>Ынтымақтастық</a:t>
          </a:r>
          <a:r>
            <a:rPr lang="x-none">
              <a:solidFill>
                <a:schemeClr val="tx1"/>
              </a:solidFill>
              <a:latin typeface="Times New Roman" panose="02020603050405020304" pitchFamily="18" charset="0"/>
              <a:cs typeface="Times New Roman" panose="02020603050405020304" pitchFamily="18" charset="0"/>
            </a:rPr>
            <a:t> элементтер арасындағы өзара әрекетті анықтайды.</a:t>
          </a:r>
          <a:endParaRPr lang="ru-RU" dirty="0">
            <a:solidFill>
              <a:schemeClr val="tx1"/>
            </a:solidFill>
          </a:endParaRPr>
        </a:p>
      </dgm:t>
    </dgm:pt>
    <dgm:pt modelId="{213D70E3-C224-469E-BBF7-98B21F3FE87F}" type="parTrans" cxnId="{84527DDD-BC56-442D-A200-996B78FADC0C}">
      <dgm:prSet/>
      <dgm:spPr/>
      <dgm:t>
        <a:bodyPr/>
        <a:lstStyle/>
        <a:p>
          <a:endParaRPr lang="ru-RU">
            <a:solidFill>
              <a:schemeClr val="tx1"/>
            </a:solidFill>
          </a:endParaRPr>
        </a:p>
      </dgm:t>
    </dgm:pt>
    <dgm:pt modelId="{5D993D5E-6998-42DF-81B3-2735017DAAB9}" type="sibTrans" cxnId="{84527DDD-BC56-442D-A200-996B78FADC0C}">
      <dgm:prSet/>
      <dgm:spPr/>
      <dgm:t>
        <a:bodyPr/>
        <a:lstStyle/>
        <a:p>
          <a:endParaRPr lang="ru-RU">
            <a:solidFill>
              <a:schemeClr val="tx1"/>
            </a:solidFill>
          </a:endParaRPr>
        </a:p>
      </dgm:t>
    </dgm:pt>
    <dgm:pt modelId="{D99F8F74-5136-495A-868D-2FA7AE8ECFFE}">
      <dgm:prSet/>
      <dgm:spPr/>
      <dgm:t>
        <a:bodyPr/>
        <a:lstStyle/>
        <a:p>
          <a:r>
            <a:rPr lang="x-none" b="1">
              <a:solidFill>
                <a:schemeClr val="tx1"/>
              </a:solidFill>
              <a:latin typeface="Times New Roman" panose="02020603050405020304" pitchFamily="18" charset="0"/>
              <a:cs typeface="Times New Roman" panose="02020603050405020304" pitchFamily="18" charset="0"/>
            </a:rPr>
            <a:t>Интерфейс</a:t>
          </a:r>
          <a:r>
            <a:rPr lang="x-none">
              <a:solidFill>
                <a:schemeClr val="tx1"/>
              </a:solidFill>
              <a:latin typeface="Times New Roman" panose="02020603050405020304" pitchFamily="18" charset="0"/>
              <a:cs typeface="Times New Roman" panose="02020603050405020304" pitchFamily="18" charset="0"/>
            </a:rPr>
            <a:t> </a:t>
          </a:r>
          <a:r>
            <a:rPr lang="kk-KZ">
              <a:solidFill>
                <a:schemeClr val="tx1"/>
              </a:solidFill>
              <a:latin typeface="Times New Roman" panose="02020603050405020304" pitchFamily="18" charset="0"/>
              <a:cs typeface="Times New Roman" panose="02020603050405020304" pitchFamily="18" charset="0"/>
            </a:rPr>
            <a:t>клас</a:t>
          </a:r>
          <a:r>
            <a:rPr lang="x-none">
              <a:solidFill>
                <a:schemeClr val="tx1"/>
              </a:solidFill>
              <a:latin typeface="Times New Roman" panose="02020603050405020304" pitchFamily="18" charset="0"/>
              <a:cs typeface="Times New Roman" panose="02020603050405020304" pitchFamily="18" charset="0"/>
            </a:rPr>
            <a:t>тың жауапкершілігін анықтайтын операциялар жинағын анықтайды.</a:t>
          </a:r>
          <a:endParaRPr lang="ru-RU" dirty="0">
            <a:solidFill>
              <a:schemeClr val="tx1"/>
            </a:solidFill>
          </a:endParaRPr>
        </a:p>
      </dgm:t>
    </dgm:pt>
    <dgm:pt modelId="{FA341277-8462-489A-84EA-BC3F0C170F2F}" type="parTrans" cxnId="{8B5C4F0E-6661-452A-8386-7E9DE73F2AD4}">
      <dgm:prSet/>
      <dgm:spPr/>
      <dgm:t>
        <a:bodyPr/>
        <a:lstStyle/>
        <a:p>
          <a:endParaRPr lang="ru-RU">
            <a:solidFill>
              <a:schemeClr val="tx1"/>
            </a:solidFill>
          </a:endParaRPr>
        </a:p>
      </dgm:t>
    </dgm:pt>
    <dgm:pt modelId="{ED98565F-F2F6-407B-A215-BEA58990B002}" type="sibTrans" cxnId="{8B5C4F0E-6661-452A-8386-7E9DE73F2AD4}">
      <dgm:prSet/>
      <dgm:spPr/>
      <dgm:t>
        <a:bodyPr/>
        <a:lstStyle/>
        <a:p>
          <a:endParaRPr lang="ru-RU">
            <a:solidFill>
              <a:schemeClr val="tx1"/>
            </a:solidFill>
          </a:endParaRPr>
        </a:p>
      </dgm:t>
    </dgm:pt>
    <dgm:pt modelId="{A9C30B15-51C2-40D3-9674-6857F2CD3A4E}">
      <dgm:prSet/>
      <dgm:spPr/>
      <dgm:t>
        <a:bodyPr/>
        <a:lstStyle/>
        <a:p>
          <a:r>
            <a:rPr lang="ru-RU" b="1">
              <a:solidFill>
                <a:schemeClr val="tx1"/>
              </a:solidFill>
              <a:latin typeface="Times New Roman" panose="02020603050405020304" pitchFamily="18" charset="0"/>
              <a:cs typeface="Times New Roman" panose="02020603050405020304" pitchFamily="18" charset="0"/>
            </a:rPr>
            <a:t>Компонент</a:t>
          </a:r>
          <a:r>
            <a:rPr lang="ru-RU">
              <a:solidFill>
                <a:schemeClr val="tx1"/>
              </a:solidFill>
              <a:latin typeface="Times New Roman" panose="02020603050405020304" pitchFamily="18" charset="0"/>
              <a:cs typeface="Times New Roman" panose="02020603050405020304" pitchFamily="18" charset="0"/>
            </a:rPr>
            <a:t> жүйенің физикалық бөлігін сипаттайды.</a:t>
          </a:r>
          <a:endParaRPr lang="ru-RU" dirty="0">
            <a:solidFill>
              <a:schemeClr val="tx1"/>
            </a:solidFill>
            <a:latin typeface="Times New Roman" panose="02020603050405020304" pitchFamily="18" charset="0"/>
            <a:cs typeface="Times New Roman" panose="02020603050405020304" pitchFamily="18" charset="0"/>
          </a:endParaRPr>
        </a:p>
      </dgm:t>
    </dgm:pt>
    <dgm:pt modelId="{52917761-D146-4629-BC15-5D6782333D27}" type="parTrans" cxnId="{A61C00E6-1F88-4086-9564-863C84BD4CD6}">
      <dgm:prSet/>
      <dgm:spPr/>
      <dgm:t>
        <a:bodyPr/>
        <a:lstStyle/>
        <a:p>
          <a:endParaRPr lang="ru-RU">
            <a:solidFill>
              <a:schemeClr val="tx1"/>
            </a:solidFill>
          </a:endParaRPr>
        </a:p>
      </dgm:t>
    </dgm:pt>
    <dgm:pt modelId="{A9D850CD-9966-4FE6-8EEB-78F2F3C0414C}" type="sibTrans" cxnId="{A61C00E6-1F88-4086-9564-863C84BD4CD6}">
      <dgm:prSet/>
      <dgm:spPr/>
      <dgm:t>
        <a:bodyPr/>
        <a:lstStyle/>
        <a:p>
          <a:endParaRPr lang="ru-RU">
            <a:solidFill>
              <a:schemeClr val="tx1"/>
            </a:solidFill>
          </a:endParaRPr>
        </a:p>
      </dgm:t>
    </dgm:pt>
    <dgm:pt modelId="{68EC85E5-9391-4DCA-B703-FD2950966970}">
      <dgm:prSet/>
      <dgm:spPr/>
      <dgm:t>
        <a:bodyPr/>
        <a:lstStyle/>
        <a:p>
          <a:r>
            <a:rPr lang="ru-RU" b="1" dirty="0" err="1">
              <a:solidFill>
                <a:schemeClr val="tx1"/>
              </a:solidFill>
              <a:latin typeface="Times New Roman" panose="02020603050405020304" pitchFamily="18" charset="0"/>
              <a:cs typeface="Times New Roman" panose="02020603050405020304" pitchFamily="18" charset="0"/>
            </a:rPr>
            <a:t>Түйінді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орындау</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уақытында</a:t>
          </a:r>
          <a:r>
            <a:rPr lang="ru-RU" dirty="0">
              <a:solidFill>
                <a:schemeClr val="tx1"/>
              </a:solidFill>
              <a:latin typeface="Times New Roman" panose="02020603050405020304" pitchFamily="18" charset="0"/>
              <a:cs typeface="Times New Roman" panose="02020603050405020304" pitchFamily="18" charset="0"/>
            </a:rPr>
            <a:t> бар </a:t>
          </a:r>
          <a:r>
            <a:rPr lang="ru-RU" dirty="0" err="1">
              <a:solidFill>
                <a:schemeClr val="tx1"/>
              </a:solidFill>
              <a:latin typeface="Times New Roman" panose="02020603050405020304" pitchFamily="18" charset="0"/>
              <a:cs typeface="Times New Roman" panose="02020603050405020304" pitchFamily="18" charset="0"/>
            </a:rPr>
            <a:t>физикалық</a:t>
          </a:r>
          <a:r>
            <a:rPr lang="ru-RU" dirty="0">
              <a:solidFill>
                <a:schemeClr val="tx1"/>
              </a:solidFill>
              <a:latin typeface="Times New Roman" panose="02020603050405020304" pitchFamily="18" charset="0"/>
              <a:cs typeface="Times New Roman" panose="02020603050405020304" pitchFamily="18" charset="0"/>
            </a:rPr>
            <a:t> элемент </a:t>
          </a:r>
          <a:r>
            <a:rPr lang="ru-RU" dirty="0" err="1">
              <a:solidFill>
                <a:schemeClr val="tx1"/>
              </a:solidFill>
              <a:latin typeface="Times New Roman" panose="02020603050405020304" pitchFamily="18" charset="0"/>
              <a:cs typeface="Times New Roman" panose="02020603050405020304" pitchFamily="18" charset="0"/>
            </a:rPr>
            <a:t>ретінде</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анықтауға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болады</a:t>
          </a:r>
          <a:r>
            <a:rPr lang="ru-RU" dirty="0">
              <a:solidFill>
                <a:schemeClr val="tx1"/>
              </a:solidFill>
              <a:latin typeface="Times New Roman" panose="02020603050405020304" pitchFamily="18" charset="0"/>
              <a:cs typeface="Times New Roman" panose="02020603050405020304" pitchFamily="18" charset="0"/>
            </a:rPr>
            <a:t>.</a:t>
          </a:r>
        </a:p>
      </dgm:t>
    </dgm:pt>
    <dgm:pt modelId="{5BF42BC1-FCAB-46AE-B61C-696169ED75D3}" type="parTrans" cxnId="{635EBDB7-4049-46AA-8A0D-D8E508233204}">
      <dgm:prSet/>
      <dgm:spPr/>
      <dgm:t>
        <a:bodyPr/>
        <a:lstStyle/>
        <a:p>
          <a:endParaRPr lang="ru-RU">
            <a:solidFill>
              <a:schemeClr val="tx1"/>
            </a:solidFill>
          </a:endParaRPr>
        </a:p>
      </dgm:t>
    </dgm:pt>
    <dgm:pt modelId="{DA8FF85D-8659-4BD0-BC37-4506CCA93C1C}" type="sibTrans" cxnId="{635EBDB7-4049-46AA-8A0D-D8E508233204}">
      <dgm:prSet/>
      <dgm:spPr/>
      <dgm:t>
        <a:bodyPr/>
        <a:lstStyle/>
        <a:p>
          <a:endParaRPr lang="ru-RU">
            <a:solidFill>
              <a:schemeClr val="tx1"/>
            </a:solidFill>
          </a:endParaRPr>
        </a:p>
      </dgm:t>
    </dgm:pt>
    <dgm:pt modelId="{EE8A3083-906C-4650-984F-2F1379359C42}" type="pres">
      <dgm:prSet presAssocID="{9E63F3E7-E49D-425E-B0A9-1E620977D887}" presName="linearFlow" presStyleCnt="0">
        <dgm:presLayoutVars>
          <dgm:dir/>
          <dgm:resizeHandles val="exact"/>
        </dgm:presLayoutVars>
      </dgm:prSet>
      <dgm:spPr/>
    </dgm:pt>
    <dgm:pt modelId="{53F2EA57-6AB7-46E6-B581-0723B278DE87}" type="pres">
      <dgm:prSet presAssocID="{846DE657-11F9-461A-83C6-FA529F8E93E8}" presName="composite" presStyleCnt="0"/>
      <dgm:spPr/>
    </dgm:pt>
    <dgm:pt modelId="{463EDCC4-2812-4920-9849-637CCF8160D1}" type="pres">
      <dgm:prSet presAssocID="{846DE657-11F9-461A-83C6-FA529F8E93E8}" presName="imgShp" presStyleLbl="fgImgPlace1" presStyleIdx="0" presStyleCnt="6"/>
      <dgm:spPr>
        <a:blipFill rotWithShape="1">
          <a:blip xmlns:r="http://schemas.openxmlformats.org/officeDocument/2006/relationships" r:embed="rId1">
            <a:biLevel thresh="75000"/>
          </a:blip>
          <a:stretch>
            <a:fillRect/>
          </a:stretch>
        </a:blipFill>
      </dgm:spPr>
    </dgm:pt>
    <dgm:pt modelId="{6A2FAE59-CF07-45B9-9F09-8CF4D50D79EB}" type="pres">
      <dgm:prSet presAssocID="{846DE657-11F9-461A-83C6-FA529F8E93E8}" presName="txShp" presStyleLbl="node1" presStyleIdx="0" presStyleCnt="6">
        <dgm:presLayoutVars>
          <dgm:bulletEnabled val="1"/>
        </dgm:presLayoutVars>
      </dgm:prSet>
      <dgm:spPr/>
      <dgm:t>
        <a:bodyPr/>
        <a:lstStyle/>
        <a:p>
          <a:endParaRPr lang="en-US"/>
        </a:p>
      </dgm:t>
    </dgm:pt>
    <dgm:pt modelId="{B54146D3-8F4E-47D8-9E5D-675E626A0C81}" type="pres">
      <dgm:prSet presAssocID="{D059A2A1-74E2-4183-AC49-5AD4951DF88E}" presName="spacing" presStyleCnt="0"/>
      <dgm:spPr/>
    </dgm:pt>
    <dgm:pt modelId="{A4CC06A8-CD1C-4F20-9C8B-FC6BCCC30690}" type="pres">
      <dgm:prSet presAssocID="{D99F8F74-5136-495A-868D-2FA7AE8ECFFE}" presName="composite" presStyleCnt="0"/>
      <dgm:spPr/>
    </dgm:pt>
    <dgm:pt modelId="{09205E93-15E6-44A6-8475-A14B6B39D583}" type="pres">
      <dgm:prSet presAssocID="{D99F8F74-5136-495A-868D-2FA7AE8ECFFE}" presName="imgShp" presStyleLbl="fgImgPlace1" presStyleIdx="1" presStyleCnt="6"/>
      <dgm:spPr>
        <a:blipFill rotWithShape="1">
          <a:blip xmlns:r="http://schemas.openxmlformats.org/officeDocument/2006/relationships" r:embed="rId2">
            <a:biLevel thresh="75000"/>
          </a:blip>
          <a:stretch>
            <a:fillRect/>
          </a:stretch>
        </a:blipFill>
      </dgm:spPr>
    </dgm:pt>
    <dgm:pt modelId="{A950776F-7184-43A1-820B-5D96FB9095B4}" type="pres">
      <dgm:prSet presAssocID="{D99F8F74-5136-495A-868D-2FA7AE8ECFFE}" presName="txShp" presStyleLbl="node1" presStyleIdx="1" presStyleCnt="6">
        <dgm:presLayoutVars>
          <dgm:bulletEnabled val="1"/>
        </dgm:presLayoutVars>
      </dgm:prSet>
      <dgm:spPr/>
      <dgm:t>
        <a:bodyPr/>
        <a:lstStyle/>
        <a:p>
          <a:endParaRPr lang="en-US"/>
        </a:p>
      </dgm:t>
    </dgm:pt>
    <dgm:pt modelId="{437CD066-200E-4A90-B655-D4BCBCD854B6}" type="pres">
      <dgm:prSet presAssocID="{ED98565F-F2F6-407B-A215-BEA58990B002}" presName="spacing" presStyleCnt="0"/>
      <dgm:spPr/>
    </dgm:pt>
    <dgm:pt modelId="{D71F63E1-6E1F-4B93-99D2-AB1E1AE2C510}" type="pres">
      <dgm:prSet presAssocID="{6702171D-67CD-40FD-AC6D-53C991C64DE8}" presName="composite" presStyleCnt="0"/>
      <dgm:spPr/>
    </dgm:pt>
    <dgm:pt modelId="{A8F488E9-6636-4F4F-8FEA-95B24801C96A}" type="pres">
      <dgm:prSet presAssocID="{6702171D-67CD-40FD-AC6D-53C991C64DE8}" presName="imgShp" presStyleLbl="fgImgPlace1" presStyleIdx="2" presStyleCnt="6"/>
      <dgm:spPr>
        <a:blipFill rotWithShape="1">
          <a:blip xmlns:r="http://schemas.openxmlformats.org/officeDocument/2006/relationships" r:embed="rId3">
            <a:biLevel thresh="75000"/>
          </a:blip>
          <a:stretch>
            <a:fillRect/>
          </a:stretch>
        </a:blipFill>
      </dgm:spPr>
    </dgm:pt>
    <dgm:pt modelId="{4E5BF560-E3E1-496D-8257-FEBCAB85BA7A}" type="pres">
      <dgm:prSet presAssocID="{6702171D-67CD-40FD-AC6D-53C991C64DE8}" presName="txShp" presStyleLbl="node1" presStyleIdx="2" presStyleCnt="6">
        <dgm:presLayoutVars>
          <dgm:bulletEnabled val="1"/>
        </dgm:presLayoutVars>
      </dgm:prSet>
      <dgm:spPr/>
      <dgm:t>
        <a:bodyPr/>
        <a:lstStyle/>
        <a:p>
          <a:endParaRPr lang="en-US"/>
        </a:p>
      </dgm:t>
    </dgm:pt>
    <dgm:pt modelId="{845CE700-9B6C-4600-882C-110F3EBBD906}" type="pres">
      <dgm:prSet presAssocID="{B7574BA0-9B3B-4EF8-B2A1-31928C9E09CB}" presName="spacing" presStyleCnt="0"/>
      <dgm:spPr/>
    </dgm:pt>
    <dgm:pt modelId="{5942C958-3D9F-4340-9CCA-A3D6406A2246}" type="pres">
      <dgm:prSet presAssocID="{727E2596-4FFB-4562-B1A9-2EC6D6A9C148}" presName="composite" presStyleCnt="0"/>
      <dgm:spPr/>
    </dgm:pt>
    <dgm:pt modelId="{9C5F8A80-5245-44E3-901A-833DB23FCF1F}" type="pres">
      <dgm:prSet presAssocID="{727E2596-4FFB-4562-B1A9-2EC6D6A9C148}" presName="imgShp" presStyleLbl="fgImgPlace1" presStyleIdx="3" presStyleCnt="6"/>
      <dgm:spPr>
        <a:blipFill rotWithShape="1">
          <a:blip xmlns:r="http://schemas.openxmlformats.org/officeDocument/2006/relationships" r:embed="rId4">
            <a:biLevel thresh="75000"/>
          </a:blip>
          <a:stretch>
            <a:fillRect/>
          </a:stretch>
        </a:blipFill>
      </dgm:spPr>
    </dgm:pt>
    <dgm:pt modelId="{AD510EC0-F7B4-43EC-81A8-DF1BE9295F94}" type="pres">
      <dgm:prSet presAssocID="{727E2596-4FFB-4562-B1A9-2EC6D6A9C148}" presName="txShp" presStyleLbl="node1" presStyleIdx="3" presStyleCnt="6">
        <dgm:presLayoutVars>
          <dgm:bulletEnabled val="1"/>
        </dgm:presLayoutVars>
      </dgm:prSet>
      <dgm:spPr/>
      <dgm:t>
        <a:bodyPr/>
        <a:lstStyle/>
        <a:p>
          <a:endParaRPr lang="en-US"/>
        </a:p>
      </dgm:t>
    </dgm:pt>
    <dgm:pt modelId="{A8AE979E-76E0-485A-AF46-A182628FFEF4}" type="pres">
      <dgm:prSet presAssocID="{5D993D5E-6998-42DF-81B3-2735017DAAB9}" presName="spacing" presStyleCnt="0"/>
      <dgm:spPr/>
    </dgm:pt>
    <dgm:pt modelId="{776ED4FB-080F-4910-A50E-67FD976B374C}" type="pres">
      <dgm:prSet presAssocID="{A9C30B15-51C2-40D3-9674-6857F2CD3A4E}" presName="composite" presStyleCnt="0"/>
      <dgm:spPr/>
    </dgm:pt>
    <dgm:pt modelId="{B11BB7BF-B405-4D99-804C-569FCDE84792}" type="pres">
      <dgm:prSet presAssocID="{A9C30B15-51C2-40D3-9674-6857F2CD3A4E}" presName="imgShp" presStyleLbl="fgImgPlace1" presStyleIdx="4" presStyleCnt="6"/>
      <dgm:spPr>
        <a:blipFill rotWithShape="1">
          <a:blip xmlns:r="http://schemas.openxmlformats.org/officeDocument/2006/relationships" r:embed="rId5">
            <a:biLevel thresh="75000"/>
          </a:blip>
          <a:stretch>
            <a:fillRect/>
          </a:stretch>
        </a:blipFill>
      </dgm:spPr>
    </dgm:pt>
    <dgm:pt modelId="{6C46DA4C-A9D5-48E0-94AA-554D8A8C67E9}" type="pres">
      <dgm:prSet presAssocID="{A9C30B15-51C2-40D3-9674-6857F2CD3A4E}" presName="txShp" presStyleLbl="node1" presStyleIdx="4" presStyleCnt="6">
        <dgm:presLayoutVars>
          <dgm:bulletEnabled val="1"/>
        </dgm:presLayoutVars>
      </dgm:prSet>
      <dgm:spPr/>
      <dgm:t>
        <a:bodyPr/>
        <a:lstStyle/>
        <a:p>
          <a:endParaRPr lang="en-US"/>
        </a:p>
      </dgm:t>
    </dgm:pt>
    <dgm:pt modelId="{BBE4F20C-5E04-4919-8510-6D7194D3BCDB}" type="pres">
      <dgm:prSet presAssocID="{A9D850CD-9966-4FE6-8EEB-78F2F3C0414C}" presName="spacing" presStyleCnt="0"/>
      <dgm:spPr/>
    </dgm:pt>
    <dgm:pt modelId="{444573C4-8F8F-4A39-84A2-33D0845BAF32}" type="pres">
      <dgm:prSet presAssocID="{68EC85E5-9391-4DCA-B703-FD2950966970}" presName="composite" presStyleCnt="0"/>
      <dgm:spPr/>
    </dgm:pt>
    <dgm:pt modelId="{B66BB1BA-D5D7-4ADD-9F97-E2657F283687}" type="pres">
      <dgm:prSet presAssocID="{68EC85E5-9391-4DCA-B703-FD2950966970}" presName="imgShp" presStyleLbl="fgImgPlace1" presStyleIdx="5" presStyleCnt="6"/>
      <dgm:spPr>
        <a:blipFill rotWithShape="1">
          <a:blip xmlns:r="http://schemas.openxmlformats.org/officeDocument/2006/relationships" r:embed="rId6">
            <a:biLevel thresh="75000"/>
          </a:blip>
          <a:stretch>
            <a:fillRect/>
          </a:stretch>
        </a:blipFill>
      </dgm:spPr>
    </dgm:pt>
    <dgm:pt modelId="{B347FB87-968B-430D-A5D8-2476BB0C42A1}" type="pres">
      <dgm:prSet presAssocID="{68EC85E5-9391-4DCA-B703-FD2950966970}" presName="txShp" presStyleLbl="node1" presStyleIdx="5" presStyleCnt="6">
        <dgm:presLayoutVars>
          <dgm:bulletEnabled val="1"/>
        </dgm:presLayoutVars>
      </dgm:prSet>
      <dgm:spPr/>
      <dgm:t>
        <a:bodyPr/>
        <a:lstStyle/>
        <a:p>
          <a:endParaRPr lang="en-US"/>
        </a:p>
      </dgm:t>
    </dgm:pt>
  </dgm:ptLst>
  <dgm:cxnLst>
    <dgm:cxn modelId="{541EBD24-C35A-4A55-ABEF-46F78C0990C4}" type="presOf" srcId="{A9C30B15-51C2-40D3-9674-6857F2CD3A4E}" destId="{6C46DA4C-A9D5-48E0-94AA-554D8A8C67E9}" srcOrd="0" destOrd="0" presId="urn:microsoft.com/office/officeart/2005/8/layout/vList3"/>
    <dgm:cxn modelId="{32BA0E65-76DB-4779-84B6-124CB39A0577}" srcId="{9E63F3E7-E49D-425E-B0A9-1E620977D887}" destId="{846DE657-11F9-461A-83C6-FA529F8E93E8}" srcOrd="0" destOrd="0" parTransId="{2FC06A20-20B1-4F6C-AD98-9390D8C41246}" sibTransId="{D059A2A1-74E2-4183-AC49-5AD4951DF88E}"/>
    <dgm:cxn modelId="{51BDEAA5-8973-401F-9FDC-31857E2ADC9F}" type="presOf" srcId="{68EC85E5-9391-4DCA-B703-FD2950966970}" destId="{B347FB87-968B-430D-A5D8-2476BB0C42A1}" srcOrd="0" destOrd="0" presId="urn:microsoft.com/office/officeart/2005/8/layout/vList3"/>
    <dgm:cxn modelId="{30D71CF2-FA3B-42BF-A7F2-1273DFE5DD30}" type="presOf" srcId="{727E2596-4FFB-4562-B1A9-2EC6D6A9C148}" destId="{AD510EC0-F7B4-43EC-81A8-DF1BE9295F94}" srcOrd="0" destOrd="0" presId="urn:microsoft.com/office/officeart/2005/8/layout/vList3"/>
    <dgm:cxn modelId="{634D035E-2440-4CA4-8C33-4A6B64C3CAD4}" type="presOf" srcId="{846DE657-11F9-461A-83C6-FA529F8E93E8}" destId="{6A2FAE59-CF07-45B9-9F09-8CF4D50D79EB}" srcOrd="0" destOrd="0" presId="urn:microsoft.com/office/officeart/2005/8/layout/vList3"/>
    <dgm:cxn modelId="{635EBDB7-4049-46AA-8A0D-D8E508233204}" srcId="{9E63F3E7-E49D-425E-B0A9-1E620977D887}" destId="{68EC85E5-9391-4DCA-B703-FD2950966970}" srcOrd="5" destOrd="0" parTransId="{5BF42BC1-FCAB-46AE-B61C-696169ED75D3}" sibTransId="{DA8FF85D-8659-4BD0-BC37-4506CCA93C1C}"/>
    <dgm:cxn modelId="{8B5C4F0E-6661-452A-8386-7E9DE73F2AD4}" srcId="{9E63F3E7-E49D-425E-B0A9-1E620977D887}" destId="{D99F8F74-5136-495A-868D-2FA7AE8ECFFE}" srcOrd="1" destOrd="0" parTransId="{FA341277-8462-489A-84EA-BC3F0C170F2F}" sibTransId="{ED98565F-F2F6-407B-A215-BEA58990B002}"/>
    <dgm:cxn modelId="{E5730308-E524-4D83-B51E-93BAF8E8F1F4}" type="presOf" srcId="{9E63F3E7-E49D-425E-B0A9-1E620977D887}" destId="{EE8A3083-906C-4650-984F-2F1379359C42}" srcOrd="0" destOrd="0" presId="urn:microsoft.com/office/officeart/2005/8/layout/vList3"/>
    <dgm:cxn modelId="{0F38E8C6-9771-44F9-81D0-67FEDFA965D6}" type="presOf" srcId="{D99F8F74-5136-495A-868D-2FA7AE8ECFFE}" destId="{A950776F-7184-43A1-820B-5D96FB9095B4}" srcOrd="0" destOrd="0" presId="urn:microsoft.com/office/officeart/2005/8/layout/vList3"/>
    <dgm:cxn modelId="{84527DDD-BC56-442D-A200-996B78FADC0C}" srcId="{9E63F3E7-E49D-425E-B0A9-1E620977D887}" destId="{727E2596-4FFB-4562-B1A9-2EC6D6A9C148}" srcOrd="3" destOrd="0" parTransId="{213D70E3-C224-469E-BBF7-98B21F3FE87F}" sibTransId="{5D993D5E-6998-42DF-81B3-2735017DAAB9}"/>
    <dgm:cxn modelId="{63FA60FC-0EC3-4EE6-8BB9-ED712269FF8B}" srcId="{9E63F3E7-E49D-425E-B0A9-1E620977D887}" destId="{6702171D-67CD-40FD-AC6D-53C991C64DE8}" srcOrd="2" destOrd="0" parTransId="{63D7E537-8392-409B-8702-0C57186B7280}" sibTransId="{B7574BA0-9B3B-4EF8-B2A1-31928C9E09CB}"/>
    <dgm:cxn modelId="{A61C00E6-1F88-4086-9564-863C84BD4CD6}" srcId="{9E63F3E7-E49D-425E-B0A9-1E620977D887}" destId="{A9C30B15-51C2-40D3-9674-6857F2CD3A4E}" srcOrd="4" destOrd="0" parTransId="{52917761-D146-4629-BC15-5D6782333D27}" sibTransId="{A9D850CD-9966-4FE6-8EEB-78F2F3C0414C}"/>
    <dgm:cxn modelId="{92B1D529-6F46-428D-8E49-562399EDA9E6}" type="presOf" srcId="{6702171D-67CD-40FD-AC6D-53C991C64DE8}" destId="{4E5BF560-E3E1-496D-8257-FEBCAB85BA7A}" srcOrd="0" destOrd="0" presId="urn:microsoft.com/office/officeart/2005/8/layout/vList3"/>
    <dgm:cxn modelId="{1120A1BA-4B9B-47E5-8FE8-630FCD2A0641}" type="presParOf" srcId="{EE8A3083-906C-4650-984F-2F1379359C42}" destId="{53F2EA57-6AB7-46E6-B581-0723B278DE87}" srcOrd="0" destOrd="0" presId="urn:microsoft.com/office/officeart/2005/8/layout/vList3"/>
    <dgm:cxn modelId="{1C51C785-7E82-4988-AB9F-42F92F27554F}" type="presParOf" srcId="{53F2EA57-6AB7-46E6-B581-0723B278DE87}" destId="{463EDCC4-2812-4920-9849-637CCF8160D1}" srcOrd="0" destOrd="0" presId="urn:microsoft.com/office/officeart/2005/8/layout/vList3"/>
    <dgm:cxn modelId="{4E003C40-AE1B-4817-BD5E-65CE8D7B3438}" type="presParOf" srcId="{53F2EA57-6AB7-46E6-B581-0723B278DE87}" destId="{6A2FAE59-CF07-45B9-9F09-8CF4D50D79EB}" srcOrd="1" destOrd="0" presId="urn:microsoft.com/office/officeart/2005/8/layout/vList3"/>
    <dgm:cxn modelId="{7EB07FF0-3B99-48CE-8DFC-CCE603BF3472}" type="presParOf" srcId="{EE8A3083-906C-4650-984F-2F1379359C42}" destId="{B54146D3-8F4E-47D8-9E5D-675E626A0C81}" srcOrd="1" destOrd="0" presId="urn:microsoft.com/office/officeart/2005/8/layout/vList3"/>
    <dgm:cxn modelId="{C923E15B-52FD-40B0-A16C-B3B42054241C}" type="presParOf" srcId="{EE8A3083-906C-4650-984F-2F1379359C42}" destId="{A4CC06A8-CD1C-4F20-9C8B-FC6BCCC30690}" srcOrd="2" destOrd="0" presId="urn:microsoft.com/office/officeart/2005/8/layout/vList3"/>
    <dgm:cxn modelId="{C7B05C18-4604-4D69-988C-35EB8873537F}" type="presParOf" srcId="{A4CC06A8-CD1C-4F20-9C8B-FC6BCCC30690}" destId="{09205E93-15E6-44A6-8475-A14B6B39D583}" srcOrd="0" destOrd="0" presId="urn:microsoft.com/office/officeart/2005/8/layout/vList3"/>
    <dgm:cxn modelId="{22E84DB5-AF51-476F-878E-AE5CB58AFF8F}" type="presParOf" srcId="{A4CC06A8-CD1C-4F20-9C8B-FC6BCCC30690}" destId="{A950776F-7184-43A1-820B-5D96FB9095B4}" srcOrd="1" destOrd="0" presId="urn:microsoft.com/office/officeart/2005/8/layout/vList3"/>
    <dgm:cxn modelId="{384E45E3-4C82-448C-B597-00D47A79865C}" type="presParOf" srcId="{EE8A3083-906C-4650-984F-2F1379359C42}" destId="{437CD066-200E-4A90-B655-D4BCBCD854B6}" srcOrd="3" destOrd="0" presId="urn:microsoft.com/office/officeart/2005/8/layout/vList3"/>
    <dgm:cxn modelId="{C53AB601-B358-4F18-9021-6A1CF6EC51BF}" type="presParOf" srcId="{EE8A3083-906C-4650-984F-2F1379359C42}" destId="{D71F63E1-6E1F-4B93-99D2-AB1E1AE2C510}" srcOrd="4" destOrd="0" presId="urn:microsoft.com/office/officeart/2005/8/layout/vList3"/>
    <dgm:cxn modelId="{A53D54E7-4E9D-4664-8155-A07D5C5CE2F4}" type="presParOf" srcId="{D71F63E1-6E1F-4B93-99D2-AB1E1AE2C510}" destId="{A8F488E9-6636-4F4F-8FEA-95B24801C96A}" srcOrd="0" destOrd="0" presId="urn:microsoft.com/office/officeart/2005/8/layout/vList3"/>
    <dgm:cxn modelId="{8B6F3046-7D52-430C-B4EA-E1599A7FD957}" type="presParOf" srcId="{D71F63E1-6E1F-4B93-99D2-AB1E1AE2C510}" destId="{4E5BF560-E3E1-496D-8257-FEBCAB85BA7A}" srcOrd="1" destOrd="0" presId="urn:microsoft.com/office/officeart/2005/8/layout/vList3"/>
    <dgm:cxn modelId="{FF7E5DD1-4733-4A45-B259-82BA4D6BF546}" type="presParOf" srcId="{EE8A3083-906C-4650-984F-2F1379359C42}" destId="{845CE700-9B6C-4600-882C-110F3EBBD906}" srcOrd="5" destOrd="0" presId="urn:microsoft.com/office/officeart/2005/8/layout/vList3"/>
    <dgm:cxn modelId="{F4A036F7-D787-470B-A71D-BC1D38B76092}" type="presParOf" srcId="{EE8A3083-906C-4650-984F-2F1379359C42}" destId="{5942C958-3D9F-4340-9CCA-A3D6406A2246}" srcOrd="6" destOrd="0" presId="urn:microsoft.com/office/officeart/2005/8/layout/vList3"/>
    <dgm:cxn modelId="{1629739B-525B-465C-96CB-2B86F206E0D5}" type="presParOf" srcId="{5942C958-3D9F-4340-9CCA-A3D6406A2246}" destId="{9C5F8A80-5245-44E3-901A-833DB23FCF1F}" srcOrd="0" destOrd="0" presId="urn:microsoft.com/office/officeart/2005/8/layout/vList3"/>
    <dgm:cxn modelId="{AB487BCE-FF0B-471D-A7EB-2EA855E30982}" type="presParOf" srcId="{5942C958-3D9F-4340-9CCA-A3D6406A2246}" destId="{AD510EC0-F7B4-43EC-81A8-DF1BE9295F94}" srcOrd="1" destOrd="0" presId="urn:microsoft.com/office/officeart/2005/8/layout/vList3"/>
    <dgm:cxn modelId="{C5BDCD42-6365-4266-B7D7-AB6D2DC1392C}" type="presParOf" srcId="{EE8A3083-906C-4650-984F-2F1379359C42}" destId="{A8AE979E-76E0-485A-AF46-A182628FFEF4}" srcOrd="7" destOrd="0" presId="urn:microsoft.com/office/officeart/2005/8/layout/vList3"/>
    <dgm:cxn modelId="{75F35475-9AD3-4A7E-B05E-C85933001CF8}" type="presParOf" srcId="{EE8A3083-906C-4650-984F-2F1379359C42}" destId="{776ED4FB-080F-4910-A50E-67FD976B374C}" srcOrd="8" destOrd="0" presId="urn:microsoft.com/office/officeart/2005/8/layout/vList3"/>
    <dgm:cxn modelId="{B1610672-0D1E-42BC-8A7E-A49B5DC87850}" type="presParOf" srcId="{776ED4FB-080F-4910-A50E-67FD976B374C}" destId="{B11BB7BF-B405-4D99-804C-569FCDE84792}" srcOrd="0" destOrd="0" presId="urn:microsoft.com/office/officeart/2005/8/layout/vList3"/>
    <dgm:cxn modelId="{5BCED6DC-EB03-4AB4-9274-E5A6DB9F587F}" type="presParOf" srcId="{776ED4FB-080F-4910-A50E-67FD976B374C}" destId="{6C46DA4C-A9D5-48E0-94AA-554D8A8C67E9}" srcOrd="1" destOrd="0" presId="urn:microsoft.com/office/officeart/2005/8/layout/vList3"/>
    <dgm:cxn modelId="{DE64C31D-1D06-478C-94FB-3430B89EBA95}" type="presParOf" srcId="{EE8A3083-906C-4650-984F-2F1379359C42}" destId="{BBE4F20C-5E04-4919-8510-6D7194D3BCDB}" srcOrd="9" destOrd="0" presId="urn:microsoft.com/office/officeart/2005/8/layout/vList3"/>
    <dgm:cxn modelId="{5BDDF26D-0292-48F9-A872-F91009D1289C}" type="presParOf" srcId="{EE8A3083-906C-4650-984F-2F1379359C42}" destId="{444573C4-8F8F-4A39-84A2-33D0845BAF32}" srcOrd="10" destOrd="0" presId="urn:microsoft.com/office/officeart/2005/8/layout/vList3"/>
    <dgm:cxn modelId="{B838FA79-5F1D-4D9B-AEEA-2B6935154820}" type="presParOf" srcId="{444573C4-8F8F-4A39-84A2-33D0845BAF32}" destId="{B66BB1BA-D5D7-4ADD-9F97-E2657F283687}" srcOrd="0" destOrd="0" presId="urn:microsoft.com/office/officeart/2005/8/layout/vList3"/>
    <dgm:cxn modelId="{108F51C7-B9E2-4999-808B-C6CCE6D32F08}" type="presParOf" srcId="{444573C4-8F8F-4A39-84A2-33D0845BAF32}" destId="{B347FB87-968B-430D-A5D8-2476BB0C42A1}"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E63F3E7-E49D-425E-B0A9-1E620977D887}" type="doc">
      <dgm:prSet loTypeId="urn:microsoft.com/office/officeart/2005/8/layout/vList3" loCatId="list" qsTypeId="urn:microsoft.com/office/officeart/2005/8/quickstyle/3d3" qsCatId="3D" csTypeId="urn:microsoft.com/office/officeart/2005/8/colors/colorful5" csCatId="colorful" phldr="1"/>
      <dgm:spPr/>
    </dgm:pt>
    <dgm:pt modelId="{846DE657-11F9-461A-83C6-FA529F8E93E8}">
      <dgm:prSet phldrT="[Текст]"/>
      <dgm:spPr/>
      <dgm:t>
        <a:bodyPr/>
        <a:lstStyle/>
        <a:p>
          <a:r>
            <a:rPr lang="ru-RU" b="1">
              <a:solidFill>
                <a:schemeClr val="tx1"/>
              </a:solidFill>
              <a:latin typeface="Times New Roman" panose="02020603050405020304" pitchFamily="18" charset="0"/>
              <a:cs typeface="Times New Roman" panose="02020603050405020304" pitchFamily="18" charset="0"/>
            </a:rPr>
            <a:t>Өзара әрекеттесу </a:t>
          </a:r>
          <a:r>
            <a:rPr lang="ru-RU">
              <a:solidFill>
                <a:schemeClr val="tx1"/>
              </a:solidFill>
              <a:latin typeface="Times New Roman" panose="02020603050405020304" pitchFamily="18" charset="0"/>
              <a:cs typeface="Times New Roman" panose="02020603050405020304" pitchFamily="18" charset="0"/>
            </a:rPr>
            <a:t>белгілі бір тапсырманы орындау үшін элементтер арасында алмасатын хабарламалар тобынан тұратын мінез-құлық ретінде анықталады.</a:t>
          </a:r>
          <a:endParaRPr lang="ru-RU" dirty="0">
            <a:solidFill>
              <a:schemeClr val="tx1"/>
            </a:solidFill>
          </a:endParaRPr>
        </a:p>
      </dgm:t>
    </dgm:pt>
    <dgm:pt modelId="{2FC06A20-20B1-4F6C-AD98-9390D8C41246}" type="parTrans" cxnId="{32BA0E65-76DB-4779-84B6-124CB39A0577}">
      <dgm:prSet/>
      <dgm:spPr/>
      <dgm:t>
        <a:bodyPr/>
        <a:lstStyle/>
        <a:p>
          <a:endParaRPr lang="ru-RU">
            <a:solidFill>
              <a:schemeClr val="tx1"/>
            </a:solidFill>
          </a:endParaRPr>
        </a:p>
      </dgm:t>
    </dgm:pt>
    <dgm:pt modelId="{D059A2A1-74E2-4183-AC49-5AD4951DF88E}" type="sibTrans" cxnId="{32BA0E65-76DB-4779-84B6-124CB39A0577}">
      <dgm:prSet/>
      <dgm:spPr/>
      <dgm:t>
        <a:bodyPr/>
        <a:lstStyle/>
        <a:p>
          <a:endParaRPr lang="ru-RU">
            <a:solidFill>
              <a:schemeClr val="tx1"/>
            </a:solidFill>
          </a:endParaRPr>
        </a:p>
      </dgm:t>
    </dgm:pt>
    <dgm:pt modelId="{D99F8F74-5136-495A-868D-2FA7AE8ECFFE}">
      <dgm:prSet/>
      <dgm:spPr/>
      <dgm:t>
        <a:bodyPr/>
        <a:lstStyle/>
        <a:p>
          <a:r>
            <a:rPr lang="ru-RU" b="1">
              <a:solidFill>
                <a:schemeClr val="tx1"/>
              </a:solidFill>
              <a:latin typeface="Times New Roman" panose="02020603050405020304" pitchFamily="18" charset="0"/>
              <a:cs typeface="Times New Roman" panose="02020603050405020304" pitchFamily="18" charset="0"/>
            </a:rPr>
            <a:t>Соңғы жағдай</a:t>
          </a:r>
          <a:r>
            <a:rPr lang="ru-RU">
              <a:solidFill>
                <a:schemeClr val="tx1"/>
              </a:solidFill>
              <a:latin typeface="Times New Roman" panose="02020603050405020304" pitchFamily="18" charset="0"/>
              <a:cs typeface="Times New Roman" panose="02020603050405020304" pitchFamily="18" charset="0"/>
            </a:rPr>
            <a:t> объектінің өмірлік цикліндегі жағдайы маңызды болған кезде пайдалы. Ол оқиғаларға жауап ретінде объект өтетін күйлердің тізбегін анықтайды. Оқиғалар-бұл жағдайдың өзгеруіне жауап беретін сыртқы факторлар</a:t>
          </a:r>
          <a:endParaRPr lang="ru-RU" dirty="0">
            <a:solidFill>
              <a:schemeClr val="tx1"/>
            </a:solidFill>
          </a:endParaRPr>
        </a:p>
      </dgm:t>
    </dgm:pt>
    <dgm:pt modelId="{FA341277-8462-489A-84EA-BC3F0C170F2F}" type="parTrans" cxnId="{8B5C4F0E-6661-452A-8386-7E9DE73F2AD4}">
      <dgm:prSet/>
      <dgm:spPr/>
      <dgm:t>
        <a:bodyPr/>
        <a:lstStyle/>
        <a:p>
          <a:endParaRPr lang="ru-RU">
            <a:solidFill>
              <a:schemeClr val="tx1"/>
            </a:solidFill>
          </a:endParaRPr>
        </a:p>
      </dgm:t>
    </dgm:pt>
    <dgm:pt modelId="{ED98565F-F2F6-407B-A215-BEA58990B002}" type="sibTrans" cxnId="{8B5C4F0E-6661-452A-8386-7E9DE73F2AD4}">
      <dgm:prSet/>
      <dgm:spPr/>
      <dgm:t>
        <a:bodyPr/>
        <a:lstStyle/>
        <a:p>
          <a:endParaRPr lang="ru-RU">
            <a:solidFill>
              <a:schemeClr val="tx1"/>
            </a:solidFill>
          </a:endParaRPr>
        </a:p>
      </dgm:t>
    </dgm:pt>
    <dgm:pt modelId="{EE8A3083-906C-4650-984F-2F1379359C42}" type="pres">
      <dgm:prSet presAssocID="{9E63F3E7-E49D-425E-B0A9-1E620977D887}" presName="linearFlow" presStyleCnt="0">
        <dgm:presLayoutVars>
          <dgm:dir/>
          <dgm:resizeHandles val="exact"/>
        </dgm:presLayoutVars>
      </dgm:prSet>
      <dgm:spPr/>
    </dgm:pt>
    <dgm:pt modelId="{53F2EA57-6AB7-46E6-B581-0723B278DE87}" type="pres">
      <dgm:prSet presAssocID="{846DE657-11F9-461A-83C6-FA529F8E93E8}" presName="composite" presStyleCnt="0"/>
      <dgm:spPr/>
    </dgm:pt>
    <dgm:pt modelId="{463EDCC4-2812-4920-9849-637CCF8160D1}" type="pres">
      <dgm:prSet presAssocID="{846DE657-11F9-461A-83C6-FA529F8E93E8}" presName="imgShp" presStyleLbl="fgImgPlace1" presStyleIdx="0" presStyleCnt="2"/>
      <dgm:spPr>
        <a:blipFill rotWithShape="1">
          <a:blip xmlns:r="http://schemas.openxmlformats.org/officeDocument/2006/relationships" r:embed="rId1"/>
          <a:stretch>
            <a:fillRect/>
          </a:stretch>
        </a:blipFill>
      </dgm:spPr>
    </dgm:pt>
    <dgm:pt modelId="{6A2FAE59-CF07-45B9-9F09-8CF4D50D79EB}" type="pres">
      <dgm:prSet presAssocID="{846DE657-11F9-461A-83C6-FA529F8E93E8}" presName="txShp" presStyleLbl="node1" presStyleIdx="0" presStyleCnt="2">
        <dgm:presLayoutVars>
          <dgm:bulletEnabled val="1"/>
        </dgm:presLayoutVars>
      </dgm:prSet>
      <dgm:spPr/>
      <dgm:t>
        <a:bodyPr/>
        <a:lstStyle/>
        <a:p>
          <a:endParaRPr lang="en-US"/>
        </a:p>
      </dgm:t>
    </dgm:pt>
    <dgm:pt modelId="{B54146D3-8F4E-47D8-9E5D-675E626A0C81}" type="pres">
      <dgm:prSet presAssocID="{D059A2A1-74E2-4183-AC49-5AD4951DF88E}" presName="spacing" presStyleCnt="0"/>
      <dgm:spPr/>
    </dgm:pt>
    <dgm:pt modelId="{A4CC06A8-CD1C-4F20-9C8B-FC6BCCC30690}" type="pres">
      <dgm:prSet presAssocID="{D99F8F74-5136-495A-868D-2FA7AE8ECFFE}" presName="composite" presStyleCnt="0"/>
      <dgm:spPr/>
    </dgm:pt>
    <dgm:pt modelId="{09205E93-15E6-44A6-8475-A14B6B39D583}" type="pres">
      <dgm:prSet presAssocID="{D99F8F74-5136-495A-868D-2FA7AE8ECFFE}" presName="imgShp" presStyleLbl="fgImgPlace1" presStyleIdx="1" presStyleCnt="2"/>
      <dgm:spPr>
        <a:blipFill rotWithShape="1">
          <a:blip xmlns:r="http://schemas.openxmlformats.org/officeDocument/2006/relationships" r:embed="rId2"/>
          <a:stretch>
            <a:fillRect/>
          </a:stretch>
        </a:blipFill>
      </dgm:spPr>
    </dgm:pt>
    <dgm:pt modelId="{A950776F-7184-43A1-820B-5D96FB9095B4}" type="pres">
      <dgm:prSet presAssocID="{D99F8F74-5136-495A-868D-2FA7AE8ECFFE}" presName="txShp" presStyleLbl="node1" presStyleIdx="1" presStyleCnt="2">
        <dgm:presLayoutVars>
          <dgm:bulletEnabled val="1"/>
        </dgm:presLayoutVars>
      </dgm:prSet>
      <dgm:spPr/>
      <dgm:t>
        <a:bodyPr/>
        <a:lstStyle/>
        <a:p>
          <a:endParaRPr lang="en-US"/>
        </a:p>
      </dgm:t>
    </dgm:pt>
  </dgm:ptLst>
  <dgm:cxnLst>
    <dgm:cxn modelId="{1B5687F8-9C21-4176-B6B3-F9D6E4802AF4}" type="presOf" srcId="{9E63F3E7-E49D-425E-B0A9-1E620977D887}" destId="{EE8A3083-906C-4650-984F-2F1379359C42}" srcOrd="0" destOrd="0" presId="urn:microsoft.com/office/officeart/2005/8/layout/vList3"/>
    <dgm:cxn modelId="{8B5C4F0E-6661-452A-8386-7E9DE73F2AD4}" srcId="{9E63F3E7-E49D-425E-B0A9-1E620977D887}" destId="{D99F8F74-5136-495A-868D-2FA7AE8ECFFE}" srcOrd="1" destOrd="0" parTransId="{FA341277-8462-489A-84EA-BC3F0C170F2F}" sibTransId="{ED98565F-F2F6-407B-A215-BEA58990B002}"/>
    <dgm:cxn modelId="{7426F657-1BA9-4F34-B66F-8EF5399843E5}" type="presOf" srcId="{D99F8F74-5136-495A-868D-2FA7AE8ECFFE}" destId="{A950776F-7184-43A1-820B-5D96FB9095B4}" srcOrd="0" destOrd="0" presId="urn:microsoft.com/office/officeart/2005/8/layout/vList3"/>
    <dgm:cxn modelId="{CCC6725A-52BB-412C-9CEF-670CF8F7D5B8}" type="presOf" srcId="{846DE657-11F9-461A-83C6-FA529F8E93E8}" destId="{6A2FAE59-CF07-45B9-9F09-8CF4D50D79EB}" srcOrd="0" destOrd="0" presId="urn:microsoft.com/office/officeart/2005/8/layout/vList3"/>
    <dgm:cxn modelId="{32BA0E65-76DB-4779-84B6-124CB39A0577}" srcId="{9E63F3E7-E49D-425E-B0A9-1E620977D887}" destId="{846DE657-11F9-461A-83C6-FA529F8E93E8}" srcOrd="0" destOrd="0" parTransId="{2FC06A20-20B1-4F6C-AD98-9390D8C41246}" sibTransId="{D059A2A1-74E2-4183-AC49-5AD4951DF88E}"/>
    <dgm:cxn modelId="{7C4F7522-EC84-4C8A-B2FB-18BEFF96A851}" type="presParOf" srcId="{EE8A3083-906C-4650-984F-2F1379359C42}" destId="{53F2EA57-6AB7-46E6-B581-0723B278DE87}" srcOrd="0" destOrd="0" presId="urn:microsoft.com/office/officeart/2005/8/layout/vList3"/>
    <dgm:cxn modelId="{F37F69C6-AA17-4802-8940-ACB6DB3E62CA}" type="presParOf" srcId="{53F2EA57-6AB7-46E6-B581-0723B278DE87}" destId="{463EDCC4-2812-4920-9849-637CCF8160D1}" srcOrd="0" destOrd="0" presId="urn:microsoft.com/office/officeart/2005/8/layout/vList3"/>
    <dgm:cxn modelId="{968344C6-170E-45E0-A35A-31BC3E6B4CAA}" type="presParOf" srcId="{53F2EA57-6AB7-46E6-B581-0723B278DE87}" destId="{6A2FAE59-CF07-45B9-9F09-8CF4D50D79EB}" srcOrd="1" destOrd="0" presId="urn:microsoft.com/office/officeart/2005/8/layout/vList3"/>
    <dgm:cxn modelId="{605ABA15-B5EF-497D-9611-10FC3D8F497E}" type="presParOf" srcId="{EE8A3083-906C-4650-984F-2F1379359C42}" destId="{B54146D3-8F4E-47D8-9E5D-675E626A0C81}" srcOrd="1" destOrd="0" presId="urn:microsoft.com/office/officeart/2005/8/layout/vList3"/>
    <dgm:cxn modelId="{BB2F0990-58EA-4DEC-B7B4-B871F615F710}" type="presParOf" srcId="{EE8A3083-906C-4650-984F-2F1379359C42}" destId="{A4CC06A8-CD1C-4F20-9C8B-FC6BCCC30690}" srcOrd="2" destOrd="0" presId="urn:microsoft.com/office/officeart/2005/8/layout/vList3"/>
    <dgm:cxn modelId="{BFA7FEC9-6E2D-4001-A4B7-E1E026D4254F}" type="presParOf" srcId="{A4CC06A8-CD1C-4F20-9C8B-FC6BCCC30690}" destId="{09205E93-15E6-44A6-8475-A14B6B39D583}" srcOrd="0" destOrd="0" presId="urn:microsoft.com/office/officeart/2005/8/layout/vList3"/>
    <dgm:cxn modelId="{A0A89CFC-44E7-4E4D-8B14-77332C43149D}" type="presParOf" srcId="{A4CC06A8-CD1C-4F20-9C8B-FC6BCCC30690}" destId="{A950776F-7184-43A1-820B-5D96FB9095B4}"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E63F3E7-E49D-425E-B0A9-1E620977D887}" type="doc">
      <dgm:prSet loTypeId="urn:microsoft.com/office/officeart/2005/8/layout/vList3" loCatId="list" qsTypeId="urn:microsoft.com/office/officeart/2005/8/quickstyle/3d3" qsCatId="3D" csTypeId="urn:microsoft.com/office/officeart/2005/8/colors/colorful1" csCatId="colorful" phldr="1"/>
      <dgm:spPr/>
    </dgm:pt>
    <dgm:pt modelId="{846DE657-11F9-461A-83C6-FA529F8E93E8}">
      <dgm:prSet phldrT="[Текст]"/>
      <dgm:spPr/>
      <dgm:t>
        <a:bodyPr/>
        <a:lstStyle/>
        <a:p>
          <a:r>
            <a:rPr lang="ru-RU" b="1">
              <a:solidFill>
                <a:schemeClr val="tx1"/>
              </a:solidFill>
              <a:latin typeface="Times New Roman" panose="02020603050405020304" pitchFamily="18" charset="0"/>
              <a:cs typeface="Times New Roman" panose="02020603050405020304" pitchFamily="18" charset="0"/>
            </a:rPr>
            <a:t>Пакет</a:t>
          </a:r>
          <a:r>
            <a:rPr lang="ru-RU">
              <a:solidFill>
                <a:schemeClr val="tx1"/>
              </a:solidFill>
              <a:latin typeface="Times New Roman" panose="02020603050405020304" pitchFamily="18" charset="0"/>
              <a:cs typeface="Times New Roman" panose="02020603050405020304" pitchFamily="18" charset="0"/>
            </a:rPr>
            <a:t> - бұл құрылымдық және мінез-құлық заттарды жинауға арналған жалғыз топтық зат.</a:t>
          </a:r>
          <a:endParaRPr lang="ru-RU" dirty="0">
            <a:solidFill>
              <a:schemeClr val="tx1"/>
            </a:solidFill>
          </a:endParaRPr>
        </a:p>
      </dgm:t>
    </dgm:pt>
    <dgm:pt modelId="{2FC06A20-20B1-4F6C-AD98-9390D8C41246}" type="parTrans" cxnId="{32BA0E65-76DB-4779-84B6-124CB39A0577}">
      <dgm:prSet/>
      <dgm:spPr/>
      <dgm:t>
        <a:bodyPr/>
        <a:lstStyle/>
        <a:p>
          <a:endParaRPr lang="ru-RU">
            <a:solidFill>
              <a:schemeClr val="tx1"/>
            </a:solidFill>
          </a:endParaRPr>
        </a:p>
      </dgm:t>
    </dgm:pt>
    <dgm:pt modelId="{D059A2A1-74E2-4183-AC49-5AD4951DF88E}" type="sibTrans" cxnId="{32BA0E65-76DB-4779-84B6-124CB39A0577}">
      <dgm:prSet/>
      <dgm:spPr/>
      <dgm:t>
        <a:bodyPr/>
        <a:lstStyle/>
        <a:p>
          <a:endParaRPr lang="ru-RU">
            <a:solidFill>
              <a:schemeClr val="tx1"/>
            </a:solidFill>
          </a:endParaRPr>
        </a:p>
      </dgm:t>
    </dgm:pt>
    <dgm:pt modelId="{EE8A3083-906C-4650-984F-2F1379359C42}" type="pres">
      <dgm:prSet presAssocID="{9E63F3E7-E49D-425E-B0A9-1E620977D887}" presName="linearFlow" presStyleCnt="0">
        <dgm:presLayoutVars>
          <dgm:dir/>
          <dgm:resizeHandles val="exact"/>
        </dgm:presLayoutVars>
      </dgm:prSet>
      <dgm:spPr/>
    </dgm:pt>
    <dgm:pt modelId="{53F2EA57-6AB7-46E6-B581-0723B278DE87}" type="pres">
      <dgm:prSet presAssocID="{846DE657-11F9-461A-83C6-FA529F8E93E8}" presName="composite" presStyleCnt="0"/>
      <dgm:spPr/>
    </dgm:pt>
    <dgm:pt modelId="{463EDCC4-2812-4920-9849-637CCF8160D1}" type="pres">
      <dgm:prSet presAssocID="{846DE657-11F9-461A-83C6-FA529F8E93E8}" presName="imgShp" presStyleLbl="fgImgPlace1" presStyleIdx="0" presStyleCnt="1"/>
      <dgm:spPr>
        <a:blipFill rotWithShape="1">
          <a:blip xmlns:r="http://schemas.openxmlformats.org/officeDocument/2006/relationships" r:embed="rId1">
            <a:extLst>
              <a:ext uri="{BEBA8EAE-BF5A-486C-A8C5-ECC9F3942E4B}">
                <a14:imgProps xmlns:a14="http://schemas.microsoft.com/office/drawing/2010/main">
                  <a14:imgLayer r:embed="rId2">
                    <a14:imgEffect>
                      <a14:sharpenSoften amount="50000"/>
                    </a14:imgEffect>
                  </a14:imgLayer>
                </a14:imgProps>
              </a:ext>
            </a:extLst>
          </a:blip>
          <a:stretch>
            <a:fillRect/>
          </a:stretch>
        </a:blipFill>
      </dgm:spPr>
    </dgm:pt>
    <dgm:pt modelId="{6A2FAE59-CF07-45B9-9F09-8CF4D50D79EB}" type="pres">
      <dgm:prSet presAssocID="{846DE657-11F9-461A-83C6-FA529F8E93E8}" presName="txShp" presStyleLbl="node1" presStyleIdx="0" presStyleCnt="1">
        <dgm:presLayoutVars>
          <dgm:bulletEnabled val="1"/>
        </dgm:presLayoutVars>
      </dgm:prSet>
      <dgm:spPr/>
      <dgm:t>
        <a:bodyPr/>
        <a:lstStyle/>
        <a:p>
          <a:endParaRPr lang="en-US"/>
        </a:p>
      </dgm:t>
    </dgm:pt>
  </dgm:ptLst>
  <dgm:cxnLst>
    <dgm:cxn modelId="{A33485E9-6460-4C12-9095-2765F80E9746}" type="presOf" srcId="{9E63F3E7-E49D-425E-B0A9-1E620977D887}" destId="{EE8A3083-906C-4650-984F-2F1379359C42}" srcOrd="0" destOrd="0" presId="urn:microsoft.com/office/officeart/2005/8/layout/vList3"/>
    <dgm:cxn modelId="{32BA0E65-76DB-4779-84B6-124CB39A0577}" srcId="{9E63F3E7-E49D-425E-B0A9-1E620977D887}" destId="{846DE657-11F9-461A-83C6-FA529F8E93E8}" srcOrd="0" destOrd="0" parTransId="{2FC06A20-20B1-4F6C-AD98-9390D8C41246}" sibTransId="{D059A2A1-74E2-4183-AC49-5AD4951DF88E}"/>
    <dgm:cxn modelId="{60AAC855-37B0-48B0-8227-449BA1C7AEB7}" type="presOf" srcId="{846DE657-11F9-461A-83C6-FA529F8E93E8}" destId="{6A2FAE59-CF07-45B9-9F09-8CF4D50D79EB}" srcOrd="0" destOrd="0" presId="urn:microsoft.com/office/officeart/2005/8/layout/vList3"/>
    <dgm:cxn modelId="{D53E687C-B5AF-47EF-9D9F-9B4B17A735AF}" type="presParOf" srcId="{EE8A3083-906C-4650-984F-2F1379359C42}" destId="{53F2EA57-6AB7-46E6-B581-0723B278DE87}" srcOrd="0" destOrd="0" presId="urn:microsoft.com/office/officeart/2005/8/layout/vList3"/>
    <dgm:cxn modelId="{092A5405-7F99-46AC-B6FC-73413DBD5CA5}" type="presParOf" srcId="{53F2EA57-6AB7-46E6-B581-0723B278DE87}" destId="{463EDCC4-2812-4920-9849-637CCF8160D1}" srcOrd="0" destOrd="0" presId="urn:microsoft.com/office/officeart/2005/8/layout/vList3"/>
    <dgm:cxn modelId="{2D2994E9-C94E-4699-9255-3A0D9B4AC3EF}" type="presParOf" srcId="{53F2EA57-6AB7-46E6-B581-0723B278DE87}" destId="{6A2FAE59-CF07-45B9-9F09-8CF4D50D79EB}"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E63F3E7-E49D-425E-B0A9-1E620977D887}" type="doc">
      <dgm:prSet loTypeId="urn:microsoft.com/office/officeart/2005/8/layout/vList3" loCatId="list" qsTypeId="urn:microsoft.com/office/officeart/2005/8/quickstyle/3d3" qsCatId="3D" csTypeId="urn:microsoft.com/office/officeart/2005/8/colors/colorful4" csCatId="colorful" phldr="1"/>
      <dgm:spPr/>
    </dgm:pt>
    <dgm:pt modelId="{846DE657-11F9-461A-83C6-FA529F8E93E8}">
      <dgm:prSet phldrT="[Текст]"/>
      <dgm:spPr/>
      <dgm:t>
        <a:bodyPr/>
        <a:lstStyle/>
        <a:p>
          <a:r>
            <a:rPr lang="ru-RU">
              <a:solidFill>
                <a:schemeClr val="tx1"/>
              </a:solidFill>
              <a:latin typeface="Times New Roman" panose="02020603050405020304" pitchFamily="18" charset="0"/>
              <a:cs typeface="Times New Roman" panose="02020603050405020304" pitchFamily="18" charset="0"/>
            </a:rPr>
            <a:t>Бұл қол жетімді жалғыз аннотация. Жазба </a:t>
          </a:r>
          <a:r>
            <a:rPr lang="en-US">
              <a:solidFill>
                <a:schemeClr val="tx1"/>
              </a:solidFill>
              <a:latin typeface="Times New Roman" panose="02020603050405020304" pitchFamily="18" charset="0"/>
              <a:cs typeface="Times New Roman" panose="02020603050405020304" pitchFamily="18" charset="0"/>
            </a:rPr>
            <a:t>UML </a:t>
          </a:r>
          <a:r>
            <a:rPr lang="ru-RU">
              <a:solidFill>
                <a:schemeClr val="tx1"/>
              </a:solidFill>
              <a:latin typeface="Times New Roman" panose="02020603050405020304" pitchFamily="18" charset="0"/>
              <a:cs typeface="Times New Roman" panose="02020603050405020304" pitchFamily="18" charset="0"/>
            </a:rPr>
            <a:t>элементінің түсініктемелерін, шектеулерін және т.б. көрсету үшін пайдаланылады.</a:t>
          </a:r>
          <a:endParaRPr lang="ru-RU" dirty="0">
            <a:solidFill>
              <a:schemeClr val="tx1"/>
            </a:solidFill>
          </a:endParaRPr>
        </a:p>
      </dgm:t>
    </dgm:pt>
    <dgm:pt modelId="{2FC06A20-20B1-4F6C-AD98-9390D8C41246}" type="parTrans" cxnId="{32BA0E65-76DB-4779-84B6-124CB39A0577}">
      <dgm:prSet/>
      <dgm:spPr/>
      <dgm:t>
        <a:bodyPr/>
        <a:lstStyle/>
        <a:p>
          <a:endParaRPr lang="ru-RU">
            <a:solidFill>
              <a:schemeClr val="tx1"/>
            </a:solidFill>
          </a:endParaRPr>
        </a:p>
      </dgm:t>
    </dgm:pt>
    <dgm:pt modelId="{D059A2A1-74E2-4183-AC49-5AD4951DF88E}" type="sibTrans" cxnId="{32BA0E65-76DB-4779-84B6-124CB39A0577}">
      <dgm:prSet/>
      <dgm:spPr/>
      <dgm:t>
        <a:bodyPr/>
        <a:lstStyle/>
        <a:p>
          <a:endParaRPr lang="ru-RU">
            <a:solidFill>
              <a:schemeClr val="tx1"/>
            </a:solidFill>
          </a:endParaRPr>
        </a:p>
      </dgm:t>
    </dgm:pt>
    <dgm:pt modelId="{EE8A3083-906C-4650-984F-2F1379359C42}" type="pres">
      <dgm:prSet presAssocID="{9E63F3E7-E49D-425E-B0A9-1E620977D887}" presName="linearFlow" presStyleCnt="0">
        <dgm:presLayoutVars>
          <dgm:dir/>
          <dgm:resizeHandles val="exact"/>
        </dgm:presLayoutVars>
      </dgm:prSet>
      <dgm:spPr/>
    </dgm:pt>
    <dgm:pt modelId="{53F2EA57-6AB7-46E6-B581-0723B278DE87}" type="pres">
      <dgm:prSet presAssocID="{846DE657-11F9-461A-83C6-FA529F8E93E8}" presName="composite" presStyleCnt="0"/>
      <dgm:spPr/>
    </dgm:pt>
    <dgm:pt modelId="{463EDCC4-2812-4920-9849-637CCF8160D1}" type="pres">
      <dgm:prSet presAssocID="{846DE657-11F9-461A-83C6-FA529F8E93E8}" presName="imgShp" presStyleLbl="fgImgPlace1" presStyleIdx="0" presStyleCnt="1"/>
      <dgm:spPr>
        <a:blipFill rotWithShape="1">
          <a:blip xmlns:r="http://schemas.openxmlformats.org/officeDocument/2006/relationships" r:embed="rId1"/>
          <a:stretch>
            <a:fillRect/>
          </a:stretch>
        </a:blipFill>
      </dgm:spPr>
    </dgm:pt>
    <dgm:pt modelId="{6A2FAE59-CF07-45B9-9F09-8CF4D50D79EB}" type="pres">
      <dgm:prSet presAssocID="{846DE657-11F9-461A-83C6-FA529F8E93E8}" presName="txShp" presStyleLbl="node1" presStyleIdx="0" presStyleCnt="1">
        <dgm:presLayoutVars>
          <dgm:bulletEnabled val="1"/>
        </dgm:presLayoutVars>
      </dgm:prSet>
      <dgm:spPr/>
      <dgm:t>
        <a:bodyPr/>
        <a:lstStyle/>
        <a:p>
          <a:endParaRPr lang="en-US"/>
        </a:p>
      </dgm:t>
    </dgm:pt>
  </dgm:ptLst>
  <dgm:cxnLst>
    <dgm:cxn modelId="{B24F4F0D-F3CF-42E1-8A14-E5B13E0C7A4C}" type="presOf" srcId="{846DE657-11F9-461A-83C6-FA529F8E93E8}" destId="{6A2FAE59-CF07-45B9-9F09-8CF4D50D79EB}" srcOrd="0" destOrd="0" presId="urn:microsoft.com/office/officeart/2005/8/layout/vList3"/>
    <dgm:cxn modelId="{32BA0E65-76DB-4779-84B6-124CB39A0577}" srcId="{9E63F3E7-E49D-425E-B0A9-1E620977D887}" destId="{846DE657-11F9-461A-83C6-FA529F8E93E8}" srcOrd="0" destOrd="0" parTransId="{2FC06A20-20B1-4F6C-AD98-9390D8C41246}" sibTransId="{D059A2A1-74E2-4183-AC49-5AD4951DF88E}"/>
    <dgm:cxn modelId="{D15588D2-B54F-4046-A1C2-100170812CA3}" type="presOf" srcId="{9E63F3E7-E49D-425E-B0A9-1E620977D887}" destId="{EE8A3083-906C-4650-984F-2F1379359C42}" srcOrd="0" destOrd="0" presId="urn:microsoft.com/office/officeart/2005/8/layout/vList3"/>
    <dgm:cxn modelId="{C242D3BC-9F11-4E75-BFA9-03847BACFBBA}" type="presParOf" srcId="{EE8A3083-906C-4650-984F-2F1379359C42}" destId="{53F2EA57-6AB7-46E6-B581-0723B278DE87}" srcOrd="0" destOrd="0" presId="urn:microsoft.com/office/officeart/2005/8/layout/vList3"/>
    <dgm:cxn modelId="{AE725A13-89E3-4EFE-A08E-0C5D357DFBBD}" type="presParOf" srcId="{53F2EA57-6AB7-46E6-B581-0723B278DE87}" destId="{463EDCC4-2812-4920-9849-637CCF8160D1}" srcOrd="0" destOrd="0" presId="urn:microsoft.com/office/officeart/2005/8/layout/vList3"/>
    <dgm:cxn modelId="{16F8F5A8-1139-463C-A040-9D108F662A1F}" type="presParOf" srcId="{53F2EA57-6AB7-46E6-B581-0723B278DE87}" destId="{6A2FAE59-CF07-45B9-9F09-8CF4D50D79EB}"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0AD785-E93A-471F-94B1-A3E2BDCF0C32}">
      <dsp:nvSpPr>
        <dsp:cNvPr id="0" name=""/>
        <dsp:cNvSpPr/>
      </dsp:nvSpPr>
      <dsp:spPr>
        <a:xfrm>
          <a:off x="0" y="2996"/>
          <a:ext cx="1096587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5FCCAC-8E60-4106-9304-EF4C652B6807}">
      <dsp:nvSpPr>
        <dsp:cNvPr id="0" name=""/>
        <dsp:cNvSpPr/>
      </dsp:nvSpPr>
      <dsp:spPr>
        <a:xfrm>
          <a:off x="0" y="0"/>
          <a:ext cx="2193175" cy="6130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kk-KZ" sz="2000" b="1" kern="1200" dirty="0">
              <a:solidFill>
                <a:schemeClr val="accent1">
                  <a:lumMod val="75000"/>
                </a:schemeClr>
              </a:solidFill>
              <a:latin typeface="Times New Roman" panose="02020603050405020304" pitchFamily="18" charset="0"/>
              <a:cs typeface="Times New Roman" panose="02020603050405020304" pitchFamily="18" charset="0"/>
            </a:rPr>
            <a:t>Объектіге бағытталған жүйенің элементтері</a:t>
          </a:r>
          <a:endParaRPr lang="x-none" sz="2000" kern="1200" dirty="0">
            <a:solidFill>
              <a:schemeClr val="accent1">
                <a:lumMod val="75000"/>
              </a:schemeClr>
            </a:solidFill>
          </a:endParaRPr>
        </a:p>
      </dsp:txBody>
      <dsp:txXfrm>
        <a:off x="0" y="0"/>
        <a:ext cx="2193175" cy="6130855"/>
      </dsp:txXfrm>
    </dsp:sp>
    <dsp:sp modelId="{B4E10600-1E6B-4593-81B9-3215A405CA41}">
      <dsp:nvSpPr>
        <dsp:cNvPr id="0" name=""/>
        <dsp:cNvSpPr/>
      </dsp:nvSpPr>
      <dsp:spPr>
        <a:xfrm>
          <a:off x="2357663" y="51268"/>
          <a:ext cx="8608215" cy="965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a:lnSpc>
              <a:spcPct val="90000"/>
            </a:lnSpc>
            <a:spcBef>
              <a:spcPct val="0"/>
            </a:spcBef>
            <a:spcAft>
              <a:spcPct val="35000"/>
            </a:spcAft>
            <a:buNone/>
          </a:pPr>
          <a:r>
            <a:rPr lang="be-BY" sz="1800" b="1" kern="1200" dirty="0">
              <a:latin typeface="Times New Roman" panose="02020603050405020304" pitchFamily="18" charset="0"/>
              <a:cs typeface="Times New Roman" panose="02020603050405020304" pitchFamily="18" charset="0"/>
            </a:rPr>
            <a:t>Объект</a:t>
          </a:r>
          <a:r>
            <a:rPr lang="be-BY" sz="1800" kern="1200" dirty="0">
              <a:latin typeface="Times New Roman" panose="02020603050405020304" pitchFamily="18" charset="0"/>
              <a:cs typeface="Times New Roman" panose="02020603050405020304" pitchFamily="18" charset="0"/>
            </a:rPr>
            <a:t> - проблемалық доменде бар және деректер (атрибут) немесе мінез-құлық арқылы анықталуы мүмкін нәрсе. Барлық материалдық нысандар (студенттер, пациенттер) және кейбір материалдық емес нысандар (банк шоты) объект ретінде модельденеді.</a:t>
          </a:r>
        </a:p>
      </dsp:txBody>
      <dsp:txXfrm>
        <a:off x="2357663" y="51268"/>
        <a:ext cx="8608215" cy="965430"/>
      </dsp:txXfrm>
    </dsp:sp>
    <dsp:sp modelId="{396C2389-8335-48F4-9278-2DF4C1A22203}">
      <dsp:nvSpPr>
        <dsp:cNvPr id="0" name=""/>
        <dsp:cNvSpPr/>
      </dsp:nvSpPr>
      <dsp:spPr>
        <a:xfrm>
          <a:off x="2193175" y="1155198"/>
          <a:ext cx="877270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10FD36-61D4-4A10-BB0A-1280F16826AF}">
      <dsp:nvSpPr>
        <dsp:cNvPr id="0" name=""/>
        <dsp:cNvSpPr/>
      </dsp:nvSpPr>
      <dsp:spPr>
        <a:xfrm>
          <a:off x="2334680" y="1166069"/>
          <a:ext cx="8608215" cy="965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a:lnSpc>
              <a:spcPct val="90000"/>
            </a:lnSpc>
            <a:spcBef>
              <a:spcPct val="0"/>
            </a:spcBef>
            <a:spcAft>
              <a:spcPct val="35000"/>
            </a:spcAft>
            <a:buNone/>
          </a:pPr>
          <a:r>
            <a:rPr lang="be-BY" sz="1800" b="1" kern="1200" dirty="0">
              <a:latin typeface="Times New Roman" panose="02020603050405020304" pitchFamily="18" charset="0"/>
              <a:cs typeface="Times New Roman" panose="02020603050405020304" pitchFamily="18" charset="0"/>
            </a:rPr>
            <a:t>Атрибуттар </a:t>
          </a:r>
          <a:r>
            <a:rPr lang="be-BY" sz="1800" kern="1200" dirty="0">
              <a:latin typeface="Times New Roman" panose="02020603050405020304" pitchFamily="18" charset="0"/>
              <a:cs typeface="Times New Roman" panose="02020603050405020304" pitchFamily="18" charset="0"/>
            </a:rPr>
            <a:t>- объект туралы ақпаратты сипаттайды.</a:t>
          </a:r>
        </a:p>
      </dsp:txBody>
      <dsp:txXfrm>
        <a:off x="2334680" y="1166069"/>
        <a:ext cx="8608215" cy="965430"/>
      </dsp:txXfrm>
    </dsp:sp>
    <dsp:sp modelId="{F3915B74-A976-4E1B-9E1C-43115E0A6BCF}">
      <dsp:nvSpPr>
        <dsp:cNvPr id="0" name=""/>
        <dsp:cNvSpPr/>
      </dsp:nvSpPr>
      <dsp:spPr>
        <a:xfrm>
          <a:off x="2193175" y="2030399"/>
          <a:ext cx="877270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AC9658-B555-42D3-8461-915DA0E1FFBB}">
      <dsp:nvSpPr>
        <dsp:cNvPr id="0" name=""/>
        <dsp:cNvSpPr/>
      </dsp:nvSpPr>
      <dsp:spPr>
        <a:xfrm>
          <a:off x="2357663" y="2085303"/>
          <a:ext cx="8608215" cy="965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a:lnSpc>
              <a:spcPct val="90000"/>
            </a:lnSpc>
            <a:spcBef>
              <a:spcPct val="0"/>
            </a:spcBef>
            <a:spcAft>
              <a:spcPct val="35000"/>
            </a:spcAft>
            <a:buNone/>
          </a:pPr>
          <a:r>
            <a:rPr lang="be-BY" sz="1800" b="1" kern="1200" dirty="0">
              <a:latin typeface="Times New Roman" panose="02020603050405020304" pitchFamily="18" charset="0"/>
              <a:cs typeface="Times New Roman" panose="02020603050405020304" pitchFamily="18" charset="0"/>
            </a:rPr>
            <a:t>Мінез-құлық </a:t>
          </a:r>
          <a:r>
            <a:rPr lang="be-BY" sz="1800" kern="1200" dirty="0">
              <a:latin typeface="Times New Roman" panose="02020603050405020304" pitchFamily="18" charset="0"/>
              <a:cs typeface="Times New Roman" panose="02020603050405020304" pitchFamily="18" charset="0"/>
            </a:rPr>
            <a:t>– бұл нысанның не істей алатынын көрсетеді. Ол объектілерде орындалатын операцияны анықтайды.</a:t>
          </a:r>
        </a:p>
        <a:p>
          <a:pPr lvl="0" algn="just" defTabSz="800100">
            <a:lnSpc>
              <a:spcPct val="90000"/>
            </a:lnSpc>
            <a:spcBef>
              <a:spcPct val="0"/>
            </a:spcBef>
            <a:spcAft>
              <a:spcPct val="35000"/>
            </a:spcAft>
            <a:buNone/>
          </a:pPr>
          <a:endParaRPr lang="be-BY" sz="1800" kern="1200" dirty="0">
            <a:latin typeface="Times New Roman" panose="02020603050405020304" pitchFamily="18" charset="0"/>
            <a:cs typeface="Times New Roman" panose="02020603050405020304" pitchFamily="18" charset="0"/>
          </a:endParaRPr>
        </a:p>
      </dsp:txBody>
      <dsp:txXfrm>
        <a:off x="2357663" y="2085303"/>
        <a:ext cx="8608215" cy="965430"/>
      </dsp:txXfrm>
    </dsp:sp>
    <dsp:sp modelId="{58A7FDB6-7D3B-4E71-B265-125BC12E5F92}">
      <dsp:nvSpPr>
        <dsp:cNvPr id="0" name=""/>
        <dsp:cNvSpPr/>
      </dsp:nvSpPr>
      <dsp:spPr>
        <a:xfrm>
          <a:off x="2193175" y="3044101"/>
          <a:ext cx="877270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D63F800-DC71-4AEE-A788-60AB08323555}">
      <dsp:nvSpPr>
        <dsp:cNvPr id="0" name=""/>
        <dsp:cNvSpPr/>
      </dsp:nvSpPr>
      <dsp:spPr>
        <a:xfrm>
          <a:off x="2357663" y="3092373"/>
          <a:ext cx="8608215" cy="965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a:lnSpc>
              <a:spcPct val="90000"/>
            </a:lnSpc>
            <a:spcBef>
              <a:spcPct val="0"/>
            </a:spcBef>
            <a:spcAft>
              <a:spcPct val="35000"/>
            </a:spcAft>
          </a:pPr>
          <a:r>
            <a:rPr lang="be-BY" sz="1800" b="1" kern="1200">
              <a:latin typeface="Times New Roman" panose="02020603050405020304" pitchFamily="18" charset="0"/>
              <a:cs typeface="Times New Roman" panose="02020603050405020304" pitchFamily="18" charset="0"/>
            </a:rPr>
            <a:t>Класс </a:t>
          </a:r>
          <a:r>
            <a:rPr lang="be-BY" sz="1800" kern="1200">
              <a:latin typeface="Times New Roman" panose="02020603050405020304" pitchFamily="18" charset="0"/>
              <a:cs typeface="Times New Roman" panose="02020603050405020304" pitchFamily="18" charset="0"/>
            </a:rPr>
            <a:t>- деректерді және оның әрекетін инкапсуляциялайды. Мағынасы мен мақсаты ұқсас объектілер класс ретінде топтастырылған.</a:t>
          </a:r>
          <a:endParaRPr lang="be-BY" sz="1800" kern="1200" dirty="0">
            <a:latin typeface="Times New Roman" panose="02020603050405020304" pitchFamily="18" charset="0"/>
            <a:cs typeface="Times New Roman" panose="02020603050405020304" pitchFamily="18" charset="0"/>
          </a:endParaRPr>
        </a:p>
      </dsp:txBody>
      <dsp:txXfrm>
        <a:off x="2357663" y="3092373"/>
        <a:ext cx="8608215" cy="965430"/>
      </dsp:txXfrm>
    </dsp:sp>
    <dsp:sp modelId="{212EE93F-F63F-4090-BB02-0B3A52F423CB}">
      <dsp:nvSpPr>
        <dsp:cNvPr id="0" name=""/>
        <dsp:cNvSpPr/>
      </dsp:nvSpPr>
      <dsp:spPr>
        <a:xfrm>
          <a:off x="2193175" y="4057803"/>
          <a:ext cx="877270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E06D05-4FB3-4AC7-80C3-EAC25DBDBE17}">
      <dsp:nvSpPr>
        <dsp:cNvPr id="0" name=""/>
        <dsp:cNvSpPr/>
      </dsp:nvSpPr>
      <dsp:spPr>
        <a:xfrm>
          <a:off x="2357663" y="4106074"/>
          <a:ext cx="8608215" cy="965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a:lnSpc>
              <a:spcPct val="90000"/>
            </a:lnSpc>
            <a:spcBef>
              <a:spcPct val="0"/>
            </a:spcBef>
            <a:spcAft>
              <a:spcPct val="35000"/>
            </a:spcAft>
          </a:pPr>
          <a:r>
            <a:rPr lang="be-BY" sz="1800" b="1" kern="1200">
              <a:latin typeface="Times New Roman" panose="02020603050405020304" pitchFamily="18" charset="0"/>
              <a:cs typeface="Times New Roman" panose="02020603050405020304" pitchFamily="18" charset="0"/>
            </a:rPr>
            <a:t>Әдістер </a:t>
          </a:r>
          <a:r>
            <a:rPr lang="be-BY" sz="1800" kern="1200">
              <a:latin typeface="Times New Roman" panose="02020603050405020304" pitchFamily="18" charset="0"/>
              <a:cs typeface="Times New Roman" panose="02020603050405020304" pitchFamily="18" charset="0"/>
            </a:rPr>
            <a:t>– класстың әрекетін анықтайды. Олар объект орындай алатын әрекеттен басқа ештеңе емес.</a:t>
          </a:r>
          <a:endParaRPr lang="be-BY" sz="1800" kern="1200" dirty="0">
            <a:latin typeface="Times New Roman" panose="02020603050405020304" pitchFamily="18" charset="0"/>
            <a:cs typeface="Times New Roman" panose="02020603050405020304" pitchFamily="18" charset="0"/>
          </a:endParaRPr>
        </a:p>
      </dsp:txBody>
      <dsp:txXfrm>
        <a:off x="2357663" y="4106074"/>
        <a:ext cx="8608215" cy="965430"/>
      </dsp:txXfrm>
    </dsp:sp>
    <dsp:sp modelId="{7507AA2C-71B0-413D-B531-8FFA6595C71D}">
      <dsp:nvSpPr>
        <dsp:cNvPr id="0" name=""/>
        <dsp:cNvSpPr/>
      </dsp:nvSpPr>
      <dsp:spPr>
        <a:xfrm>
          <a:off x="2193175" y="5071505"/>
          <a:ext cx="877270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AFC403-1F36-48AB-AF0A-87FA35AD03DC}">
      <dsp:nvSpPr>
        <dsp:cNvPr id="0" name=""/>
        <dsp:cNvSpPr/>
      </dsp:nvSpPr>
      <dsp:spPr>
        <a:xfrm>
          <a:off x="2357663" y="5119776"/>
          <a:ext cx="8608215" cy="965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a:lnSpc>
              <a:spcPct val="90000"/>
            </a:lnSpc>
            <a:spcBef>
              <a:spcPct val="0"/>
            </a:spcBef>
            <a:spcAft>
              <a:spcPct val="35000"/>
            </a:spcAft>
          </a:pPr>
          <a:r>
            <a:rPr lang="be-BY" sz="1800" b="1" kern="1200">
              <a:latin typeface="Times New Roman" panose="02020603050405020304" pitchFamily="18" charset="0"/>
              <a:cs typeface="Times New Roman" panose="02020603050405020304" pitchFamily="18" charset="0"/>
            </a:rPr>
            <a:t>Хабарлама </a:t>
          </a:r>
          <a:r>
            <a:rPr lang="be-BY" sz="1800" kern="1200">
              <a:latin typeface="Times New Roman" panose="02020603050405020304" pitchFamily="18" charset="0"/>
              <a:cs typeface="Times New Roman" panose="02020603050405020304" pitchFamily="18" charset="0"/>
            </a:rPr>
            <a:t>– бір объектіден екіншісіне функция немесе процедура шақыру. Олар әдістерді іске қосу үшін объектілерге жіберілетін ақпарат. Негізінде, хабарлама бір объектіден екіншісіне функция немесе процедураны шақыру болып табылады.</a:t>
          </a:r>
          <a:endParaRPr lang="x-none" sz="1800" kern="1200" dirty="0"/>
        </a:p>
      </dsp:txBody>
      <dsp:txXfrm>
        <a:off x="2357663" y="5119776"/>
        <a:ext cx="8608215" cy="965430"/>
      </dsp:txXfrm>
    </dsp:sp>
    <dsp:sp modelId="{39D566BC-A40C-4CF4-B94F-CE2A45CB2C11}">
      <dsp:nvSpPr>
        <dsp:cNvPr id="0" name=""/>
        <dsp:cNvSpPr/>
      </dsp:nvSpPr>
      <dsp:spPr>
        <a:xfrm>
          <a:off x="2193175" y="6136849"/>
          <a:ext cx="877270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FA050B-2F7B-43C3-ACB5-AFD2FC99A052}">
      <dsp:nvSpPr>
        <dsp:cNvPr id="0" name=""/>
        <dsp:cNvSpPr/>
      </dsp:nvSpPr>
      <dsp:spPr>
        <a:xfrm>
          <a:off x="746660" y="209"/>
          <a:ext cx="1790344" cy="1074206"/>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buNone/>
          </a:pPr>
          <a:r>
            <a:rPr lang="be-BY" sz="1900" b="1" kern="1200" dirty="0">
              <a:solidFill>
                <a:schemeClr val="tx1"/>
              </a:solidFill>
              <a:latin typeface="Times New Roman" panose="02020603050405020304" pitchFamily="18" charset="0"/>
              <a:cs typeface="Times New Roman" panose="02020603050405020304" pitchFamily="18" charset="0"/>
            </a:rPr>
            <a:t>Инкапсуляция </a:t>
          </a:r>
          <a:r>
            <a:rPr lang="be-BY" sz="1900" kern="1200" dirty="0">
              <a:solidFill>
                <a:schemeClr val="tx1"/>
              </a:solidFill>
              <a:latin typeface="Times New Roman" panose="02020603050405020304" pitchFamily="18" charset="0"/>
              <a:cs typeface="Times New Roman" panose="02020603050405020304" pitchFamily="18" charset="0"/>
            </a:rPr>
            <a:t>(</a:t>
          </a:r>
          <a:r>
            <a:rPr lang="af-ZA" sz="1900" kern="1200" dirty="0">
              <a:solidFill>
                <a:schemeClr val="tx1"/>
              </a:solidFill>
              <a:latin typeface="Times New Roman" panose="02020603050405020304" pitchFamily="18" charset="0"/>
              <a:cs typeface="Times New Roman" panose="02020603050405020304" pitchFamily="18" charset="0"/>
            </a:rPr>
            <a:t>encapsulation)</a:t>
          </a:r>
        </a:p>
      </dsp:txBody>
      <dsp:txXfrm>
        <a:off x="746660" y="209"/>
        <a:ext cx="1790344" cy="1074206"/>
      </dsp:txXfrm>
    </dsp:sp>
    <dsp:sp modelId="{76E74E78-ED7B-410B-873F-8F43087B3429}">
      <dsp:nvSpPr>
        <dsp:cNvPr id="0" name=""/>
        <dsp:cNvSpPr/>
      </dsp:nvSpPr>
      <dsp:spPr>
        <a:xfrm>
          <a:off x="2716039" y="209"/>
          <a:ext cx="1790344" cy="1074206"/>
        </a:xfrm>
        <a:prstGeom prst="rect">
          <a:avLst/>
        </a:prstGeom>
        <a:gradFill rotWithShape="0">
          <a:gsLst>
            <a:gs pos="0">
              <a:schemeClr val="accent4">
                <a:hueOff val="1960178"/>
                <a:satOff val="-8155"/>
                <a:lumOff val="1922"/>
                <a:alphaOff val="0"/>
                <a:satMod val="103000"/>
                <a:lumMod val="102000"/>
                <a:tint val="94000"/>
              </a:schemeClr>
            </a:gs>
            <a:gs pos="50000">
              <a:schemeClr val="accent4">
                <a:hueOff val="1960178"/>
                <a:satOff val="-8155"/>
                <a:lumOff val="1922"/>
                <a:alphaOff val="0"/>
                <a:satMod val="110000"/>
                <a:lumMod val="100000"/>
                <a:shade val="100000"/>
              </a:schemeClr>
            </a:gs>
            <a:gs pos="100000">
              <a:schemeClr val="accent4">
                <a:hueOff val="1960178"/>
                <a:satOff val="-8155"/>
                <a:lumOff val="192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buNone/>
          </a:pPr>
          <a:r>
            <a:rPr lang="be-BY" sz="1900" b="1" kern="1200" dirty="0">
              <a:solidFill>
                <a:schemeClr val="tx1"/>
              </a:solidFill>
              <a:latin typeface="Times New Roman" panose="02020603050405020304" pitchFamily="18" charset="0"/>
              <a:cs typeface="Times New Roman" panose="02020603050405020304" pitchFamily="18" charset="0"/>
            </a:rPr>
            <a:t>Мұрагерлік </a:t>
          </a:r>
          <a:r>
            <a:rPr lang="be-BY" sz="1900" kern="1200" dirty="0">
              <a:solidFill>
                <a:schemeClr val="tx1"/>
              </a:solidFill>
              <a:latin typeface="Times New Roman" panose="02020603050405020304" pitchFamily="18" charset="0"/>
              <a:cs typeface="Times New Roman" panose="02020603050405020304" pitchFamily="18" charset="0"/>
            </a:rPr>
            <a:t>(</a:t>
          </a:r>
          <a:r>
            <a:rPr lang="af-ZA" sz="1900" kern="1200" dirty="0">
              <a:solidFill>
                <a:schemeClr val="tx1"/>
              </a:solidFill>
              <a:latin typeface="Times New Roman" panose="02020603050405020304" pitchFamily="18" charset="0"/>
              <a:cs typeface="Times New Roman" panose="02020603050405020304" pitchFamily="18" charset="0"/>
            </a:rPr>
            <a:t>inheritance)</a:t>
          </a:r>
        </a:p>
      </dsp:txBody>
      <dsp:txXfrm>
        <a:off x="2716039" y="209"/>
        <a:ext cx="1790344" cy="1074206"/>
      </dsp:txXfrm>
    </dsp:sp>
    <dsp:sp modelId="{C9795732-52AF-4837-B6D0-7B310BCBBF59}">
      <dsp:nvSpPr>
        <dsp:cNvPr id="0" name=""/>
        <dsp:cNvSpPr/>
      </dsp:nvSpPr>
      <dsp:spPr>
        <a:xfrm>
          <a:off x="746660" y="1253450"/>
          <a:ext cx="1790344" cy="1074206"/>
        </a:xfrm>
        <a:prstGeom prst="rect">
          <a:avLst/>
        </a:prstGeom>
        <a:gradFill rotWithShape="0">
          <a:gsLst>
            <a:gs pos="0">
              <a:schemeClr val="accent4">
                <a:hueOff val="3920356"/>
                <a:satOff val="-16311"/>
                <a:lumOff val="3843"/>
                <a:alphaOff val="0"/>
                <a:satMod val="103000"/>
                <a:lumMod val="102000"/>
                <a:tint val="94000"/>
              </a:schemeClr>
            </a:gs>
            <a:gs pos="50000">
              <a:schemeClr val="accent4">
                <a:hueOff val="3920356"/>
                <a:satOff val="-16311"/>
                <a:lumOff val="3843"/>
                <a:alphaOff val="0"/>
                <a:satMod val="110000"/>
                <a:lumMod val="100000"/>
                <a:shade val="100000"/>
              </a:schemeClr>
            </a:gs>
            <a:gs pos="100000">
              <a:schemeClr val="accent4">
                <a:hueOff val="3920356"/>
                <a:satOff val="-16311"/>
                <a:lumOff val="384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buNone/>
          </a:pPr>
          <a:r>
            <a:rPr lang="be-BY" sz="1900" b="1" kern="1200" dirty="0">
              <a:solidFill>
                <a:schemeClr val="tx1"/>
              </a:solidFill>
              <a:latin typeface="Times New Roman" panose="02020603050405020304" pitchFamily="18" charset="0"/>
              <a:cs typeface="Times New Roman" panose="02020603050405020304" pitchFamily="18" charset="0"/>
            </a:rPr>
            <a:t>Полиморфизм</a:t>
          </a:r>
          <a:r>
            <a:rPr lang="be-BY" sz="1900" kern="1200" dirty="0">
              <a:solidFill>
                <a:schemeClr val="tx1"/>
              </a:solidFill>
              <a:latin typeface="Times New Roman" panose="02020603050405020304" pitchFamily="18" charset="0"/>
              <a:cs typeface="Times New Roman" panose="02020603050405020304" pitchFamily="18" charset="0"/>
            </a:rPr>
            <a:t> (</a:t>
          </a:r>
          <a:r>
            <a:rPr lang="af-ZA" sz="1900" kern="1200" dirty="0">
              <a:solidFill>
                <a:schemeClr val="tx1"/>
              </a:solidFill>
              <a:latin typeface="Times New Roman" panose="02020603050405020304" pitchFamily="18" charset="0"/>
              <a:cs typeface="Times New Roman" panose="02020603050405020304" pitchFamily="18" charset="0"/>
            </a:rPr>
            <a:t>polymorphism)</a:t>
          </a:r>
        </a:p>
      </dsp:txBody>
      <dsp:txXfrm>
        <a:off x="746660" y="1253450"/>
        <a:ext cx="1790344" cy="1074206"/>
      </dsp:txXfrm>
    </dsp:sp>
    <dsp:sp modelId="{3F40D5F3-241F-4685-9036-55C475F8FC36}">
      <dsp:nvSpPr>
        <dsp:cNvPr id="0" name=""/>
        <dsp:cNvSpPr/>
      </dsp:nvSpPr>
      <dsp:spPr>
        <a:xfrm>
          <a:off x="2716039" y="1253450"/>
          <a:ext cx="1790344" cy="1074206"/>
        </a:xfrm>
        <a:prstGeom prst="rect">
          <a:avLst/>
        </a:prstGeom>
        <a:gradFill rotWithShape="0">
          <a:gsLst>
            <a:gs pos="0">
              <a:schemeClr val="accent4">
                <a:hueOff val="5880535"/>
                <a:satOff val="-24466"/>
                <a:lumOff val="5765"/>
                <a:alphaOff val="0"/>
                <a:satMod val="103000"/>
                <a:lumMod val="102000"/>
                <a:tint val="94000"/>
              </a:schemeClr>
            </a:gs>
            <a:gs pos="50000">
              <a:schemeClr val="accent4">
                <a:hueOff val="5880535"/>
                <a:satOff val="-24466"/>
                <a:lumOff val="5765"/>
                <a:alphaOff val="0"/>
                <a:satMod val="110000"/>
                <a:lumMod val="100000"/>
                <a:shade val="100000"/>
              </a:schemeClr>
            </a:gs>
            <a:gs pos="100000">
              <a:schemeClr val="accent4">
                <a:hueOff val="5880535"/>
                <a:satOff val="-24466"/>
                <a:lumOff val="576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buNone/>
          </a:pPr>
          <a:r>
            <a:rPr lang="be-BY" sz="1900" b="1" kern="1200" dirty="0">
              <a:solidFill>
                <a:schemeClr val="tx1"/>
              </a:solidFill>
              <a:latin typeface="Times New Roman" panose="02020603050405020304" pitchFamily="18" charset="0"/>
              <a:cs typeface="Times New Roman" panose="02020603050405020304" pitchFamily="18" charset="0"/>
            </a:rPr>
            <a:t>Абстракция</a:t>
          </a:r>
          <a:r>
            <a:rPr lang="be-BY" sz="1900" kern="1200" dirty="0">
              <a:solidFill>
                <a:schemeClr val="tx1"/>
              </a:solidFill>
              <a:latin typeface="Times New Roman" panose="02020603050405020304" pitchFamily="18" charset="0"/>
              <a:cs typeface="Times New Roman" panose="02020603050405020304" pitchFamily="18" charset="0"/>
            </a:rPr>
            <a:t> (</a:t>
          </a:r>
          <a:r>
            <a:rPr lang="af-ZA" sz="1900" kern="1200" dirty="0">
              <a:solidFill>
                <a:schemeClr val="tx1"/>
              </a:solidFill>
              <a:latin typeface="Times New Roman" panose="02020603050405020304" pitchFamily="18" charset="0"/>
              <a:cs typeface="Times New Roman" panose="02020603050405020304" pitchFamily="18" charset="0"/>
            </a:rPr>
            <a:t>abstraction)</a:t>
          </a:r>
        </a:p>
      </dsp:txBody>
      <dsp:txXfrm>
        <a:off x="2716039" y="1253450"/>
        <a:ext cx="1790344" cy="1074206"/>
      </dsp:txXfrm>
    </dsp:sp>
    <dsp:sp modelId="{597E1ABF-E65F-4DD4-9EEC-8FAF50352429}">
      <dsp:nvSpPr>
        <dsp:cNvPr id="0" name=""/>
        <dsp:cNvSpPr/>
      </dsp:nvSpPr>
      <dsp:spPr>
        <a:xfrm>
          <a:off x="746660" y="2506691"/>
          <a:ext cx="1790344" cy="1074206"/>
        </a:xfrm>
        <a:prstGeom prst="rect">
          <a:avLst/>
        </a:prstGeom>
        <a:gradFill rotWithShape="0">
          <a:gsLst>
            <a:gs pos="0">
              <a:schemeClr val="accent4">
                <a:hueOff val="7840713"/>
                <a:satOff val="-32622"/>
                <a:lumOff val="7686"/>
                <a:alphaOff val="0"/>
                <a:satMod val="103000"/>
                <a:lumMod val="102000"/>
                <a:tint val="94000"/>
              </a:schemeClr>
            </a:gs>
            <a:gs pos="50000">
              <a:schemeClr val="accent4">
                <a:hueOff val="7840713"/>
                <a:satOff val="-32622"/>
                <a:lumOff val="7686"/>
                <a:alphaOff val="0"/>
                <a:satMod val="110000"/>
                <a:lumMod val="100000"/>
                <a:shade val="100000"/>
              </a:schemeClr>
            </a:gs>
            <a:gs pos="100000">
              <a:schemeClr val="accent4">
                <a:hueOff val="7840713"/>
                <a:satOff val="-32622"/>
                <a:lumOff val="768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buNone/>
          </a:pPr>
          <a:r>
            <a:rPr lang="be-BY" sz="1900" b="1" kern="1200" dirty="0">
              <a:solidFill>
                <a:schemeClr val="tx1"/>
              </a:solidFill>
              <a:latin typeface="Times New Roman" panose="02020603050405020304" pitchFamily="18" charset="0"/>
              <a:cs typeface="Times New Roman" panose="02020603050405020304" pitchFamily="18" charset="0"/>
            </a:rPr>
            <a:t>Модульдік</a:t>
          </a:r>
          <a:r>
            <a:rPr lang="be-BY" sz="1900" kern="1200" dirty="0">
              <a:solidFill>
                <a:schemeClr val="tx1"/>
              </a:solidFill>
              <a:latin typeface="Times New Roman" panose="02020603050405020304" pitchFamily="18" charset="0"/>
              <a:cs typeface="Times New Roman" panose="02020603050405020304" pitchFamily="18" charset="0"/>
            </a:rPr>
            <a:t> (</a:t>
          </a:r>
          <a:r>
            <a:rPr lang="af-ZA" sz="1900" kern="1200" dirty="0">
              <a:solidFill>
                <a:schemeClr val="tx1"/>
              </a:solidFill>
              <a:latin typeface="Times New Roman" panose="02020603050405020304" pitchFamily="18" charset="0"/>
              <a:cs typeface="Times New Roman" panose="02020603050405020304" pitchFamily="18" charset="0"/>
            </a:rPr>
            <a:t>modularity)</a:t>
          </a:r>
        </a:p>
      </dsp:txBody>
      <dsp:txXfrm>
        <a:off x="746660" y="2506691"/>
        <a:ext cx="1790344" cy="1074206"/>
      </dsp:txXfrm>
    </dsp:sp>
    <dsp:sp modelId="{FA2A5A33-35F7-4A49-88BE-96455A6BBDA0}">
      <dsp:nvSpPr>
        <dsp:cNvPr id="0" name=""/>
        <dsp:cNvSpPr/>
      </dsp:nvSpPr>
      <dsp:spPr>
        <a:xfrm>
          <a:off x="2716039" y="2506691"/>
          <a:ext cx="1790344" cy="1074206"/>
        </a:xfrm>
        <a:prstGeom prst="rect">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buNone/>
          </a:pPr>
          <a:r>
            <a:rPr lang="be-BY" sz="1900" b="1" kern="1200" dirty="0">
              <a:solidFill>
                <a:schemeClr val="tx1"/>
              </a:solidFill>
              <a:latin typeface="Times New Roman" panose="02020603050405020304" pitchFamily="18" charset="0"/>
              <a:cs typeface="Times New Roman" panose="02020603050405020304" pitchFamily="18" charset="0"/>
            </a:rPr>
            <a:t>Иерархия</a:t>
          </a:r>
          <a:r>
            <a:rPr lang="be-BY" sz="1900" kern="1200" dirty="0">
              <a:solidFill>
                <a:schemeClr val="tx1"/>
              </a:solidFill>
              <a:latin typeface="Times New Roman" panose="02020603050405020304" pitchFamily="18" charset="0"/>
              <a:cs typeface="Times New Roman" panose="02020603050405020304" pitchFamily="18" charset="0"/>
            </a:rPr>
            <a:t> (</a:t>
          </a:r>
          <a:r>
            <a:rPr lang="af-ZA" sz="1900" kern="1200" dirty="0">
              <a:solidFill>
                <a:schemeClr val="tx1"/>
              </a:solidFill>
              <a:latin typeface="Times New Roman" panose="02020603050405020304" pitchFamily="18" charset="0"/>
              <a:cs typeface="Times New Roman" panose="02020603050405020304" pitchFamily="18" charset="0"/>
            </a:rPr>
            <a:t>hierarchy)</a:t>
          </a:r>
          <a:endParaRPr lang="x-none" sz="1900" kern="1200" dirty="0">
            <a:solidFill>
              <a:schemeClr val="tx1"/>
            </a:solidFill>
          </a:endParaRPr>
        </a:p>
      </dsp:txBody>
      <dsp:txXfrm>
        <a:off x="2716039" y="2506691"/>
        <a:ext cx="1790344" cy="10742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1C8AC1-38B3-455E-8053-E8EC0426C793}" type="datetimeFigureOut">
              <a:rPr lang="x-none" smtClean="0"/>
              <a:t>12/23/2021</a:t>
            </a:fld>
            <a:endParaRPr lang="x-none"/>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226E85-208C-44D0-BB72-C4FCF9CB4832}" type="slidenum">
              <a:rPr lang="x-none" smtClean="0"/>
              <a:t>‹#›</a:t>
            </a:fld>
            <a:endParaRPr lang="x-none"/>
          </a:p>
        </p:txBody>
      </p:sp>
    </p:spTree>
    <p:extLst>
      <p:ext uri="{BB962C8B-B14F-4D97-AF65-F5344CB8AC3E}">
        <p14:creationId xmlns:p14="http://schemas.microsoft.com/office/powerpoint/2010/main" val="3083709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D927922-5E87-4724-A99D-A4BDB6D43391}"/>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x-none"/>
          </a:p>
        </p:txBody>
      </p:sp>
      <p:sp>
        <p:nvSpPr>
          <p:cNvPr id="3" name="Подзаголовок 2">
            <a:extLst>
              <a:ext uri="{FF2B5EF4-FFF2-40B4-BE49-F238E27FC236}">
                <a16:creationId xmlns:a16="http://schemas.microsoft.com/office/drawing/2014/main" xmlns="" id="{37F0B98E-8DD1-42E2-B174-6EBD81A632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x-none"/>
          </a:p>
        </p:txBody>
      </p:sp>
      <p:sp>
        <p:nvSpPr>
          <p:cNvPr id="4" name="Дата 3">
            <a:extLst>
              <a:ext uri="{FF2B5EF4-FFF2-40B4-BE49-F238E27FC236}">
                <a16:creationId xmlns:a16="http://schemas.microsoft.com/office/drawing/2014/main" xmlns="" id="{64B4A237-4886-41AC-8B78-8E52FDFB855D}"/>
              </a:ext>
            </a:extLst>
          </p:cNvPr>
          <p:cNvSpPr>
            <a:spLocks noGrp="1"/>
          </p:cNvSpPr>
          <p:nvPr>
            <p:ph type="dt" sz="half" idx="10"/>
          </p:nvPr>
        </p:nvSpPr>
        <p:spPr/>
        <p:txBody>
          <a:bodyPr/>
          <a:lstStyle/>
          <a:p>
            <a:fld id="{CB2FEEDC-26A6-420E-B75C-88402B5C44FB}" type="datetimeFigureOut">
              <a:rPr lang="x-none" smtClean="0"/>
              <a:t>12/23/2021</a:t>
            </a:fld>
            <a:endParaRPr lang="x-none"/>
          </a:p>
        </p:txBody>
      </p:sp>
      <p:sp>
        <p:nvSpPr>
          <p:cNvPr id="5" name="Нижний колонтитул 4">
            <a:extLst>
              <a:ext uri="{FF2B5EF4-FFF2-40B4-BE49-F238E27FC236}">
                <a16:creationId xmlns:a16="http://schemas.microsoft.com/office/drawing/2014/main" xmlns="" id="{9491B69C-5BA8-42E5-81E4-603BBC3BA907}"/>
              </a:ext>
            </a:extLst>
          </p:cNvPr>
          <p:cNvSpPr>
            <a:spLocks noGrp="1"/>
          </p:cNvSpPr>
          <p:nvPr>
            <p:ph type="ftr" sz="quarter" idx="11"/>
          </p:nvPr>
        </p:nvSpPr>
        <p:spPr/>
        <p:txBody>
          <a:bodyPr/>
          <a:lstStyle/>
          <a:p>
            <a:endParaRPr lang="x-none"/>
          </a:p>
        </p:txBody>
      </p:sp>
      <p:sp>
        <p:nvSpPr>
          <p:cNvPr id="6" name="Номер слайда 5">
            <a:extLst>
              <a:ext uri="{FF2B5EF4-FFF2-40B4-BE49-F238E27FC236}">
                <a16:creationId xmlns:a16="http://schemas.microsoft.com/office/drawing/2014/main" xmlns="" id="{9C7C1345-89EB-42B1-9449-57B506043943}"/>
              </a:ext>
            </a:extLst>
          </p:cNvPr>
          <p:cNvSpPr>
            <a:spLocks noGrp="1"/>
          </p:cNvSpPr>
          <p:nvPr>
            <p:ph type="sldNum" sz="quarter" idx="12"/>
          </p:nvPr>
        </p:nvSpPr>
        <p:spPr/>
        <p:txBody>
          <a:bodyPr/>
          <a:lstStyle/>
          <a:p>
            <a:fld id="{4183DDB0-9303-4FB2-B89B-758498AEEB8E}" type="slidenum">
              <a:rPr lang="x-none" smtClean="0"/>
              <a:t>‹#›</a:t>
            </a:fld>
            <a:endParaRPr lang="x-none"/>
          </a:p>
        </p:txBody>
      </p:sp>
    </p:spTree>
    <p:extLst>
      <p:ext uri="{BB962C8B-B14F-4D97-AF65-F5344CB8AC3E}">
        <p14:creationId xmlns:p14="http://schemas.microsoft.com/office/powerpoint/2010/main" val="48052332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135D08F-664A-499F-A3C9-656C1587FC06}"/>
              </a:ext>
            </a:extLst>
          </p:cNvPr>
          <p:cNvSpPr>
            <a:spLocks noGrp="1"/>
          </p:cNvSpPr>
          <p:nvPr>
            <p:ph type="title"/>
          </p:nvPr>
        </p:nvSpPr>
        <p:spPr/>
        <p:txBody>
          <a:bodyPr/>
          <a:lstStyle/>
          <a:p>
            <a:r>
              <a:rPr lang="ru-RU"/>
              <a:t>Образец заголовка</a:t>
            </a:r>
            <a:endParaRPr lang="x-none"/>
          </a:p>
        </p:txBody>
      </p:sp>
      <p:sp>
        <p:nvSpPr>
          <p:cNvPr id="3" name="Вертикальный текст 2">
            <a:extLst>
              <a:ext uri="{FF2B5EF4-FFF2-40B4-BE49-F238E27FC236}">
                <a16:creationId xmlns:a16="http://schemas.microsoft.com/office/drawing/2014/main" xmlns="" id="{A6DF55FD-C327-41C7-AF29-49574848D113}"/>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Дата 3">
            <a:extLst>
              <a:ext uri="{FF2B5EF4-FFF2-40B4-BE49-F238E27FC236}">
                <a16:creationId xmlns:a16="http://schemas.microsoft.com/office/drawing/2014/main" xmlns="" id="{16503A48-E54E-4662-86B7-A446CD92F860}"/>
              </a:ext>
            </a:extLst>
          </p:cNvPr>
          <p:cNvSpPr>
            <a:spLocks noGrp="1"/>
          </p:cNvSpPr>
          <p:nvPr>
            <p:ph type="dt" sz="half" idx="10"/>
          </p:nvPr>
        </p:nvSpPr>
        <p:spPr/>
        <p:txBody>
          <a:bodyPr/>
          <a:lstStyle/>
          <a:p>
            <a:fld id="{CB2FEEDC-26A6-420E-B75C-88402B5C44FB}" type="datetimeFigureOut">
              <a:rPr lang="x-none" smtClean="0"/>
              <a:t>12/23/2021</a:t>
            </a:fld>
            <a:endParaRPr lang="x-none"/>
          </a:p>
        </p:txBody>
      </p:sp>
      <p:sp>
        <p:nvSpPr>
          <p:cNvPr id="5" name="Нижний колонтитул 4">
            <a:extLst>
              <a:ext uri="{FF2B5EF4-FFF2-40B4-BE49-F238E27FC236}">
                <a16:creationId xmlns:a16="http://schemas.microsoft.com/office/drawing/2014/main" xmlns="" id="{5E7BE3C0-71B9-490D-8F0B-6460EADC4B81}"/>
              </a:ext>
            </a:extLst>
          </p:cNvPr>
          <p:cNvSpPr>
            <a:spLocks noGrp="1"/>
          </p:cNvSpPr>
          <p:nvPr>
            <p:ph type="ftr" sz="quarter" idx="11"/>
          </p:nvPr>
        </p:nvSpPr>
        <p:spPr/>
        <p:txBody>
          <a:bodyPr/>
          <a:lstStyle/>
          <a:p>
            <a:endParaRPr lang="x-none"/>
          </a:p>
        </p:txBody>
      </p:sp>
      <p:sp>
        <p:nvSpPr>
          <p:cNvPr id="6" name="Номер слайда 5">
            <a:extLst>
              <a:ext uri="{FF2B5EF4-FFF2-40B4-BE49-F238E27FC236}">
                <a16:creationId xmlns:a16="http://schemas.microsoft.com/office/drawing/2014/main" xmlns="" id="{7AD5E398-DAAE-4468-B3F0-023A7E4DE0A2}"/>
              </a:ext>
            </a:extLst>
          </p:cNvPr>
          <p:cNvSpPr>
            <a:spLocks noGrp="1"/>
          </p:cNvSpPr>
          <p:nvPr>
            <p:ph type="sldNum" sz="quarter" idx="12"/>
          </p:nvPr>
        </p:nvSpPr>
        <p:spPr/>
        <p:txBody>
          <a:bodyPr/>
          <a:lstStyle/>
          <a:p>
            <a:fld id="{4183DDB0-9303-4FB2-B89B-758498AEEB8E}" type="slidenum">
              <a:rPr lang="x-none" smtClean="0"/>
              <a:t>‹#›</a:t>
            </a:fld>
            <a:endParaRPr lang="x-none"/>
          </a:p>
        </p:txBody>
      </p:sp>
    </p:spTree>
    <p:extLst>
      <p:ext uri="{BB962C8B-B14F-4D97-AF65-F5344CB8AC3E}">
        <p14:creationId xmlns:p14="http://schemas.microsoft.com/office/powerpoint/2010/main" val="124585450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4D28068C-95A1-47ED-8FA6-CBCE4B756F47}"/>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x-none"/>
          </a:p>
        </p:txBody>
      </p:sp>
      <p:sp>
        <p:nvSpPr>
          <p:cNvPr id="3" name="Вертикальный текст 2">
            <a:extLst>
              <a:ext uri="{FF2B5EF4-FFF2-40B4-BE49-F238E27FC236}">
                <a16:creationId xmlns:a16="http://schemas.microsoft.com/office/drawing/2014/main" xmlns="" id="{141B7117-B489-40D4-B93C-DA19A9FCA8A8}"/>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Дата 3">
            <a:extLst>
              <a:ext uri="{FF2B5EF4-FFF2-40B4-BE49-F238E27FC236}">
                <a16:creationId xmlns:a16="http://schemas.microsoft.com/office/drawing/2014/main" xmlns="" id="{422425B4-2E57-4B01-8344-55B0873F68B0}"/>
              </a:ext>
            </a:extLst>
          </p:cNvPr>
          <p:cNvSpPr>
            <a:spLocks noGrp="1"/>
          </p:cNvSpPr>
          <p:nvPr>
            <p:ph type="dt" sz="half" idx="10"/>
          </p:nvPr>
        </p:nvSpPr>
        <p:spPr/>
        <p:txBody>
          <a:bodyPr/>
          <a:lstStyle/>
          <a:p>
            <a:fld id="{CB2FEEDC-26A6-420E-B75C-88402B5C44FB}" type="datetimeFigureOut">
              <a:rPr lang="x-none" smtClean="0"/>
              <a:t>12/23/2021</a:t>
            </a:fld>
            <a:endParaRPr lang="x-none"/>
          </a:p>
        </p:txBody>
      </p:sp>
      <p:sp>
        <p:nvSpPr>
          <p:cNvPr id="5" name="Нижний колонтитул 4">
            <a:extLst>
              <a:ext uri="{FF2B5EF4-FFF2-40B4-BE49-F238E27FC236}">
                <a16:creationId xmlns:a16="http://schemas.microsoft.com/office/drawing/2014/main" xmlns="" id="{184FE77E-16AC-4BD0-8247-44A93CB9664E}"/>
              </a:ext>
            </a:extLst>
          </p:cNvPr>
          <p:cNvSpPr>
            <a:spLocks noGrp="1"/>
          </p:cNvSpPr>
          <p:nvPr>
            <p:ph type="ftr" sz="quarter" idx="11"/>
          </p:nvPr>
        </p:nvSpPr>
        <p:spPr/>
        <p:txBody>
          <a:bodyPr/>
          <a:lstStyle/>
          <a:p>
            <a:endParaRPr lang="x-none"/>
          </a:p>
        </p:txBody>
      </p:sp>
      <p:sp>
        <p:nvSpPr>
          <p:cNvPr id="6" name="Номер слайда 5">
            <a:extLst>
              <a:ext uri="{FF2B5EF4-FFF2-40B4-BE49-F238E27FC236}">
                <a16:creationId xmlns:a16="http://schemas.microsoft.com/office/drawing/2014/main" xmlns="" id="{D1B238D6-C043-4455-8FB3-6257A1481C2D}"/>
              </a:ext>
            </a:extLst>
          </p:cNvPr>
          <p:cNvSpPr>
            <a:spLocks noGrp="1"/>
          </p:cNvSpPr>
          <p:nvPr>
            <p:ph type="sldNum" sz="quarter" idx="12"/>
          </p:nvPr>
        </p:nvSpPr>
        <p:spPr/>
        <p:txBody>
          <a:bodyPr/>
          <a:lstStyle/>
          <a:p>
            <a:fld id="{4183DDB0-9303-4FB2-B89B-758498AEEB8E}" type="slidenum">
              <a:rPr lang="x-none" smtClean="0"/>
              <a:t>‹#›</a:t>
            </a:fld>
            <a:endParaRPr lang="x-none"/>
          </a:p>
        </p:txBody>
      </p:sp>
    </p:spTree>
    <p:extLst>
      <p:ext uri="{BB962C8B-B14F-4D97-AF65-F5344CB8AC3E}">
        <p14:creationId xmlns:p14="http://schemas.microsoft.com/office/powerpoint/2010/main" val="64391470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F7D32D7-BAFE-4F1B-BA36-15E3AC6D2853}"/>
              </a:ext>
            </a:extLst>
          </p:cNvPr>
          <p:cNvSpPr>
            <a:spLocks noGrp="1"/>
          </p:cNvSpPr>
          <p:nvPr>
            <p:ph type="title"/>
          </p:nvPr>
        </p:nvSpPr>
        <p:spPr/>
        <p:txBody>
          <a:bodyPr/>
          <a:lstStyle/>
          <a:p>
            <a:r>
              <a:rPr lang="ru-RU"/>
              <a:t>Образец заголовка</a:t>
            </a:r>
            <a:endParaRPr lang="x-none"/>
          </a:p>
        </p:txBody>
      </p:sp>
      <p:sp>
        <p:nvSpPr>
          <p:cNvPr id="3" name="Объект 2">
            <a:extLst>
              <a:ext uri="{FF2B5EF4-FFF2-40B4-BE49-F238E27FC236}">
                <a16:creationId xmlns:a16="http://schemas.microsoft.com/office/drawing/2014/main" xmlns="" id="{EBE13596-ED45-43AE-BF5B-9C3F7B2AA1F6}"/>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Дата 3">
            <a:extLst>
              <a:ext uri="{FF2B5EF4-FFF2-40B4-BE49-F238E27FC236}">
                <a16:creationId xmlns:a16="http://schemas.microsoft.com/office/drawing/2014/main" xmlns="" id="{EC9DC31D-4289-4274-807C-2A9DAA5C2F15}"/>
              </a:ext>
            </a:extLst>
          </p:cNvPr>
          <p:cNvSpPr>
            <a:spLocks noGrp="1"/>
          </p:cNvSpPr>
          <p:nvPr>
            <p:ph type="dt" sz="half" idx="10"/>
          </p:nvPr>
        </p:nvSpPr>
        <p:spPr/>
        <p:txBody>
          <a:bodyPr/>
          <a:lstStyle/>
          <a:p>
            <a:fld id="{CB2FEEDC-26A6-420E-B75C-88402B5C44FB}" type="datetimeFigureOut">
              <a:rPr lang="x-none" smtClean="0"/>
              <a:t>12/23/2021</a:t>
            </a:fld>
            <a:endParaRPr lang="x-none"/>
          </a:p>
        </p:txBody>
      </p:sp>
      <p:sp>
        <p:nvSpPr>
          <p:cNvPr id="5" name="Нижний колонтитул 4">
            <a:extLst>
              <a:ext uri="{FF2B5EF4-FFF2-40B4-BE49-F238E27FC236}">
                <a16:creationId xmlns:a16="http://schemas.microsoft.com/office/drawing/2014/main" xmlns="" id="{E4A26304-C9C3-4742-82C0-CE04B7562332}"/>
              </a:ext>
            </a:extLst>
          </p:cNvPr>
          <p:cNvSpPr>
            <a:spLocks noGrp="1"/>
          </p:cNvSpPr>
          <p:nvPr>
            <p:ph type="ftr" sz="quarter" idx="11"/>
          </p:nvPr>
        </p:nvSpPr>
        <p:spPr/>
        <p:txBody>
          <a:bodyPr/>
          <a:lstStyle/>
          <a:p>
            <a:endParaRPr lang="x-none"/>
          </a:p>
        </p:txBody>
      </p:sp>
      <p:sp>
        <p:nvSpPr>
          <p:cNvPr id="6" name="Номер слайда 5">
            <a:extLst>
              <a:ext uri="{FF2B5EF4-FFF2-40B4-BE49-F238E27FC236}">
                <a16:creationId xmlns:a16="http://schemas.microsoft.com/office/drawing/2014/main" xmlns="" id="{50B350C3-6F5E-4AD4-B5FA-B0EA89A3219B}"/>
              </a:ext>
            </a:extLst>
          </p:cNvPr>
          <p:cNvSpPr>
            <a:spLocks noGrp="1"/>
          </p:cNvSpPr>
          <p:nvPr>
            <p:ph type="sldNum" sz="quarter" idx="12"/>
          </p:nvPr>
        </p:nvSpPr>
        <p:spPr/>
        <p:txBody>
          <a:bodyPr/>
          <a:lstStyle/>
          <a:p>
            <a:fld id="{4183DDB0-9303-4FB2-B89B-758498AEEB8E}" type="slidenum">
              <a:rPr lang="x-none" smtClean="0"/>
              <a:t>‹#›</a:t>
            </a:fld>
            <a:endParaRPr lang="x-none"/>
          </a:p>
        </p:txBody>
      </p:sp>
    </p:spTree>
    <p:extLst>
      <p:ext uri="{BB962C8B-B14F-4D97-AF65-F5344CB8AC3E}">
        <p14:creationId xmlns:p14="http://schemas.microsoft.com/office/powerpoint/2010/main" val="353054218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3FE11F6-8F94-4390-93C3-3BC35985CA8F}"/>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x-none"/>
          </a:p>
        </p:txBody>
      </p:sp>
      <p:sp>
        <p:nvSpPr>
          <p:cNvPr id="3" name="Текст 2">
            <a:extLst>
              <a:ext uri="{FF2B5EF4-FFF2-40B4-BE49-F238E27FC236}">
                <a16:creationId xmlns:a16="http://schemas.microsoft.com/office/drawing/2014/main" xmlns="" id="{0117A603-4EC9-4921-86C7-C153867BB2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xmlns="" id="{D239FAB5-123A-4774-9E52-82A0DB7799F7}"/>
              </a:ext>
            </a:extLst>
          </p:cNvPr>
          <p:cNvSpPr>
            <a:spLocks noGrp="1"/>
          </p:cNvSpPr>
          <p:nvPr>
            <p:ph type="dt" sz="half" idx="10"/>
          </p:nvPr>
        </p:nvSpPr>
        <p:spPr/>
        <p:txBody>
          <a:bodyPr/>
          <a:lstStyle/>
          <a:p>
            <a:fld id="{CB2FEEDC-26A6-420E-B75C-88402B5C44FB}" type="datetimeFigureOut">
              <a:rPr lang="x-none" smtClean="0"/>
              <a:t>12/23/2021</a:t>
            </a:fld>
            <a:endParaRPr lang="x-none"/>
          </a:p>
        </p:txBody>
      </p:sp>
      <p:sp>
        <p:nvSpPr>
          <p:cNvPr id="5" name="Нижний колонтитул 4">
            <a:extLst>
              <a:ext uri="{FF2B5EF4-FFF2-40B4-BE49-F238E27FC236}">
                <a16:creationId xmlns:a16="http://schemas.microsoft.com/office/drawing/2014/main" xmlns="" id="{A7BEFDA4-6DD3-495C-ABD4-D1424C62F908}"/>
              </a:ext>
            </a:extLst>
          </p:cNvPr>
          <p:cNvSpPr>
            <a:spLocks noGrp="1"/>
          </p:cNvSpPr>
          <p:nvPr>
            <p:ph type="ftr" sz="quarter" idx="11"/>
          </p:nvPr>
        </p:nvSpPr>
        <p:spPr/>
        <p:txBody>
          <a:bodyPr/>
          <a:lstStyle/>
          <a:p>
            <a:endParaRPr lang="x-none"/>
          </a:p>
        </p:txBody>
      </p:sp>
      <p:sp>
        <p:nvSpPr>
          <p:cNvPr id="6" name="Номер слайда 5">
            <a:extLst>
              <a:ext uri="{FF2B5EF4-FFF2-40B4-BE49-F238E27FC236}">
                <a16:creationId xmlns:a16="http://schemas.microsoft.com/office/drawing/2014/main" xmlns="" id="{A63442B1-173C-41BF-9820-65CFEDB2655D}"/>
              </a:ext>
            </a:extLst>
          </p:cNvPr>
          <p:cNvSpPr>
            <a:spLocks noGrp="1"/>
          </p:cNvSpPr>
          <p:nvPr>
            <p:ph type="sldNum" sz="quarter" idx="12"/>
          </p:nvPr>
        </p:nvSpPr>
        <p:spPr/>
        <p:txBody>
          <a:bodyPr/>
          <a:lstStyle/>
          <a:p>
            <a:fld id="{4183DDB0-9303-4FB2-B89B-758498AEEB8E}" type="slidenum">
              <a:rPr lang="x-none" smtClean="0"/>
              <a:t>‹#›</a:t>
            </a:fld>
            <a:endParaRPr lang="x-none"/>
          </a:p>
        </p:txBody>
      </p:sp>
    </p:spTree>
    <p:extLst>
      <p:ext uri="{BB962C8B-B14F-4D97-AF65-F5344CB8AC3E}">
        <p14:creationId xmlns:p14="http://schemas.microsoft.com/office/powerpoint/2010/main" val="126484642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B007C39-A5D8-417A-B4EE-08245EA59574}"/>
              </a:ext>
            </a:extLst>
          </p:cNvPr>
          <p:cNvSpPr>
            <a:spLocks noGrp="1"/>
          </p:cNvSpPr>
          <p:nvPr>
            <p:ph type="title"/>
          </p:nvPr>
        </p:nvSpPr>
        <p:spPr/>
        <p:txBody>
          <a:bodyPr/>
          <a:lstStyle/>
          <a:p>
            <a:r>
              <a:rPr lang="ru-RU"/>
              <a:t>Образец заголовка</a:t>
            </a:r>
            <a:endParaRPr lang="x-none"/>
          </a:p>
        </p:txBody>
      </p:sp>
      <p:sp>
        <p:nvSpPr>
          <p:cNvPr id="3" name="Объект 2">
            <a:extLst>
              <a:ext uri="{FF2B5EF4-FFF2-40B4-BE49-F238E27FC236}">
                <a16:creationId xmlns:a16="http://schemas.microsoft.com/office/drawing/2014/main" xmlns="" id="{A10CA556-A4CF-48FF-A2FC-D656CD7954D1}"/>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Объект 3">
            <a:extLst>
              <a:ext uri="{FF2B5EF4-FFF2-40B4-BE49-F238E27FC236}">
                <a16:creationId xmlns:a16="http://schemas.microsoft.com/office/drawing/2014/main" xmlns="" id="{555A6232-C7E7-41EF-AE7C-8C07D11A6DE9}"/>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5" name="Дата 4">
            <a:extLst>
              <a:ext uri="{FF2B5EF4-FFF2-40B4-BE49-F238E27FC236}">
                <a16:creationId xmlns:a16="http://schemas.microsoft.com/office/drawing/2014/main" xmlns="" id="{65442DDF-0F3A-4137-B9D5-4524C031FB82}"/>
              </a:ext>
            </a:extLst>
          </p:cNvPr>
          <p:cNvSpPr>
            <a:spLocks noGrp="1"/>
          </p:cNvSpPr>
          <p:nvPr>
            <p:ph type="dt" sz="half" idx="10"/>
          </p:nvPr>
        </p:nvSpPr>
        <p:spPr/>
        <p:txBody>
          <a:bodyPr/>
          <a:lstStyle/>
          <a:p>
            <a:fld id="{CB2FEEDC-26A6-420E-B75C-88402B5C44FB}" type="datetimeFigureOut">
              <a:rPr lang="x-none" smtClean="0"/>
              <a:t>12/23/2021</a:t>
            </a:fld>
            <a:endParaRPr lang="x-none"/>
          </a:p>
        </p:txBody>
      </p:sp>
      <p:sp>
        <p:nvSpPr>
          <p:cNvPr id="6" name="Нижний колонтитул 5">
            <a:extLst>
              <a:ext uri="{FF2B5EF4-FFF2-40B4-BE49-F238E27FC236}">
                <a16:creationId xmlns:a16="http://schemas.microsoft.com/office/drawing/2014/main" xmlns="" id="{F70FEDC6-76A7-473B-BBA3-6FE70639F40C}"/>
              </a:ext>
            </a:extLst>
          </p:cNvPr>
          <p:cNvSpPr>
            <a:spLocks noGrp="1"/>
          </p:cNvSpPr>
          <p:nvPr>
            <p:ph type="ftr" sz="quarter" idx="11"/>
          </p:nvPr>
        </p:nvSpPr>
        <p:spPr/>
        <p:txBody>
          <a:bodyPr/>
          <a:lstStyle/>
          <a:p>
            <a:endParaRPr lang="x-none"/>
          </a:p>
        </p:txBody>
      </p:sp>
      <p:sp>
        <p:nvSpPr>
          <p:cNvPr id="7" name="Номер слайда 6">
            <a:extLst>
              <a:ext uri="{FF2B5EF4-FFF2-40B4-BE49-F238E27FC236}">
                <a16:creationId xmlns:a16="http://schemas.microsoft.com/office/drawing/2014/main" xmlns="" id="{922FDBC0-952F-4AD4-9914-BAE1069ADE00}"/>
              </a:ext>
            </a:extLst>
          </p:cNvPr>
          <p:cNvSpPr>
            <a:spLocks noGrp="1"/>
          </p:cNvSpPr>
          <p:nvPr>
            <p:ph type="sldNum" sz="quarter" idx="12"/>
          </p:nvPr>
        </p:nvSpPr>
        <p:spPr/>
        <p:txBody>
          <a:bodyPr/>
          <a:lstStyle/>
          <a:p>
            <a:fld id="{4183DDB0-9303-4FB2-B89B-758498AEEB8E}" type="slidenum">
              <a:rPr lang="x-none" smtClean="0"/>
              <a:t>‹#›</a:t>
            </a:fld>
            <a:endParaRPr lang="x-none"/>
          </a:p>
        </p:txBody>
      </p:sp>
    </p:spTree>
    <p:extLst>
      <p:ext uri="{BB962C8B-B14F-4D97-AF65-F5344CB8AC3E}">
        <p14:creationId xmlns:p14="http://schemas.microsoft.com/office/powerpoint/2010/main" val="225781136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DD7F1B6-C5B6-4F11-BE7F-4A413F2E5E86}"/>
              </a:ext>
            </a:extLst>
          </p:cNvPr>
          <p:cNvSpPr>
            <a:spLocks noGrp="1"/>
          </p:cNvSpPr>
          <p:nvPr>
            <p:ph type="title"/>
          </p:nvPr>
        </p:nvSpPr>
        <p:spPr>
          <a:xfrm>
            <a:off x="839788" y="365125"/>
            <a:ext cx="10515600" cy="1325563"/>
          </a:xfrm>
        </p:spPr>
        <p:txBody>
          <a:bodyPr/>
          <a:lstStyle/>
          <a:p>
            <a:r>
              <a:rPr lang="ru-RU"/>
              <a:t>Образец заголовка</a:t>
            </a:r>
            <a:endParaRPr lang="x-none"/>
          </a:p>
        </p:txBody>
      </p:sp>
      <p:sp>
        <p:nvSpPr>
          <p:cNvPr id="3" name="Текст 2">
            <a:extLst>
              <a:ext uri="{FF2B5EF4-FFF2-40B4-BE49-F238E27FC236}">
                <a16:creationId xmlns:a16="http://schemas.microsoft.com/office/drawing/2014/main" xmlns="" id="{EEA165F3-0912-43F8-91E3-69E8DFA8C3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xmlns="" id="{E47A49AF-2358-46F8-9378-FBFF76A16D77}"/>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5" name="Текст 4">
            <a:extLst>
              <a:ext uri="{FF2B5EF4-FFF2-40B4-BE49-F238E27FC236}">
                <a16:creationId xmlns:a16="http://schemas.microsoft.com/office/drawing/2014/main" xmlns="" id="{CC56B381-0B2B-4585-9D24-0A122D7DE9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xmlns="" id="{58D798CE-5E58-44E2-868F-8E0DC330D229}"/>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7" name="Дата 6">
            <a:extLst>
              <a:ext uri="{FF2B5EF4-FFF2-40B4-BE49-F238E27FC236}">
                <a16:creationId xmlns:a16="http://schemas.microsoft.com/office/drawing/2014/main" xmlns="" id="{E6736118-F5B1-4643-9465-444DFCC5CA8A}"/>
              </a:ext>
            </a:extLst>
          </p:cNvPr>
          <p:cNvSpPr>
            <a:spLocks noGrp="1"/>
          </p:cNvSpPr>
          <p:nvPr>
            <p:ph type="dt" sz="half" idx="10"/>
          </p:nvPr>
        </p:nvSpPr>
        <p:spPr/>
        <p:txBody>
          <a:bodyPr/>
          <a:lstStyle/>
          <a:p>
            <a:fld id="{CB2FEEDC-26A6-420E-B75C-88402B5C44FB}" type="datetimeFigureOut">
              <a:rPr lang="x-none" smtClean="0"/>
              <a:t>12/23/2021</a:t>
            </a:fld>
            <a:endParaRPr lang="x-none"/>
          </a:p>
        </p:txBody>
      </p:sp>
      <p:sp>
        <p:nvSpPr>
          <p:cNvPr id="8" name="Нижний колонтитул 7">
            <a:extLst>
              <a:ext uri="{FF2B5EF4-FFF2-40B4-BE49-F238E27FC236}">
                <a16:creationId xmlns:a16="http://schemas.microsoft.com/office/drawing/2014/main" xmlns="" id="{6E2E1DBE-BB72-471C-89B1-4B4D7E539696}"/>
              </a:ext>
            </a:extLst>
          </p:cNvPr>
          <p:cNvSpPr>
            <a:spLocks noGrp="1"/>
          </p:cNvSpPr>
          <p:nvPr>
            <p:ph type="ftr" sz="quarter" idx="11"/>
          </p:nvPr>
        </p:nvSpPr>
        <p:spPr/>
        <p:txBody>
          <a:bodyPr/>
          <a:lstStyle/>
          <a:p>
            <a:endParaRPr lang="x-none"/>
          </a:p>
        </p:txBody>
      </p:sp>
      <p:sp>
        <p:nvSpPr>
          <p:cNvPr id="9" name="Номер слайда 8">
            <a:extLst>
              <a:ext uri="{FF2B5EF4-FFF2-40B4-BE49-F238E27FC236}">
                <a16:creationId xmlns:a16="http://schemas.microsoft.com/office/drawing/2014/main" xmlns="" id="{1ECAF590-5225-4591-BFB4-32378A681EAB}"/>
              </a:ext>
            </a:extLst>
          </p:cNvPr>
          <p:cNvSpPr>
            <a:spLocks noGrp="1"/>
          </p:cNvSpPr>
          <p:nvPr>
            <p:ph type="sldNum" sz="quarter" idx="12"/>
          </p:nvPr>
        </p:nvSpPr>
        <p:spPr/>
        <p:txBody>
          <a:bodyPr/>
          <a:lstStyle/>
          <a:p>
            <a:fld id="{4183DDB0-9303-4FB2-B89B-758498AEEB8E}" type="slidenum">
              <a:rPr lang="x-none" smtClean="0"/>
              <a:t>‹#›</a:t>
            </a:fld>
            <a:endParaRPr lang="x-none"/>
          </a:p>
        </p:txBody>
      </p:sp>
    </p:spTree>
    <p:extLst>
      <p:ext uri="{BB962C8B-B14F-4D97-AF65-F5344CB8AC3E}">
        <p14:creationId xmlns:p14="http://schemas.microsoft.com/office/powerpoint/2010/main" val="166154273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2D2EDE5-D2A5-4C5A-A112-F45BA9B661E1}"/>
              </a:ext>
            </a:extLst>
          </p:cNvPr>
          <p:cNvSpPr>
            <a:spLocks noGrp="1"/>
          </p:cNvSpPr>
          <p:nvPr>
            <p:ph type="title"/>
          </p:nvPr>
        </p:nvSpPr>
        <p:spPr/>
        <p:txBody>
          <a:bodyPr/>
          <a:lstStyle/>
          <a:p>
            <a:r>
              <a:rPr lang="ru-RU"/>
              <a:t>Образец заголовка</a:t>
            </a:r>
            <a:endParaRPr lang="x-none"/>
          </a:p>
        </p:txBody>
      </p:sp>
      <p:sp>
        <p:nvSpPr>
          <p:cNvPr id="3" name="Дата 2">
            <a:extLst>
              <a:ext uri="{FF2B5EF4-FFF2-40B4-BE49-F238E27FC236}">
                <a16:creationId xmlns:a16="http://schemas.microsoft.com/office/drawing/2014/main" xmlns="" id="{1C48BA33-203B-4986-8550-0BD20FE390C8}"/>
              </a:ext>
            </a:extLst>
          </p:cNvPr>
          <p:cNvSpPr>
            <a:spLocks noGrp="1"/>
          </p:cNvSpPr>
          <p:nvPr>
            <p:ph type="dt" sz="half" idx="10"/>
          </p:nvPr>
        </p:nvSpPr>
        <p:spPr/>
        <p:txBody>
          <a:bodyPr/>
          <a:lstStyle/>
          <a:p>
            <a:fld id="{CB2FEEDC-26A6-420E-B75C-88402B5C44FB}" type="datetimeFigureOut">
              <a:rPr lang="x-none" smtClean="0"/>
              <a:t>12/23/2021</a:t>
            </a:fld>
            <a:endParaRPr lang="x-none"/>
          </a:p>
        </p:txBody>
      </p:sp>
      <p:sp>
        <p:nvSpPr>
          <p:cNvPr id="4" name="Нижний колонтитул 3">
            <a:extLst>
              <a:ext uri="{FF2B5EF4-FFF2-40B4-BE49-F238E27FC236}">
                <a16:creationId xmlns:a16="http://schemas.microsoft.com/office/drawing/2014/main" xmlns="" id="{B0294106-9250-4F59-9F79-BC70C3E476B4}"/>
              </a:ext>
            </a:extLst>
          </p:cNvPr>
          <p:cNvSpPr>
            <a:spLocks noGrp="1"/>
          </p:cNvSpPr>
          <p:nvPr>
            <p:ph type="ftr" sz="quarter" idx="11"/>
          </p:nvPr>
        </p:nvSpPr>
        <p:spPr/>
        <p:txBody>
          <a:bodyPr/>
          <a:lstStyle/>
          <a:p>
            <a:endParaRPr lang="x-none"/>
          </a:p>
        </p:txBody>
      </p:sp>
      <p:sp>
        <p:nvSpPr>
          <p:cNvPr id="5" name="Номер слайда 4">
            <a:extLst>
              <a:ext uri="{FF2B5EF4-FFF2-40B4-BE49-F238E27FC236}">
                <a16:creationId xmlns:a16="http://schemas.microsoft.com/office/drawing/2014/main" xmlns="" id="{9119B782-4A0F-44DA-AFA0-74420763165F}"/>
              </a:ext>
            </a:extLst>
          </p:cNvPr>
          <p:cNvSpPr>
            <a:spLocks noGrp="1"/>
          </p:cNvSpPr>
          <p:nvPr>
            <p:ph type="sldNum" sz="quarter" idx="12"/>
          </p:nvPr>
        </p:nvSpPr>
        <p:spPr/>
        <p:txBody>
          <a:bodyPr/>
          <a:lstStyle/>
          <a:p>
            <a:fld id="{4183DDB0-9303-4FB2-B89B-758498AEEB8E}" type="slidenum">
              <a:rPr lang="x-none" smtClean="0"/>
              <a:t>‹#›</a:t>
            </a:fld>
            <a:endParaRPr lang="x-none"/>
          </a:p>
        </p:txBody>
      </p:sp>
    </p:spTree>
    <p:extLst>
      <p:ext uri="{BB962C8B-B14F-4D97-AF65-F5344CB8AC3E}">
        <p14:creationId xmlns:p14="http://schemas.microsoft.com/office/powerpoint/2010/main" val="162336644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3CD7261A-4C6E-4C7E-BF40-29F6837069E1}"/>
              </a:ext>
            </a:extLst>
          </p:cNvPr>
          <p:cNvSpPr>
            <a:spLocks noGrp="1"/>
          </p:cNvSpPr>
          <p:nvPr>
            <p:ph type="dt" sz="half" idx="10"/>
          </p:nvPr>
        </p:nvSpPr>
        <p:spPr/>
        <p:txBody>
          <a:bodyPr/>
          <a:lstStyle/>
          <a:p>
            <a:fld id="{CB2FEEDC-26A6-420E-B75C-88402B5C44FB}" type="datetimeFigureOut">
              <a:rPr lang="x-none" smtClean="0"/>
              <a:t>12/23/2021</a:t>
            </a:fld>
            <a:endParaRPr lang="x-none"/>
          </a:p>
        </p:txBody>
      </p:sp>
      <p:sp>
        <p:nvSpPr>
          <p:cNvPr id="3" name="Нижний колонтитул 2">
            <a:extLst>
              <a:ext uri="{FF2B5EF4-FFF2-40B4-BE49-F238E27FC236}">
                <a16:creationId xmlns:a16="http://schemas.microsoft.com/office/drawing/2014/main" xmlns="" id="{D6D17497-3F41-4E07-BB12-ED076616D008}"/>
              </a:ext>
            </a:extLst>
          </p:cNvPr>
          <p:cNvSpPr>
            <a:spLocks noGrp="1"/>
          </p:cNvSpPr>
          <p:nvPr>
            <p:ph type="ftr" sz="quarter" idx="11"/>
          </p:nvPr>
        </p:nvSpPr>
        <p:spPr/>
        <p:txBody>
          <a:bodyPr/>
          <a:lstStyle/>
          <a:p>
            <a:endParaRPr lang="x-none"/>
          </a:p>
        </p:txBody>
      </p:sp>
      <p:sp>
        <p:nvSpPr>
          <p:cNvPr id="4" name="Номер слайда 3">
            <a:extLst>
              <a:ext uri="{FF2B5EF4-FFF2-40B4-BE49-F238E27FC236}">
                <a16:creationId xmlns:a16="http://schemas.microsoft.com/office/drawing/2014/main" xmlns="" id="{C5E15560-6F39-4A67-9E66-C7CD95D39ADA}"/>
              </a:ext>
            </a:extLst>
          </p:cNvPr>
          <p:cNvSpPr>
            <a:spLocks noGrp="1"/>
          </p:cNvSpPr>
          <p:nvPr>
            <p:ph type="sldNum" sz="quarter" idx="12"/>
          </p:nvPr>
        </p:nvSpPr>
        <p:spPr/>
        <p:txBody>
          <a:bodyPr/>
          <a:lstStyle/>
          <a:p>
            <a:fld id="{4183DDB0-9303-4FB2-B89B-758498AEEB8E}" type="slidenum">
              <a:rPr lang="x-none" smtClean="0"/>
              <a:t>‹#›</a:t>
            </a:fld>
            <a:endParaRPr lang="x-none"/>
          </a:p>
        </p:txBody>
      </p:sp>
    </p:spTree>
    <p:extLst>
      <p:ext uri="{BB962C8B-B14F-4D97-AF65-F5344CB8AC3E}">
        <p14:creationId xmlns:p14="http://schemas.microsoft.com/office/powerpoint/2010/main" val="343447542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DC6C0AF-E94A-4AAB-BFE2-6E00127F810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x-none"/>
          </a:p>
        </p:txBody>
      </p:sp>
      <p:sp>
        <p:nvSpPr>
          <p:cNvPr id="3" name="Объект 2">
            <a:extLst>
              <a:ext uri="{FF2B5EF4-FFF2-40B4-BE49-F238E27FC236}">
                <a16:creationId xmlns:a16="http://schemas.microsoft.com/office/drawing/2014/main" xmlns="" id="{A97352E4-C51F-4198-A423-05E5E2ABD5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Текст 3">
            <a:extLst>
              <a:ext uri="{FF2B5EF4-FFF2-40B4-BE49-F238E27FC236}">
                <a16:creationId xmlns:a16="http://schemas.microsoft.com/office/drawing/2014/main" xmlns="" id="{C763D21C-FFA0-4FE5-81C3-91F5A90FB9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60E8FB50-CEBD-42A5-B6C6-826BF443EA7D}"/>
              </a:ext>
            </a:extLst>
          </p:cNvPr>
          <p:cNvSpPr>
            <a:spLocks noGrp="1"/>
          </p:cNvSpPr>
          <p:nvPr>
            <p:ph type="dt" sz="half" idx="10"/>
          </p:nvPr>
        </p:nvSpPr>
        <p:spPr/>
        <p:txBody>
          <a:bodyPr/>
          <a:lstStyle/>
          <a:p>
            <a:fld id="{CB2FEEDC-26A6-420E-B75C-88402B5C44FB}" type="datetimeFigureOut">
              <a:rPr lang="x-none" smtClean="0"/>
              <a:t>12/23/2021</a:t>
            </a:fld>
            <a:endParaRPr lang="x-none"/>
          </a:p>
        </p:txBody>
      </p:sp>
      <p:sp>
        <p:nvSpPr>
          <p:cNvPr id="6" name="Нижний колонтитул 5">
            <a:extLst>
              <a:ext uri="{FF2B5EF4-FFF2-40B4-BE49-F238E27FC236}">
                <a16:creationId xmlns:a16="http://schemas.microsoft.com/office/drawing/2014/main" xmlns="" id="{BC2C2EF4-CE8A-45E7-8AE1-2B4E03FBF637}"/>
              </a:ext>
            </a:extLst>
          </p:cNvPr>
          <p:cNvSpPr>
            <a:spLocks noGrp="1"/>
          </p:cNvSpPr>
          <p:nvPr>
            <p:ph type="ftr" sz="quarter" idx="11"/>
          </p:nvPr>
        </p:nvSpPr>
        <p:spPr/>
        <p:txBody>
          <a:bodyPr/>
          <a:lstStyle/>
          <a:p>
            <a:endParaRPr lang="x-none"/>
          </a:p>
        </p:txBody>
      </p:sp>
      <p:sp>
        <p:nvSpPr>
          <p:cNvPr id="7" name="Номер слайда 6">
            <a:extLst>
              <a:ext uri="{FF2B5EF4-FFF2-40B4-BE49-F238E27FC236}">
                <a16:creationId xmlns:a16="http://schemas.microsoft.com/office/drawing/2014/main" xmlns="" id="{F1B9FDFC-D295-4C69-A583-C7263FDD32BC}"/>
              </a:ext>
            </a:extLst>
          </p:cNvPr>
          <p:cNvSpPr>
            <a:spLocks noGrp="1"/>
          </p:cNvSpPr>
          <p:nvPr>
            <p:ph type="sldNum" sz="quarter" idx="12"/>
          </p:nvPr>
        </p:nvSpPr>
        <p:spPr/>
        <p:txBody>
          <a:bodyPr/>
          <a:lstStyle/>
          <a:p>
            <a:fld id="{4183DDB0-9303-4FB2-B89B-758498AEEB8E}" type="slidenum">
              <a:rPr lang="x-none" smtClean="0"/>
              <a:t>‹#›</a:t>
            </a:fld>
            <a:endParaRPr lang="x-none"/>
          </a:p>
        </p:txBody>
      </p:sp>
    </p:spTree>
    <p:extLst>
      <p:ext uri="{BB962C8B-B14F-4D97-AF65-F5344CB8AC3E}">
        <p14:creationId xmlns:p14="http://schemas.microsoft.com/office/powerpoint/2010/main" val="290610590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3649446-C202-45DE-AA17-015EA5681560}"/>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x-none"/>
          </a:p>
        </p:txBody>
      </p:sp>
      <p:sp>
        <p:nvSpPr>
          <p:cNvPr id="3" name="Рисунок 2">
            <a:extLst>
              <a:ext uri="{FF2B5EF4-FFF2-40B4-BE49-F238E27FC236}">
                <a16:creationId xmlns:a16="http://schemas.microsoft.com/office/drawing/2014/main" xmlns="" id="{F2E7C584-BBAE-4FCB-9F98-8174272932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Текст 3">
            <a:extLst>
              <a:ext uri="{FF2B5EF4-FFF2-40B4-BE49-F238E27FC236}">
                <a16:creationId xmlns:a16="http://schemas.microsoft.com/office/drawing/2014/main" xmlns="" id="{1A6B6DD8-3820-4C71-9523-D48720E39F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6A6656D6-F65E-4A89-905E-33C780BC2FD3}"/>
              </a:ext>
            </a:extLst>
          </p:cNvPr>
          <p:cNvSpPr>
            <a:spLocks noGrp="1"/>
          </p:cNvSpPr>
          <p:nvPr>
            <p:ph type="dt" sz="half" idx="10"/>
          </p:nvPr>
        </p:nvSpPr>
        <p:spPr/>
        <p:txBody>
          <a:bodyPr/>
          <a:lstStyle/>
          <a:p>
            <a:fld id="{CB2FEEDC-26A6-420E-B75C-88402B5C44FB}" type="datetimeFigureOut">
              <a:rPr lang="x-none" smtClean="0"/>
              <a:t>12/23/2021</a:t>
            </a:fld>
            <a:endParaRPr lang="x-none"/>
          </a:p>
        </p:txBody>
      </p:sp>
      <p:sp>
        <p:nvSpPr>
          <p:cNvPr id="6" name="Нижний колонтитул 5">
            <a:extLst>
              <a:ext uri="{FF2B5EF4-FFF2-40B4-BE49-F238E27FC236}">
                <a16:creationId xmlns:a16="http://schemas.microsoft.com/office/drawing/2014/main" xmlns="" id="{64E58F33-2F32-41F7-9D19-E73BD882FC6E}"/>
              </a:ext>
            </a:extLst>
          </p:cNvPr>
          <p:cNvSpPr>
            <a:spLocks noGrp="1"/>
          </p:cNvSpPr>
          <p:nvPr>
            <p:ph type="ftr" sz="quarter" idx="11"/>
          </p:nvPr>
        </p:nvSpPr>
        <p:spPr/>
        <p:txBody>
          <a:bodyPr/>
          <a:lstStyle/>
          <a:p>
            <a:endParaRPr lang="x-none"/>
          </a:p>
        </p:txBody>
      </p:sp>
      <p:sp>
        <p:nvSpPr>
          <p:cNvPr id="7" name="Номер слайда 6">
            <a:extLst>
              <a:ext uri="{FF2B5EF4-FFF2-40B4-BE49-F238E27FC236}">
                <a16:creationId xmlns:a16="http://schemas.microsoft.com/office/drawing/2014/main" xmlns="" id="{5FE52DC4-95F5-4056-8115-D5CFFFB4E460}"/>
              </a:ext>
            </a:extLst>
          </p:cNvPr>
          <p:cNvSpPr>
            <a:spLocks noGrp="1"/>
          </p:cNvSpPr>
          <p:nvPr>
            <p:ph type="sldNum" sz="quarter" idx="12"/>
          </p:nvPr>
        </p:nvSpPr>
        <p:spPr/>
        <p:txBody>
          <a:bodyPr/>
          <a:lstStyle/>
          <a:p>
            <a:fld id="{4183DDB0-9303-4FB2-B89B-758498AEEB8E}" type="slidenum">
              <a:rPr lang="x-none" smtClean="0"/>
              <a:t>‹#›</a:t>
            </a:fld>
            <a:endParaRPr lang="x-none"/>
          </a:p>
        </p:txBody>
      </p:sp>
    </p:spTree>
    <p:extLst>
      <p:ext uri="{BB962C8B-B14F-4D97-AF65-F5344CB8AC3E}">
        <p14:creationId xmlns:p14="http://schemas.microsoft.com/office/powerpoint/2010/main" val="27581823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F278CEE-AF49-4AED-B129-984EEECCC1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x-none"/>
          </a:p>
        </p:txBody>
      </p:sp>
      <p:sp>
        <p:nvSpPr>
          <p:cNvPr id="3" name="Текст 2">
            <a:extLst>
              <a:ext uri="{FF2B5EF4-FFF2-40B4-BE49-F238E27FC236}">
                <a16:creationId xmlns:a16="http://schemas.microsoft.com/office/drawing/2014/main" xmlns="" id="{074C35A9-B398-4548-92A5-B2BDA90F9D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Дата 3">
            <a:extLst>
              <a:ext uri="{FF2B5EF4-FFF2-40B4-BE49-F238E27FC236}">
                <a16:creationId xmlns:a16="http://schemas.microsoft.com/office/drawing/2014/main" xmlns="" id="{A115BE59-CFEE-47C2-9A8C-EF11A6F503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2FEEDC-26A6-420E-B75C-88402B5C44FB}" type="datetimeFigureOut">
              <a:rPr lang="x-none" smtClean="0"/>
              <a:t>12/23/2021</a:t>
            </a:fld>
            <a:endParaRPr lang="x-none"/>
          </a:p>
        </p:txBody>
      </p:sp>
      <p:sp>
        <p:nvSpPr>
          <p:cNvPr id="5" name="Нижний колонтитул 4">
            <a:extLst>
              <a:ext uri="{FF2B5EF4-FFF2-40B4-BE49-F238E27FC236}">
                <a16:creationId xmlns:a16="http://schemas.microsoft.com/office/drawing/2014/main" xmlns="" id="{E016487A-6A53-4054-9DAE-2C388728C3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Номер слайда 5">
            <a:extLst>
              <a:ext uri="{FF2B5EF4-FFF2-40B4-BE49-F238E27FC236}">
                <a16:creationId xmlns:a16="http://schemas.microsoft.com/office/drawing/2014/main" xmlns="" id="{1008CB60-80AA-48E3-9A15-DEF9FF6ED4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83DDB0-9303-4FB2-B89B-758498AEEB8E}" type="slidenum">
              <a:rPr lang="x-none" smtClean="0"/>
              <a:t>‹#›</a:t>
            </a:fld>
            <a:endParaRPr lang="x-none"/>
          </a:p>
        </p:txBody>
      </p:sp>
    </p:spTree>
    <p:extLst>
      <p:ext uri="{BB962C8B-B14F-4D97-AF65-F5344CB8AC3E}">
        <p14:creationId xmlns:p14="http://schemas.microsoft.com/office/powerpoint/2010/main" val="41745505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s://coderlessons.com/tutorials/akademicheskii/uchit-uml/uml-kratkoe-rukovodstvo" TargetMode="External"/><Relationship Id="rId2" Type="http://schemas.openxmlformats.org/officeDocument/2006/relationships/hyperlink" Target="https://studfile.net/preview/1746604/page:16/"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88294908-8B00-4F58-BBBA-20F71A40AA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xmlns="" id="{4364C879-1404-4203-8E9D-CC5DE0A621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xmlns="" id="{84617302-4B0D-4351-A6BB-6F0930D943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xmlns="" id="{DA2C7802-C2E0-4218-8F89-8DD7CCD2CD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xmlns="" id="{A6D7111A-21E5-4EE9-8A78-10E5530F01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xmlns="" id="{A3969E80-A77B-49FC-9122-D89AFD5EE1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xmlns="" id="{1849CA57-76BD-4CF2-80BA-D7A46A01B7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xmlns="" id="{35E9085E-E730-4768-83D4-6CB7E98971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xmlns="" id="{973272FE-A474-4CAE-8CA2-BCC8B476C3F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 name="Подзаголовок 2">
            <a:extLst>
              <a:ext uri="{FF2B5EF4-FFF2-40B4-BE49-F238E27FC236}">
                <a16:creationId xmlns:a16="http://schemas.microsoft.com/office/drawing/2014/main" xmlns="" id="{8F337728-AE98-4DAB-A23B-4AEAF053C7BF}"/>
              </a:ext>
            </a:extLst>
          </p:cNvPr>
          <p:cNvSpPr>
            <a:spLocks noGrp="1"/>
          </p:cNvSpPr>
          <p:nvPr>
            <p:ph type="subTitle" idx="1"/>
          </p:nvPr>
        </p:nvSpPr>
        <p:spPr>
          <a:xfrm>
            <a:off x="7495027" y="4724068"/>
            <a:ext cx="3312734" cy="1141851"/>
          </a:xfrm>
          <a:noFill/>
        </p:spPr>
        <p:txBody>
          <a:bodyPr>
            <a:normAutofit/>
          </a:bodyPr>
          <a:lstStyle/>
          <a:p>
            <a:r>
              <a:rPr lang="kk-KZ" sz="2000" dirty="0">
                <a:solidFill>
                  <a:srgbClr val="080808"/>
                </a:solidFill>
                <a:latin typeface="Times New Roman" panose="02020603050405020304" pitchFamily="18" charset="0"/>
                <a:cs typeface="Times New Roman" panose="02020603050405020304" pitchFamily="18" charset="0"/>
              </a:rPr>
              <a:t>Байшоланова К.С.</a:t>
            </a:r>
          </a:p>
          <a:p>
            <a:r>
              <a:rPr lang="kk-KZ" sz="2000" dirty="0">
                <a:solidFill>
                  <a:srgbClr val="080808"/>
                </a:solidFill>
                <a:latin typeface="Times New Roman" panose="02020603050405020304" pitchFamily="18" charset="0"/>
                <a:cs typeface="Times New Roman" panose="02020603050405020304" pitchFamily="18" charset="0"/>
              </a:rPr>
              <a:t>Базаркулова И.Е.</a:t>
            </a:r>
            <a:endParaRPr lang="x-none" sz="2000" dirty="0">
              <a:solidFill>
                <a:srgbClr val="080808"/>
              </a:solidFill>
              <a:latin typeface="Times New Roman" panose="02020603050405020304" pitchFamily="18" charset="0"/>
              <a:cs typeface="Times New Roman" panose="02020603050405020304" pitchFamily="18" charset="0"/>
            </a:endParaRPr>
          </a:p>
        </p:txBody>
      </p:sp>
      <p:sp>
        <p:nvSpPr>
          <p:cNvPr id="2" name="Заголовок 1">
            <a:extLst>
              <a:ext uri="{FF2B5EF4-FFF2-40B4-BE49-F238E27FC236}">
                <a16:creationId xmlns:a16="http://schemas.microsoft.com/office/drawing/2014/main" xmlns="" id="{19EA9273-7118-4C46-97B3-BF49628B9974}"/>
              </a:ext>
            </a:extLst>
          </p:cNvPr>
          <p:cNvSpPr>
            <a:spLocks noGrp="1"/>
          </p:cNvSpPr>
          <p:nvPr>
            <p:ph type="ctrTitle"/>
          </p:nvPr>
        </p:nvSpPr>
        <p:spPr>
          <a:xfrm>
            <a:off x="3204642" y="2353641"/>
            <a:ext cx="5782716" cy="2150719"/>
          </a:xfrm>
          <a:noFill/>
        </p:spPr>
        <p:txBody>
          <a:bodyPr anchor="ctr">
            <a:normAutofit/>
          </a:bodyPr>
          <a:lstStyle/>
          <a:p>
            <a:r>
              <a:rPr lang="be-BY" sz="3300" b="1" dirty="0">
                <a:solidFill>
                  <a:srgbClr val="08080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АЖ жобалауға </a:t>
            </a:r>
            <a:br>
              <a:rPr lang="be-BY" sz="3300" b="1" dirty="0">
                <a:solidFill>
                  <a:srgbClr val="08080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be-BY" sz="3300" b="1" dirty="0">
                <a:solidFill>
                  <a:srgbClr val="08080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нысанды-бағытталған тәсіл</a:t>
            </a:r>
            <a:endParaRPr lang="x-none" sz="3300" b="1" dirty="0">
              <a:solidFill>
                <a:srgbClr val="08080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6" name="Freeform: Shape 25">
            <a:extLst>
              <a:ext uri="{FF2B5EF4-FFF2-40B4-BE49-F238E27FC236}">
                <a16:creationId xmlns:a16="http://schemas.microsoft.com/office/drawing/2014/main" xmlns="" id="{E07981EA-05A6-437C-88D7-B377B92B03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xmlns="" id="{15E3C750-986E-4769-B1AE-49289FBEE7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01360303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10" presetClass="entr" presetSubtype="0" fill="hold" grpId="0" nodeType="withEffect">
                                  <p:stCondLst>
                                    <p:cond delay="1000"/>
                                  </p:stCondLst>
                                  <p:iterate>
                                    <p:tmPct val="10000"/>
                                  </p:iterate>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Группа 4">
            <a:extLst>
              <a:ext uri="{FF2B5EF4-FFF2-40B4-BE49-F238E27FC236}">
                <a16:creationId xmlns:a16="http://schemas.microsoft.com/office/drawing/2014/main" xmlns="" id="{3F08DA1C-C067-46DB-A806-95B01633FADA}"/>
              </a:ext>
            </a:extLst>
          </p:cNvPr>
          <p:cNvGrpSpPr/>
          <p:nvPr/>
        </p:nvGrpSpPr>
        <p:grpSpPr>
          <a:xfrm>
            <a:off x="0" y="0"/>
            <a:ext cx="2537708" cy="6858000"/>
            <a:chOff x="2791479" y="231878"/>
            <a:chExt cx="2537708" cy="1522625"/>
          </a:xfrm>
          <a:scene3d>
            <a:camera prst="orthographicFront"/>
            <a:lightRig rig="flat" dir="t"/>
          </a:scene3d>
        </p:grpSpPr>
        <p:sp>
          <p:nvSpPr>
            <p:cNvPr id="9" name="Прямоугольник 8">
              <a:extLst>
                <a:ext uri="{FF2B5EF4-FFF2-40B4-BE49-F238E27FC236}">
                  <a16:creationId xmlns:a16="http://schemas.microsoft.com/office/drawing/2014/main" xmlns="" id="{4D6E941E-C354-4C06-9C80-CFC9C8818B73}"/>
                </a:ext>
              </a:extLst>
            </p:cNvPr>
            <p:cNvSpPr/>
            <p:nvPr/>
          </p:nvSpPr>
          <p:spPr>
            <a:xfrm>
              <a:off x="2791479" y="231878"/>
              <a:ext cx="2537708" cy="1522625"/>
            </a:xfrm>
            <a:prstGeom prst="rect">
              <a:avLst/>
            </a:prstGeom>
            <a:sp3d prstMaterial="plastic">
              <a:bevelT w="120900" h="88900"/>
              <a:bevelB w="88900" h="31750" prst="angle"/>
            </a:sp3d>
          </p:spPr>
          <p:style>
            <a:lnRef idx="0">
              <a:schemeClr val="lt1">
                <a:hueOff val="0"/>
                <a:satOff val="0"/>
                <a:lumOff val="0"/>
                <a:alphaOff val="0"/>
              </a:schemeClr>
            </a:lnRef>
            <a:fillRef idx="3">
              <a:schemeClr val="accent4">
                <a:hueOff val="1960178"/>
                <a:satOff val="-8155"/>
                <a:lumOff val="1922"/>
                <a:alphaOff val="0"/>
              </a:schemeClr>
            </a:fillRef>
            <a:effectRef idx="2">
              <a:schemeClr val="accent4">
                <a:hueOff val="1960178"/>
                <a:satOff val="-8155"/>
                <a:lumOff val="1922"/>
                <a:alphaOff val="0"/>
              </a:schemeClr>
            </a:effectRef>
            <a:fontRef idx="minor">
              <a:schemeClr val="lt1"/>
            </a:fontRef>
          </p:style>
        </p:sp>
        <p:sp>
          <p:nvSpPr>
            <p:cNvPr id="10" name="TextBox 9">
              <a:extLst>
                <a:ext uri="{FF2B5EF4-FFF2-40B4-BE49-F238E27FC236}">
                  <a16:creationId xmlns:a16="http://schemas.microsoft.com/office/drawing/2014/main" xmlns="" id="{7BA08DA8-4DC2-4721-8223-920ECF0CC868}"/>
                </a:ext>
              </a:extLst>
            </p:cNvPr>
            <p:cNvSpPr txBox="1"/>
            <p:nvPr/>
          </p:nvSpPr>
          <p:spPr>
            <a:xfrm>
              <a:off x="2791479" y="231878"/>
              <a:ext cx="2537708" cy="15226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be-BY" sz="2700" b="1" kern="1200" dirty="0">
                  <a:solidFill>
                    <a:schemeClr val="tx1"/>
                  </a:solidFill>
                  <a:latin typeface="Times New Roman" panose="02020603050405020304" pitchFamily="18" charset="0"/>
                  <a:cs typeface="Times New Roman" panose="02020603050405020304" pitchFamily="18" charset="0"/>
                </a:rPr>
                <a:t>Мұрагерлік </a:t>
              </a:r>
              <a:r>
                <a:rPr lang="be-BY" sz="2700" kern="1200" dirty="0">
                  <a:solidFill>
                    <a:schemeClr val="tx1"/>
                  </a:solidFill>
                  <a:latin typeface="Times New Roman" panose="02020603050405020304" pitchFamily="18" charset="0"/>
                  <a:cs typeface="Times New Roman" panose="02020603050405020304" pitchFamily="18" charset="0"/>
                </a:rPr>
                <a:t>(</a:t>
              </a:r>
              <a:r>
                <a:rPr lang="af-ZA" sz="2700" kern="1200" dirty="0">
                  <a:solidFill>
                    <a:schemeClr val="tx1"/>
                  </a:solidFill>
                  <a:latin typeface="Times New Roman" panose="02020603050405020304" pitchFamily="18" charset="0"/>
                  <a:cs typeface="Times New Roman" panose="02020603050405020304" pitchFamily="18" charset="0"/>
                </a:rPr>
                <a:t>inheritance)</a:t>
              </a:r>
            </a:p>
          </p:txBody>
        </p:sp>
      </p:grpSp>
      <p:sp>
        <p:nvSpPr>
          <p:cNvPr id="11" name="TextBox 10">
            <a:extLst>
              <a:ext uri="{FF2B5EF4-FFF2-40B4-BE49-F238E27FC236}">
                <a16:creationId xmlns:a16="http://schemas.microsoft.com/office/drawing/2014/main" xmlns="" id="{A5100391-A090-4BA9-88FB-ABE18B9A7680}"/>
              </a:ext>
            </a:extLst>
          </p:cNvPr>
          <p:cNvSpPr txBox="1"/>
          <p:nvPr/>
        </p:nvSpPr>
        <p:spPr>
          <a:xfrm>
            <a:off x="2912884" y="2519135"/>
            <a:ext cx="8502976" cy="3939540"/>
          </a:xfrm>
          <a:prstGeom prst="rect">
            <a:avLst/>
          </a:prstGeom>
          <a:noFill/>
        </p:spPr>
        <p:txBody>
          <a:bodyPr wrap="square">
            <a:spAutoFit/>
          </a:bodyPr>
          <a:lstStyle/>
          <a:p>
            <a:pPr algn="just"/>
            <a:r>
              <a:rPr lang="be-BY" b="1" dirty="0">
                <a:latin typeface="Times New Roman" panose="02020603050405020304" pitchFamily="18" charset="0"/>
                <a:cs typeface="Times New Roman" panose="02020603050405020304" pitchFamily="18" charset="0"/>
              </a:rPr>
              <a:t>Мұрагерлік</a:t>
            </a:r>
            <a:r>
              <a:rPr lang="be-BY" dirty="0">
                <a:latin typeface="Times New Roman" panose="02020603050405020304" pitchFamily="18" charset="0"/>
                <a:cs typeface="Times New Roman" panose="02020603050405020304" pitchFamily="18" charset="0"/>
              </a:rPr>
              <a:t> - туынды объектілер (ұрпақтар) ата-анасынан қасиеттерді (атрибуттар мен әрекеттерді) мұра ететін объектілерді анықтау әдісі. Объектілі-бағытталған тәсілдегі мұрагерлік деп атрибуттар мен әдістердің мұрагерлігі, яғни туынды объектіде негізгі объектінің атрибуттары мен әдістерін пайдалану мүмкіндігі түсініледі.</a:t>
            </a:r>
          </a:p>
          <a:p>
            <a:pPr algn="just"/>
            <a:endParaRPr lang="be-BY" dirty="0">
              <a:latin typeface="Times New Roman" panose="02020603050405020304" pitchFamily="18" charset="0"/>
              <a:cs typeface="Times New Roman" panose="02020603050405020304" pitchFamily="18" charset="0"/>
            </a:endParaRPr>
          </a:p>
          <a:p>
            <a:pPr algn="just"/>
            <a:r>
              <a:rPr lang="be-BY" dirty="0">
                <a:latin typeface="Times New Roman" panose="02020603050405020304" pitchFamily="18" charset="0"/>
                <a:cs typeface="Times New Roman" panose="02020603050405020304" pitchFamily="18" charset="0"/>
              </a:rPr>
              <a:t>Мұрагерлік шыққан класс </a:t>
            </a:r>
            <a:r>
              <a:rPr lang="be-BY" b="1" dirty="0">
                <a:latin typeface="Times New Roman" panose="02020603050405020304" pitchFamily="18" charset="0"/>
                <a:cs typeface="Times New Roman" panose="02020603050405020304" pitchFamily="18" charset="0"/>
              </a:rPr>
              <a:t>базалық</a:t>
            </a:r>
            <a:r>
              <a:rPr lang="be-BY" dirty="0">
                <a:latin typeface="Times New Roman" panose="02020603050405020304" pitchFamily="18" charset="0"/>
                <a:cs typeface="Times New Roman" panose="02020603050405020304" pitchFamily="18" charset="0"/>
              </a:rPr>
              <a:t> немесе </a:t>
            </a:r>
            <a:r>
              <a:rPr lang="be-BY" b="1" dirty="0">
                <a:latin typeface="Times New Roman" panose="02020603050405020304" pitchFamily="18" charset="0"/>
                <a:cs typeface="Times New Roman" panose="02020603050405020304" pitchFamily="18" charset="0"/>
              </a:rPr>
              <a:t>ата-ана класы (</a:t>
            </a:r>
            <a:r>
              <a:rPr lang="af-ZA" b="1" dirty="0">
                <a:latin typeface="Times New Roman" panose="02020603050405020304" pitchFamily="18" charset="0"/>
                <a:cs typeface="Times New Roman" panose="02020603050405020304" pitchFamily="18" charset="0"/>
              </a:rPr>
              <a:t>base class) </a:t>
            </a:r>
            <a:r>
              <a:rPr lang="be-BY" dirty="0">
                <a:latin typeface="Times New Roman" panose="02020603050405020304" pitchFamily="18" charset="0"/>
                <a:cs typeface="Times New Roman" panose="02020603050405020304" pitchFamily="18" charset="0"/>
              </a:rPr>
              <a:t>деп аталады. Негізгіден тарайтын класстарды </a:t>
            </a:r>
            <a:r>
              <a:rPr lang="be-BY" b="1" dirty="0">
                <a:latin typeface="Times New Roman" panose="02020603050405020304" pitchFamily="18" charset="0"/>
                <a:cs typeface="Times New Roman" panose="02020603050405020304" pitchFamily="18" charset="0"/>
              </a:rPr>
              <a:t>ұрпақтар</a:t>
            </a:r>
            <a:r>
              <a:rPr lang="be-BY" dirty="0">
                <a:latin typeface="Times New Roman" panose="02020603050405020304" pitchFamily="18" charset="0"/>
                <a:cs typeface="Times New Roman" panose="02020603050405020304" pitchFamily="18" charset="0"/>
              </a:rPr>
              <a:t> немесе </a:t>
            </a:r>
            <a:r>
              <a:rPr lang="be-BY" b="1" dirty="0">
                <a:latin typeface="Times New Roman" panose="02020603050405020304" pitchFamily="18" charset="0"/>
                <a:cs typeface="Times New Roman" panose="02020603050405020304" pitchFamily="18" charset="0"/>
              </a:rPr>
              <a:t>туынды кластар (</a:t>
            </a:r>
            <a:r>
              <a:rPr lang="af-ZA" b="1" dirty="0">
                <a:latin typeface="Times New Roman" panose="02020603050405020304" pitchFamily="18" charset="0"/>
                <a:cs typeface="Times New Roman" panose="02020603050405020304" pitchFamily="18" charset="0"/>
              </a:rPr>
              <a:t>derived class) </a:t>
            </a:r>
            <a:r>
              <a:rPr lang="be-BY" dirty="0">
                <a:latin typeface="Times New Roman" panose="02020603050405020304" pitchFamily="18" charset="0"/>
                <a:cs typeface="Times New Roman" panose="02020603050405020304" pitchFamily="18" charset="0"/>
              </a:rPr>
              <a:t>деп атайды. </a:t>
            </a:r>
          </a:p>
          <a:p>
            <a:pPr algn="just"/>
            <a:endParaRPr lang="be-BY" dirty="0">
              <a:latin typeface="Times New Roman" panose="02020603050405020304" pitchFamily="18" charset="0"/>
              <a:cs typeface="Times New Roman" panose="02020603050405020304" pitchFamily="18" charset="0"/>
            </a:endParaRPr>
          </a:p>
          <a:p>
            <a:pPr algn="just"/>
            <a:r>
              <a:rPr lang="be-BY" sz="1400" dirty="0">
                <a:latin typeface="Times New Roman" panose="02020603050405020304" pitchFamily="18" charset="0"/>
                <a:cs typeface="Times New Roman" panose="02020603050405020304" pitchFamily="18" charset="0"/>
              </a:rPr>
              <a:t>Кейбір тілдер абстрактілі сыныптарды пайдаланады. </a:t>
            </a:r>
            <a:r>
              <a:rPr lang="be-BY" sz="1400" b="1" dirty="0">
                <a:latin typeface="Times New Roman" panose="02020603050405020304" pitchFamily="18" charset="0"/>
                <a:cs typeface="Times New Roman" panose="02020603050405020304" pitchFamily="18" charset="0"/>
              </a:rPr>
              <a:t>Абстрактілі класс </a:t>
            </a:r>
            <a:r>
              <a:rPr lang="be-BY" sz="1400" dirty="0">
                <a:latin typeface="Times New Roman" panose="02020603050405020304" pitchFamily="18" charset="0"/>
                <a:cs typeface="Times New Roman" panose="02020603050405020304" pitchFamily="18" charset="0"/>
              </a:rPr>
              <a:t>- бұл ең болмағанда бір абстрактілі әдісті қамтитын класс, ол бағдарламада сипатталған, өрістері, әдістері бар және объектіні тікелей жасау үшін қолданыла алмайды. Яғни, сіз тек абстрактілі сыныптан мұра ала аласыз. Объектілер абстрактіліден мұраланған туынды кластар негізінде ғана құрылады. Мысалы, абстрактілі сынып «университет қызметкері» базалық класы болуы мүмкін, одан «магистрант», «профессор» және т.б. кластар мұрагерленеді.</a:t>
            </a:r>
            <a:endParaRPr lang="x-none" sz="1400" dirty="0">
              <a:latin typeface="Times New Roman" panose="02020603050405020304" pitchFamily="18" charset="0"/>
              <a:cs typeface="Times New Roman" panose="02020603050405020304" pitchFamily="18" charset="0"/>
            </a:endParaRPr>
          </a:p>
        </p:txBody>
      </p:sp>
      <p:pic>
        <p:nvPicPr>
          <p:cNvPr id="3074" name="Picture 2" descr="Understanding the Concept of Inheritance in C++ - JournalDev">
            <a:extLst>
              <a:ext uri="{FF2B5EF4-FFF2-40B4-BE49-F238E27FC236}">
                <a16:creationId xmlns:a16="http://schemas.microsoft.com/office/drawing/2014/main" xmlns="" id="{192220B9-CF21-4956-8471-8D3ED668A8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3402" y="280269"/>
            <a:ext cx="4477732" cy="2238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08583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a:extLst>
              <a:ext uri="{FF2B5EF4-FFF2-40B4-BE49-F238E27FC236}">
                <a16:creationId xmlns:a16="http://schemas.microsoft.com/office/drawing/2014/main" xmlns="" id="{C2915E1C-FD8E-4B43-B2C5-67EA84280AA0}"/>
              </a:ext>
            </a:extLst>
          </p:cNvPr>
          <p:cNvGrpSpPr/>
          <p:nvPr/>
        </p:nvGrpSpPr>
        <p:grpSpPr>
          <a:xfrm>
            <a:off x="0" y="0"/>
            <a:ext cx="2537708" cy="6858000"/>
            <a:chOff x="5582959" y="231878"/>
            <a:chExt cx="2537708" cy="1522625"/>
          </a:xfrm>
          <a:scene3d>
            <a:camera prst="orthographicFront"/>
            <a:lightRig rig="flat" dir="t"/>
          </a:scene3d>
        </p:grpSpPr>
        <p:sp>
          <p:nvSpPr>
            <p:cNvPr id="3" name="Прямоугольник 2">
              <a:extLst>
                <a:ext uri="{FF2B5EF4-FFF2-40B4-BE49-F238E27FC236}">
                  <a16:creationId xmlns:a16="http://schemas.microsoft.com/office/drawing/2014/main" xmlns="" id="{1AF8D766-9A67-4961-9370-DDF7A7790CE3}"/>
                </a:ext>
              </a:extLst>
            </p:cNvPr>
            <p:cNvSpPr/>
            <p:nvPr/>
          </p:nvSpPr>
          <p:spPr>
            <a:xfrm>
              <a:off x="5582959" y="231878"/>
              <a:ext cx="2537708" cy="1522625"/>
            </a:xfrm>
            <a:prstGeom prst="rect">
              <a:avLst/>
            </a:prstGeom>
            <a:sp3d prstMaterial="plastic">
              <a:bevelT w="120900" h="88900"/>
              <a:bevelB w="88900" h="31750" prst="angle"/>
            </a:sp3d>
          </p:spPr>
          <p:style>
            <a:lnRef idx="0">
              <a:schemeClr val="lt1">
                <a:hueOff val="0"/>
                <a:satOff val="0"/>
                <a:lumOff val="0"/>
                <a:alphaOff val="0"/>
              </a:schemeClr>
            </a:lnRef>
            <a:fillRef idx="3">
              <a:schemeClr val="accent4">
                <a:hueOff val="3920356"/>
                <a:satOff val="-16311"/>
                <a:lumOff val="3843"/>
                <a:alphaOff val="0"/>
              </a:schemeClr>
            </a:fillRef>
            <a:effectRef idx="2">
              <a:schemeClr val="accent4">
                <a:hueOff val="3920356"/>
                <a:satOff val="-16311"/>
                <a:lumOff val="3843"/>
                <a:alphaOff val="0"/>
              </a:schemeClr>
            </a:effectRef>
            <a:fontRef idx="minor">
              <a:schemeClr val="lt1"/>
            </a:fontRef>
          </p:style>
        </p:sp>
        <p:sp>
          <p:nvSpPr>
            <p:cNvPr id="4" name="TextBox 3">
              <a:extLst>
                <a:ext uri="{FF2B5EF4-FFF2-40B4-BE49-F238E27FC236}">
                  <a16:creationId xmlns:a16="http://schemas.microsoft.com/office/drawing/2014/main" xmlns="" id="{1EFDCE35-C8DD-4146-A52B-AAFA0D5FF3E5}"/>
                </a:ext>
              </a:extLst>
            </p:cNvPr>
            <p:cNvSpPr txBox="1"/>
            <p:nvPr/>
          </p:nvSpPr>
          <p:spPr>
            <a:xfrm>
              <a:off x="5582959" y="231878"/>
              <a:ext cx="2537708" cy="15226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be-BY" sz="2700" b="1" kern="1200" dirty="0">
                  <a:solidFill>
                    <a:schemeClr val="tx1"/>
                  </a:solidFill>
                  <a:latin typeface="Times New Roman" panose="02020603050405020304" pitchFamily="18" charset="0"/>
                  <a:cs typeface="Times New Roman" panose="02020603050405020304" pitchFamily="18" charset="0"/>
                </a:rPr>
                <a:t>Полиморфизм</a:t>
              </a:r>
              <a:r>
                <a:rPr lang="be-BY" sz="2700" kern="1200" dirty="0">
                  <a:solidFill>
                    <a:schemeClr val="tx1"/>
                  </a:solidFill>
                  <a:latin typeface="Times New Roman" panose="02020603050405020304" pitchFamily="18" charset="0"/>
                  <a:cs typeface="Times New Roman" panose="02020603050405020304" pitchFamily="18" charset="0"/>
                </a:rPr>
                <a:t> (</a:t>
              </a:r>
              <a:r>
                <a:rPr lang="af-ZA" sz="2700" kern="1200" dirty="0">
                  <a:solidFill>
                    <a:schemeClr val="tx1"/>
                  </a:solidFill>
                  <a:latin typeface="Times New Roman" panose="02020603050405020304" pitchFamily="18" charset="0"/>
                  <a:cs typeface="Times New Roman" panose="02020603050405020304" pitchFamily="18" charset="0"/>
                </a:rPr>
                <a:t>polymorphism)</a:t>
              </a:r>
            </a:p>
          </p:txBody>
        </p:sp>
      </p:grpSp>
      <p:sp>
        <p:nvSpPr>
          <p:cNvPr id="5" name="TextBox 4">
            <a:extLst>
              <a:ext uri="{FF2B5EF4-FFF2-40B4-BE49-F238E27FC236}">
                <a16:creationId xmlns:a16="http://schemas.microsoft.com/office/drawing/2014/main" xmlns="" id="{06C129D8-C7BF-4403-A25F-574E3D8B8639}"/>
              </a:ext>
            </a:extLst>
          </p:cNvPr>
          <p:cNvSpPr txBox="1"/>
          <p:nvPr/>
        </p:nvSpPr>
        <p:spPr>
          <a:xfrm>
            <a:off x="2978872" y="3852936"/>
            <a:ext cx="8502976" cy="2308324"/>
          </a:xfrm>
          <a:prstGeom prst="rect">
            <a:avLst/>
          </a:prstGeom>
          <a:noFill/>
        </p:spPr>
        <p:txBody>
          <a:bodyPr wrap="square">
            <a:spAutoFit/>
          </a:bodyPr>
          <a:lstStyle/>
          <a:p>
            <a:pPr algn="just"/>
            <a:r>
              <a:rPr lang="be-BY" b="1" dirty="0">
                <a:latin typeface="Times New Roman" panose="02020603050405020304" pitchFamily="18" charset="0"/>
                <a:cs typeface="Times New Roman" panose="02020603050405020304" pitchFamily="18" charset="0"/>
              </a:rPr>
              <a:t>Полиморфизм</a:t>
            </a:r>
            <a:r>
              <a:rPr lang="be-BY" dirty="0">
                <a:latin typeface="Times New Roman" panose="02020603050405020304" pitchFamily="18" charset="0"/>
                <a:cs typeface="Times New Roman" panose="02020603050405020304" pitchFamily="18" charset="0"/>
              </a:rPr>
              <a:t> - бірдей атаудағы әрекеттер әртүрлі объектілер үшін әртүрлі әрекетті тудыратын объектілердің қасиеті. Полиморфизм әртүрлі әрекеттердің бірдей аталу мүмкіндігін білдіреді. Бұл мүмкіндіктің екі аспектісі бар:</a:t>
            </a:r>
          </a:p>
          <a:p>
            <a:pPr algn="just"/>
            <a:r>
              <a:rPr lang="be-BY" dirty="0">
                <a:latin typeface="Times New Roman" panose="02020603050405020304" pitchFamily="18" charset="0"/>
                <a:cs typeface="Times New Roman" panose="02020603050405020304" pitchFamily="18" charset="0"/>
              </a:rPr>
              <a:t>• статикалық әдістердің бірдей аталу мүмкіндігі;</a:t>
            </a:r>
          </a:p>
          <a:p>
            <a:pPr algn="just"/>
            <a:r>
              <a:rPr lang="be-BY" dirty="0">
                <a:latin typeface="Times New Roman" panose="02020603050405020304" pitchFamily="18" charset="0"/>
                <a:cs typeface="Times New Roman" panose="02020603050405020304" pitchFamily="18" charset="0"/>
              </a:rPr>
              <a:t>• динамикалық әдістерді бірдей атау мүмкіндігі.</a:t>
            </a:r>
          </a:p>
          <a:p>
            <a:pPr algn="just"/>
            <a:endParaRPr lang="be-BY" dirty="0">
              <a:latin typeface="Times New Roman" panose="02020603050405020304" pitchFamily="18" charset="0"/>
              <a:cs typeface="Times New Roman" panose="02020603050405020304" pitchFamily="18" charset="0"/>
            </a:endParaRPr>
          </a:p>
          <a:p>
            <a:pPr algn="just"/>
            <a:r>
              <a:rPr lang="be-BY" dirty="0">
                <a:latin typeface="Times New Roman" panose="02020603050405020304" pitchFamily="18" charset="0"/>
                <a:cs typeface="Times New Roman" panose="02020603050405020304" pitchFamily="18" charset="0"/>
              </a:rPr>
              <a:t>Полиморфизм абстрактілі бағдарламалар жазуға және кодты қайта пайдалануды жақсартуға мүмкіндік береді.</a:t>
            </a:r>
            <a:endParaRPr lang="x-none" dirty="0">
              <a:latin typeface="Times New Roman" panose="02020603050405020304" pitchFamily="18" charset="0"/>
              <a:cs typeface="Times New Roman" panose="02020603050405020304" pitchFamily="18" charset="0"/>
            </a:endParaRPr>
          </a:p>
        </p:txBody>
      </p:sp>
      <p:pic>
        <p:nvPicPr>
          <p:cNvPr id="4098" name="Picture 2" descr="Object Oriented Fundamentals: Polymorphism and Encapsulation | by Ethan R.  Roberts | Medium">
            <a:extLst>
              <a:ext uri="{FF2B5EF4-FFF2-40B4-BE49-F238E27FC236}">
                <a16:creationId xmlns:a16="http://schemas.microsoft.com/office/drawing/2014/main" xmlns="" id="{B97E56F6-26B4-4AB0-BFC3-FA84763B43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9107" y="320806"/>
            <a:ext cx="5734050" cy="3171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014001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a:extLst>
              <a:ext uri="{FF2B5EF4-FFF2-40B4-BE49-F238E27FC236}">
                <a16:creationId xmlns:a16="http://schemas.microsoft.com/office/drawing/2014/main" xmlns="" id="{2CA8FA4C-AAD5-4412-88BD-BE72E82B82D7}"/>
              </a:ext>
            </a:extLst>
          </p:cNvPr>
          <p:cNvGrpSpPr/>
          <p:nvPr/>
        </p:nvGrpSpPr>
        <p:grpSpPr>
          <a:xfrm>
            <a:off x="0" y="0"/>
            <a:ext cx="2537708" cy="6858000"/>
            <a:chOff x="2791479" y="2008274"/>
            <a:chExt cx="2537708" cy="1522625"/>
          </a:xfrm>
          <a:scene3d>
            <a:camera prst="orthographicFront"/>
            <a:lightRig rig="flat" dir="t"/>
          </a:scene3d>
        </p:grpSpPr>
        <p:sp>
          <p:nvSpPr>
            <p:cNvPr id="3" name="Прямоугольник 2">
              <a:extLst>
                <a:ext uri="{FF2B5EF4-FFF2-40B4-BE49-F238E27FC236}">
                  <a16:creationId xmlns:a16="http://schemas.microsoft.com/office/drawing/2014/main" xmlns="" id="{48AFBA86-3D90-4C75-B753-BDF8E99C9136}"/>
                </a:ext>
              </a:extLst>
            </p:cNvPr>
            <p:cNvSpPr/>
            <p:nvPr/>
          </p:nvSpPr>
          <p:spPr>
            <a:xfrm>
              <a:off x="2791479" y="2008274"/>
              <a:ext cx="2537708" cy="1522625"/>
            </a:xfrm>
            <a:prstGeom prst="rect">
              <a:avLst/>
            </a:prstGeom>
            <a:sp3d prstMaterial="plastic">
              <a:bevelT w="120900" h="88900"/>
              <a:bevelB w="88900" h="31750" prst="angle"/>
            </a:sp3d>
          </p:spPr>
          <p:style>
            <a:lnRef idx="0">
              <a:schemeClr val="lt1">
                <a:hueOff val="0"/>
                <a:satOff val="0"/>
                <a:lumOff val="0"/>
                <a:alphaOff val="0"/>
              </a:schemeClr>
            </a:lnRef>
            <a:fillRef idx="3">
              <a:schemeClr val="accent4">
                <a:hueOff val="7840713"/>
                <a:satOff val="-32622"/>
                <a:lumOff val="7686"/>
                <a:alphaOff val="0"/>
              </a:schemeClr>
            </a:fillRef>
            <a:effectRef idx="2">
              <a:schemeClr val="accent4">
                <a:hueOff val="7840713"/>
                <a:satOff val="-32622"/>
                <a:lumOff val="7686"/>
                <a:alphaOff val="0"/>
              </a:schemeClr>
            </a:effectRef>
            <a:fontRef idx="minor">
              <a:schemeClr val="lt1"/>
            </a:fontRef>
          </p:style>
        </p:sp>
        <p:sp>
          <p:nvSpPr>
            <p:cNvPr id="4" name="TextBox 3">
              <a:extLst>
                <a:ext uri="{FF2B5EF4-FFF2-40B4-BE49-F238E27FC236}">
                  <a16:creationId xmlns:a16="http://schemas.microsoft.com/office/drawing/2014/main" xmlns="" id="{5F0AA9C3-8826-483A-AF1B-F94D8054B34F}"/>
                </a:ext>
              </a:extLst>
            </p:cNvPr>
            <p:cNvSpPr txBox="1"/>
            <p:nvPr/>
          </p:nvSpPr>
          <p:spPr>
            <a:xfrm>
              <a:off x="2791479" y="2008274"/>
              <a:ext cx="2537708" cy="15226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be-BY" sz="2700" b="1" kern="1200" dirty="0">
                  <a:solidFill>
                    <a:schemeClr val="tx1"/>
                  </a:solidFill>
                  <a:latin typeface="Times New Roman" panose="02020603050405020304" pitchFamily="18" charset="0"/>
                  <a:cs typeface="Times New Roman" panose="02020603050405020304" pitchFamily="18" charset="0"/>
                </a:rPr>
                <a:t>Модульдік</a:t>
              </a:r>
              <a:r>
                <a:rPr lang="be-BY" sz="2700" kern="1200" dirty="0">
                  <a:solidFill>
                    <a:schemeClr val="tx1"/>
                  </a:solidFill>
                  <a:latin typeface="Times New Roman" panose="02020603050405020304" pitchFamily="18" charset="0"/>
                  <a:cs typeface="Times New Roman" panose="02020603050405020304" pitchFamily="18" charset="0"/>
                </a:rPr>
                <a:t> (</a:t>
              </a:r>
              <a:r>
                <a:rPr lang="af-ZA" sz="2700" kern="1200" dirty="0">
                  <a:solidFill>
                    <a:schemeClr val="tx1"/>
                  </a:solidFill>
                  <a:latin typeface="Times New Roman" panose="02020603050405020304" pitchFamily="18" charset="0"/>
                  <a:cs typeface="Times New Roman" panose="02020603050405020304" pitchFamily="18" charset="0"/>
                </a:rPr>
                <a:t>modularity)</a:t>
              </a:r>
            </a:p>
          </p:txBody>
        </p:sp>
      </p:grpSp>
      <p:sp>
        <p:nvSpPr>
          <p:cNvPr id="5" name="TextBox 4">
            <a:extLst>
              <a:ext uri="{FF2B5EF4-FFF2-40B4-BE49-F238E27FC236}">
                <a16:creationId xmlns:a16="http://schemas.microsoft.com/office/drawing/2014/main" xmlns="" id="{F460E00A-1AD3-40F7-8915-76EB0773A820}"/>
              </a:ext>
            </a:extLst>
          </p:cNvPr>
          <p:cNvSpPr txBox="1"/>
          <p:nvPr/>
        </p:nvSpPr>
        <p:spPr>
          <a:xfrm>
            <a:off x="3035432" y="4182874"/>
            <a:ext cx="8502976" cy="1477328"/>
          </a:xfrm>
          <a:prstGeom prst="rect">
            <a:avLst/>
          </a:prstGeom>
          <a:noFill/>
        </p:spPr>
        <p:txBody>
          <a:bodyPr wrap="square">
            <a:spAutoFit/>
          </a:bodyPr>
          <a:lstStyle/>
          <a:p>
            <a:pPr algn="just"/>
            <a:r>
              <a:rPr lang="be-BY" b="1" dirty="0">
                <a:latin typeface="Times New Roman" panose="02020603050405020304" pitchFamily="18" charset="0"/>
                <a:cs typeface="Times New Roman" panose="02020603050405020304" pitchFamily="18" charset="0"/>
              </a:rPr>
              <a:t>Модульдік</a:t>
            </a:r>
            <a:r>
              <a:rPr lang="be-BY" dirty="0">
                <a:latin typeface="Times New Roman" panose="02020603050405020304" pitchFamily="18" charset="0"/>
                <a:cs typeface="Times New Roman" panose="02020603050405020304" pitchFamily="18" charset="0"/>
              </a:rPr>
              <a:t> - жүйенің бір-бірімен іштей қатты байланысқан, бірақ өзара әлсіз байланысқан ішкі жүйелерге (модульдерге) ыдырау мүмкіндігімен байланысты қасиеті. Модульдік жеке модульдердің тәуелсіз дамуына мүмкіндік беру арқылы жүйенің күрделілігін азайтады. Инкапсуляция және модульдік абстракциялар арасында кедергілер жасайды.</a:t>
            </a:r>
            <a:endParaRPr lang="x-none" dirty="0">
              <a:latin typeface="Times New Roman" panose="02020603050405020304" pitchFamily="18" charset="0"/>
              <a:cs typeface="Times New Roman" panose="02020603050405020304" pitchFamily="18" charset="0"/>
            </a:endParaRPr>
          </a:p>
        </p:txBody>
      </p:sp>
      <p:pic>
        <p:nvPicPr>
          <p:cNvPr id="5122" name="Picture 2" descr="Modularity definition and information">
            <a:extLst>
              <a:ext uri="{FF2B5EF4-FFF2-40B4-BE49-F238E27FC236}">
                <a16:creationId xmlns:a16="http://schemas.microsoft.com/office/drawing/2014/main" xmlns="" id="{742F53A2-8692-4AF8-9B13-865883747D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8927" y="746485"/>
            <a:ext cx="353377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271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a:extLst>
              <a:ext uri="{FF2B5EF4-FFF2-40B4-BE49-F238E27FC236}">
                <a16:creationId xmlns:a16="http://schemas.microsoft.com/office/drawing/2014/main" xmlns="" id="{C9CC1D18-D3D5-4DD9-A314-5E2D3C93CF05}"/>
              </a:ext>
            </a:extLst>
          </p:cNvPr>
          <p:cNvGrpSpPr/>
          <p:nvPr/>
        </p:nvGrpSpPr>
        <p:grpSpPr>
          <a:xfrm>
            <a:off x="0" y="0"/>
            <a:ext cx="2537708" cy="6858000"/>
            <a:chOff x="5582959" y="2008274"/>
            <a:chExt cx="2537708" cy="1522625"/>
          </a:xfrm>
          <a:scene3d>
            <a:camera prst="orthographicFront"/>
            <a:lightRig rig="flat" dir="t"/>
          </a:scene3d>
        </p:grpSpPr>
        <p:sp>
          <p:nvSpPr>
            <p:cNvPr id="3" name="Прямоугольник 2">
              <a:extLst>
                <a:ext uri="{FF2B5EF4-FFF2-40B4-BE49-F238E27FC236}">
                  <a16:creationId xmlns:a16="http://schemas.microsoft.com/office/drawing/2014/main" xmlns="" id="{3A9343ED-4AAD-4E47-88C5-FCAA35298E09}"/>
                </a:ext>
              </a:extLst>
            </p:cNvPr>
            <p:cNvSpPr/>
            <p:nvPr/>
          </p:nvSpPr>
          <p:spPr>
            <a:xfrm>
              <a:off x="5582959" y="2008274"/>
              <a:ext cx="2537708" cy="1522625"/>
            </a:xfrm>
            <a:prstGeom prst="rect">
              <a:avLst/>
            </a:prstGeom>
            <a:sp3d prstMaterial="plastic">
              <a:bevelT w="120900" h="88900"/>
              <a:bevelB w="88900" h="31750" prst="angle"/>
            </a:sp3d>
          </p:spPr>
          <p:style>
            <a:lnRef idx="0">
              <a:schemeClr val="lt1">
                <a:hueOff val="0"/>
                <a:satOff val="0"/>
                <a:lumOff val="0"/>
                <a:alphaOff val="0"/>
              </a:schemeClr>
            </a:lnRef>
            <a:fillRef idx="3">
              <a:schemeClr val="accent4">
                <a:hueOff val="9800891"/>
                <a:satOff val="-40777"/>
                <a:lumOff val="9608"/>
                <a:alphaOff val="0"/>
              </a:schemeClr>
            </a:fillRef>
            <a:effectRef idx="2">
              <a:schemeClr val="accent4">
                <a:hueOff val="9800891"/>
                <a:satOff val="-40777"/>
                <a:lumOff val="9608"/>
                <a:alphaOff val="0"/>
              </a:schemeClr>
            </a:effectRef>
            <a:fontRef idx="minor">
              <a:schemeClr val="lt1"/>
            </a:fontRef>
          </p:style>
        </p:sp>
        <p:sp>
          <p:nvSpPr>
            <p:cNvPr id="4" name="TextBox 3">
              <a:extLst>
                <a:ext uri="{FF2B5EF4-FFF2-40B4-BE49-F238E27FC236}">
                  <a16:creationId xmlns:a16="http://schemas.microsoft.com/office/drawing/2014/main" xmlns="" id="{DD762255-A803-4829-BF47-48E623796BD4}"/>
                </a:ext>
              </a:extLst>
            </p:cNvPr>
            <p:cNvSpPr txBox="1"/>
            <p:nvPr/>
          </p:nvSpPr>
          <p:spPr>
            <a:xfrm>
              <a:off x="5582959" y="2008274"/>
              <a:ext cx="2537708" cy="15226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be-BY" sz="2700" b="1" kern="1200" dirty="0">
                  <a:solidFill>
                    <a:schemeClr val="tx1"/>
                  </a:solidFill>
                  <a:latin typeface="Times New Roman" panose="02020603050405020304" pitchFamily="18" charset="0"/>
                  <a:cs typeface="Times New Roman" panose="02020603050405020304" pitchFamily="18" charset="0"/>
                </a:rPr>
                <a:t>Иерархия</a:t>
              </a:r>
              <a:r>
                <a:rPr lang="be-BY" sz="2700" kern="1200" dirty="0">
                  <a:solidFill>
                    <a:schemeClr val="tx1"/>
                  </a:solidFill>
                  <a:latin typeface="Times New Roman" panose="02020603050405020304" pitchFamily="18" charset="0"/>
                  <a:cs typeface="Times New Roman" panose="02020603050405020304" pitchFamily="18" charset="0"/>
                </a:rPr>
                <a:t> (</a:t>
              </a:r>
              <a:r>
                <a:rPr lang="af-ZA" sz="2700" kern="1200" dirty="0">
                  <a:solidFill>
                    <a:schemeClr val="tx1"/>
                  </a:solidFill>
                  <a:latin typeface="Times New Roman" panose="02020603050405020304" pitchFamily="18" charset="0"/>
                  <a:cs typeface="Times New Roman" panose="02020603050405020304" pitchFamily="18" charset="0"/>
                </a:rPr>
                <a:t>hierarchy)</a:t>
              </a:r>
              <a:endParaRPr lang="x-none" sz="2700" kern="1200" dirty="0">
                <a:solidFill>
                  <a:schemeClr val="tx1"/>
                </a:solidFill>
              </a:endParaRPr>
            </a:p>
          </p:txBody>
        </p:sp>
      </p:grpSp>
      <p:sp>
        <p:nvSpPr>
          <p:cNvPr id="5" name="TextBox 4">
            <a:extLst>
              <a:ext uri="{FF2B5EF4-FFF2-40B4-BE49-F238E27FC236}">
                <a16:creationId xmlns:a16="http://schemas.microsoft.com/office/drawing/2014/main" xmlns="" id="{5ECBE071-217A-4DBD-A939-006C531101CA}"/>
              </a:ext>
            </a:extLst>
          </p:cNvPr>
          <p:cNvSpPr txBox="1"/>
          <p:nvPr/>
        </p:nvSpPr>
        <p:spPr>
          <a:xfrm>
            <a:off x="2960018" y="3918924"/>
            <a:ext cx="8502976" cy="2031325"/>
          </a:xfrm>
          <a:prstGeom prst="rect">
            <a:avLst/>
          </a:prstGeom>
          <a:noFill/>
        </p:spPr>
        <p:txBody>
          <a:bodyPr wrap="square">
            <a:spAutoFit/>
          </a:bodyPr>
          <a:lstStyle/>
          <a:p>
            <a:pPr algn="just"/>
            <a:r>
              <a:rPr lang="be-BY" b="1" dirty="0">
                <a:latin typeface="Times New Roman" panose="02020603050405020304" pitchFamily="18" charset="0"/>
                <a:cs typeface="Times New Roman" panose="02020603050405020304" pitchFamily="18" charset="0"/>
              </a:rPr>
              <a:t>Иерархия</a:t>
            </a:r>
            <a:r>
              <a:rPr lang="be-BY" dirty="0">
                <a:latin typeface="Times New Roman" panose="02020603050405020304" pitchFamily="18" charset="0"/>
                <a:cs typeface="Times New Roman" panose="02020603050405020304" pitchFamily="18" charset="0"/>
              </a:rPr>
              <a:t> – абстракциялардың ранжирленген немесе реттелген жүйесі, олардың деңгейлерде орналасуы. Күрделі жүйелерге қатысты иерархиялық құрылымдардың негізгі түрлері </a:t>
            </a:r>
            <a:r>
              <a:rPr lang="be-BY" b="1" dirty="0">
                <a:latin typeface="Times New Roman" panose="02020603050405020304" pitchFamily="18" charset="0"/>
                <a:cs typeface="Times New Roman" panose="02020603050405020304" pitchFamily="18" charset="0"/>
              </a:rPr>
              <a:t>кластар құрылымы </a:t>
            </a:r>
            <a:r>
              <a:rPr lang="be-BY" dirty="0">
                <a:latin typeface="Times New Roman" panose="02020603050405020304" pitchFamily="18" charset="0"/>
                <a:cs typeface="Times New Roman" panose="02020603050405020304" pitchFamily="18" charset="0"/>
              </a:rPr>
              <a:t>(номенклатура бойынша иерархия) және </a:t>
            </a:r>
            <a:r>
              <a:rPr lang="be-BY" b="1" dirty="0">
                <a:latin typeface="Times New Roman" panose="02020603050405020304" pitchFamily="18" charset="0"/>
                <a:cs typeface="Times New Roman" panose="02020603050405020304" pitchFamily="18" charset="0"/>
              </a:rPr>
              <a:t>объектілер құрылымы </a:t>
            </a:r>
            <a:r>
              <a:rPr lang="be-BY" dirty="0">
                <a:latin typeface="Times New Roman" panose="02020603050405020304" pitchFamily="18" charset="0"/>
                <a:cs typeface="Times New Roman" panose="02020603050405020304" pitchFamily="18" charset="0"/>
              </a:rPr>
              <a:t>(құрамы бойынша иерархия) болып табылады. Класс иерархияларының мысалдары қарапайым және көп мұрагерлік (бір класс сәйкесінше бір немесе бірнеше басқа класстардың құрылымдық немесе функционалдық бөлігін пайдаланады), ал объект иерархиялары – агрегация.</a:t>
            </a:r>
            <a:endParaRPr lang="x-none" dirty="0">
              <a:latin typeface="Times New Roman" panose="02020603050405020304" pitchFamily="18" charset="0"/>
              <a:cs typeface="Times New Roman" panose="02020603050405020304" pitchFamily="18" charset="0"/>
            </a:endParaRPr>
          </a:p>
        </p:txBody>
      </p:sp>
      <p:pic>
        <p:nvPicPr>
          <p:cNvPr id="6146" name="Picture 2" descr="Goodbye, Object Oriented Programming | by Charles Scalfani | Medium">
            <a:extLst>
              <a:ext uri="{FF2B5EF4-FFF2-40B4-BE49-F238E27FC236}">
                <a16:creationId xmlns:a16="http://schemas.microsoft.com/office/drawing/2014/main" xmlns="" id="{8A3149D4-8126-4156-868B-7A0B4449B1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6796" y="128440"/>
            <a:ext cx="47625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795074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5ECBE071-217A-4DBD-A939-006C531101CA}"/>
              </a:ext>
            </a:extLst>
          </p:cNvPr>
          <p:cNvSpPr txBox="1"/>
          <p:nvPr/>
        </p:nvSpPr>
        <p:spPr>
          <a:xfrm>
            <a:off x="983172" y="1279803"/>
            <a:ext cx="6344238" cy="4247317"/>
          </a:xfrm>
          <a:prstGeom prst="rect">
            <a:avLst/>
          </a:prstGeom>
          <a:noFill/>
        </p:spPr>
        <p:txBody>
          <a:bodyPr wrap="square">
            <a:spAutoFit/>
          </a:bodyPr>
          <a:lstStyle/>
          <a:p>
            <a:pPr algn="just"/>
            <a:r>
              <a:rPr lang="af-ZA" b="1" dirty="0">
                <a:latin typeface="Times New Roman" panose="02020603050405020304" pitchFamily="18" charset="0"/>
                <a:cs typeface="Times New Roman" panose="02020603050405020304" pitchFamily="18" charset="0"/>
              </a:rPr>
              <a:t>UML </a:t>
            </a:r>
            <a:r>
              <a:rPr lang="af-ZA" dirty="0">
                <a:latin typeface="Times New Roman" panose="02020603050405020304" pitchFamily="18" charset="0"/>
                <a:cs typeface="Times New Roman" panose="02020603050405020304" pitchFamily="18" charset="0"/>
              </a:rPr>
              <a:t>- </a:t>
            </a:r>
            <a:r>
              <a:rPr lang="be-BY" dirty="0">
                <a:latin typeface="Times New Roman" panose="02020603050405020304" pitchFamily="18" charset="0"/>
                <a:cs typeface="Times New Roman" panose="02020603050405020304" pitchFamily="18" charset="0"/>
              </a:rPr>
              <a:t>бірыңғай модельдеу тілі (</a:t>
            </a:r>
            <a:r>
              <a:rPr lang="af-ZA" dirty="0">
                <a:latin typeface="Times New Roman" panose="02020603050405020304" pitchFamily="18" charset="0"/>
                <a:cs typeface="Times New Roman" panose="02020603050405020304" pitchFamily="18" charset="0"/>
              </a:rPr>
              <a:t>Unified Modeling Language), </a:t>
            </a:r>
            <a:r>
              <a:rPr lang="be-BY" dirty="0">
                <a:latin typeface="Times New Roman" panose="02020603050405020304" pitchFamily="18" charset="0"/>
                <a:cs typeface="Times New Roman" panose="02020603050405020304" pitchFamily="18" charset="0"/>
              </a:rPr>
              <a:t>нысанға бағытталған талдау және дизайн үшін пайдалануға болатын белгілеу жүйесі. Оны бағдарламалық жүйелерді визуализациялау, спецификациялау, жобалау және құжаттау үшін пайдалануға болады.</a:t>
            </a:r>
          </a:p>
          <a:p>
            <a:pPr algn="just"/>
            <a:endParaRPr lang="be-BY"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af-ZA" dirty="0">
                <a:latin typeface="Times New Roman" panose="02020603050405020304" pitchFamily="18" charset="0"/>
                <a:cs typeface="Times New Roman" panose="02020603050405020304" pitchFamily="18" charset="0"/>
              </a:rPr>
              <a:t>UML </a:t>
            </a:r>
            <a:r>
              <a:rPr lang="be-BY" dirty="0">
                <a:latin typeface="Times New Roman" panose="02020603050405020304" pitchFamily="18" charset="0"/>
                <a:cs typeface="Times New Roman" panose="02020603050405020304" pitchFamily="18" charset="0"/>
              </a:rPr>
              <a:t>нысандарды басқару тобымен (</a:t>
            </a:r>
            <a:r>
              <a:rPr lang="af-ZA" dirty="0">
                <a:latin typeface="Times New Roman" panose="02020603050405020304" pitchFamily="18" charset="0"/>
                <a:cs typeface="Times New Roman" panose="02020603050405020304" pitchFamily="18" charset="0"/>
              </a:rPr>
              <a:t>OMG) </a:t>
            </a:r>
            <a:r>
              <a:rPr lang="be-BY" dirty="0">
                <a:latin typeface="Times New Roman" panose="02020603050405020304" pitchFamily="18" charset="0"/>
                <a:cs typeface="Times New Roman" panose="02020603050405020304" pitchFamily="18" charset="0"/>
              </a:rPr>
              <a:t>жасалған және </a:t>
            </a:r>
            <a:r>
              <a:rPr lang="af-ZA" dirty="0">
                <a:latin typeface="Times New Roman" panose="02020603050405020304" pitchFamily="18" charset="0"/>
                <a:cs typeface="Times New Roman" panose="02020603050405020304" pitchFamily="18" charset="0"/>
              </a:rPr>
              <a:t>UML 1.0 </a:t>
            </a:r>
            <a:r>
              <a:rPr lang="be-BY" dirty="0">
                <a:latin typeface="Times New Roman" panose="02020603050405020304" pitchFamily="18" charset="0"/>
                <a:cs typeface="Times New Roman" panose="02020603050405020304" pitchFamily="18" charset="0"/>
              </a:rPr>
              <a:t>спецификациясының жобасын </a:t>
            </a:r>
            <a:r>
              <a:rPr lang="af-ZA" dirty="0">
                <a:latin typeface="Times New Roman" panose="02020603050405020304" pitchFamily="18" charset="0"/>
                <a:cs typeface="Times New Roman" panose="02020603050405020304" pitchFamily="18" charset="0"/>
              </a:rPr>
              <a:t>OMG 1997 </a:t>
            </a:r>
            <a:r>
              <a:rPr lang="be-BY" dirty="0">
                <a:latin typeface="Times New Roman" panose="02020603050405020304" pitchFamily="18" charset="0"/>
                <a:cs typeface="Times New Roman" panose="02020603050405020304" pitchFamily="18" charset="0"/>
              </a:rPr>
              <a:t>жылдың қаңтарында ұсынған.</a:t>
            </a:r>
          </a:p>
          <a:p>
            <a:pPr marL="285750" indent="-285750" algn="just">
              <a:buFont typeface="Wingdings" panose="05000000000000000000" pitchFamily="2" charset="2"/>
              <a:buChar char="ü"/>
            </a:pPr>
            <a:endParaRPr lang="be-BY"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af-ZA" dirty="0">
                <a:latin typeface="Times New Roman" panose="02020603050405020304" pitchFamily="18" charset="0"/>
                <a:cs typeface="Times New Roman" panose="02020603050405020304" pitchFamily="18" charset="0"/>
              </a:rPr>
              <a:t>UML </a:t>
            </a:r>
            <a:r>
              <a:rPr lang="be-BY" dirty="0">
                <a:latin typeface="Times New Roman" panose="02020603050405020304" pitchFamily="18" charset="0"/>
                <a:cs typeface="Times New Roman" panose="02020603050405020304" pitchFamily="18" charset="0"/>
              </a:rPr>
              <a:t>басқа қарапайым бағдарламалау тілдерінен ерекшеленеді, мысалы, </a:t>
            </a:r>
            <a:r>
              <a:rPr lang="af-ZA" dirty="0">
                <a:latin typeface="Times New Roman" panose="02020603050405020304" pitchFamily="18" charset="0"/>
                <a:cs typeface="Times New Roman" panose="02020603050405020304" pitchFamily="18" charset="0"/>
              </a:rPr>
              <a:t>C ++, Java, COBOL </a:t>
            </a:r>
            <a:r>
              <a:rPr lang="be-BY" dirty="0">
                <a:latin typeface="Times New Roman" panose="02020603050405020304" pitchFamily="18" charset="0"/>
                <a:cs typeface="Times New Roman" panose="02020603050405020304" pitchFamily="18" charset="0"/>
              </a:rPr>
              <a:t>және т.б.</a:t>
            </a:r>
          </a:p>
          <a:p>
            <a:pPr marL="285750" indent="-285750" algn="just">
              <a:buFont typeface="Wingdings" panose="05000000000000000000" pitchFamily="2" charset="2"/>
              <a:buChar char="ü"/>
            </a:pPr>
            <a:endParaRPr lang="be-BY"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af-ZA" dirty="0">
                <a:latin typeface="Times New Roman" panose="02020603050405020304" pitchFamily="18" charset="0"/>
                <a:cs typeface="Times New Roman" panose="02020603050405020304" pitchFamily="18" charset="0"/>
              </a:rPr>
              <a:t>UML - </a:t>
            </a:r>
            <a:r>
              <a:rPr lang="be-BY" dirty="0">
                <a:latin typeface="Times New Roman" panose="02020603050405020304" pitchFamily="18" charset="0"/>
                <a:cs typeface="Times New Roman" panose="02020603050405020304" pitchFamily="18" charset="0"/>
              </a:rPr>
              <a:t>бағдарламалық сызбаларды жасау үшін қолданылатын </a:t>
            </a:r>
            <a:r>
              <a:rPr lang="be-BY" b="1" dirty="0">
                <a:latin typeface="Times New Roman" panose="02020603050405020304" pitchFamily="18" charset="0"/>
                <a:cs typeface="Times New Roman" panose="02020603050405020304" pitchFamily="18" charset="0"/>
              </a:rPr>
              <a:t>графикалық тіл</a:t>
            </a:r>
            <a:r>
              <a:rPr lang="be-BY" dirty="0">
                <a:latin typeface="Times New Roman" panose="02020603050405020304" pitchFamily="18" charset="0"/>
                <a:cs typeface="Times New Roman" panose="02020603050405020304" pitchFamily="18" charset="0"/>
              </a:rPr>
              <a:t>.</a:t>
            </a:r>
            <a:endParaRPr lang="x-none" dirty="0">
              <a:latin typeface="Times New Roman" panose="02020603050405020304" pitchFamily="18" charset="0"/>
              <a:cs typeface="Times New Roman" panose="02020603050405020304" pitchFamily="18" charset="0"/>
            </a:endParaRPr>
          </a:p>
        </p:txBody>
      </p:sp>
      <p:pic>
        <p:nvPicPr>
          <p:cNvPr id="1030" name="Picture 6" descr="UML — Википедия"/>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05904" y="1889760"/>
            <a:ext cx="3614206" cy="2629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58832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5ECBE071-217A-4DBD-A939-006C531101CA}"/>
              </a:ext>
            </a:extLst>
          </p:cNvPr>
          <p:cNvSpPr txBox="1"/>
          <p:nvPr/>
        </p:nvSpPr>
        <p:spPr>
          <a:xfrm>
            <a:off x="5215538" y="1244967"/>
            <a:ext cx="5330541" cy="3970318"/>
          </a:xfrm>
          <a:prstGeom prst="rect">
            <a:avLst/>
          </a:prstGeom>
          <a:noFill/>
        </p:spPr>
        <p:txBody>
          <a:bodyPr wrap="square">
            <a:spAutoFit/>
          </a:bodyPr>
          <a:lstStyle/>
          <a:p>
            <a:pPr algn="just"/>
            <a:r>
              <a:rPr lang="be-BY" b="1" dirty="0">
                <a:solidFill>
                  <a:srgbClr val="FF0000"/>
                </a:solidFill>
                <a:latin typeface="Times New Roman" panose="02020603050405020304" pitchFamily="18" charset="0"/>
                <a:cs typeface="Times New Roman" panose="02020603050405020304" pitchFamily="18" charset="0"/>
              </a:rPr>
              <a:t>Минустары:</a:t>
            </a:r>
          </a:p>
          <a:p>
            <a:pPr algn="just"/>
            <a:endParaRPr lang="be-BY" dirty="0">
              <a:latin typeface="Times New Roman" panose="02020603050405020304" pitchFamily="18" charset="0"/>
              <a:cs typeface="Times New Roman" panose="02020603050405020304" pitchFamily="18" charset="0"/>
            </a:endParaRPr>
          </a:p>
          <a:p>
            <a:pPr marL="285750" indent="-285750" algn="just">
              <a:buFont typeface="Times New Roman" panose="02020603050405020304" pitchFamily="18" charset="0"/>
              <a:buChar char="⁻"/>
            </a:pPr>
            <a:r>
              <a:rPr lang="be-BY" dirty="0">
                <a:latin typeface="Times New Roman" panose="02020603050405020304" pitchFamily="18" charset="0"/>
                <a:cs typeface="Times New Roman" panose="02020603050405020304" pitchFamily="18" charset="0"/>
              </a:rPr>
              <a:t>уақытты босқа өткізу;</a:t>
            </a:r>
          </a:p>
          <a:p>
            <a:pPr marL="285750" indent="-285750" algn="just">
              <a:buFont typeface="Times New Roman" panose="02020603050405020304" pitchFamily="18" charset="0"/>
              <a:buChar char="⁻"/>
            </a:pPr>
            <a:r>
              <a:rPr lang="be-BY" dirty="0">
                <a:latin typeface="Times New Roman" panose="02020603050405020304" pitchFamily="18" charset="0"/>
                <a:cs typeface="Times New Roman" panose="02020603050405020304" pitchFamily="18" charset="0"/>
              </a:rPr>
              <a:t>әртүрлі диаграммаларды және олардың белгілеулерін білу қажеттілігі.</a:t>
            </a:r>
          </a:p>
          <a:p>
            <a:pPr algn="just"/>
            <a:endParaRPr lang="be-BY" b="1" dirty="0">
              <a:latin typeface="Times New Roman" panose="02020603050405020304" pitchFamily="18" charset="0"/>
              <a:cs typeface="Times New Roman" panose="02020603050405020304" pitchFamily="18" charset="0"/>
            </a:endParaRPr>
          </a:p>
          <a:p>
            <a:pPr algn="just"/>
            <a:r>
              <a:rPr lang="be-BY" b="1" dirty="0">
                <a:solidFill>
                  <a:srgbClr val="00B050"/>
                </a:solidFill>
                <a:latin typeface="Times New Roman" panose="02020603050405020304" pitchFamily="18" charset="0"/>
                <a:cs typeface="Times New Roman" panose="02020603050405020304" pitchFamily="18" charset="0"/>
              </a:rPr>
              <a:t>Артықшылықтары:</a:t>
            </a:r>
          </a:p>
          <a:p>
            <a:pPr algn="just"/>
            <a:endParaRPr lang="be-BY" dirty="0">
              <a:latin typeface="Times New Roman" panose="02020603050405020304" pitchFamily="18" charset="0"/>
              <a:cs typeface="Times New Roman" panose="02020603050405020304" pitchFamily="18" charset="0"/>
            </a:endParaRPr>
          </a:p>
          <a:p>
            <a:pPr marL="285750" indent="-285750" algn="just">
              <a:buFont typeface="Times New Roman" panose="02020603050405020304" pitchFamily="18" charset="0"/>
              <a:buChar char="₊"/>
            </a:pPr>
            <a:r>
              <a:rPr lang="be-BY" dirty="0">
                <a:latin typeface="Times New Roman" panose="02020603050405020304" pitchFamily="18" charset="0"/>
                <a:cs typeface="Times New Roman" panose="02020603050405020304" pitchFamily="18" charset="0"/>
              </a:rPr>
              <a:t>тапсырмаға әртүрлі көзқараспен қарау мүмкіндігі;</a:t>
            </a:r>
          </a:p>
          <a:p>
            <a:pPr marL="285750" indent="-285750" algn="just">
              <a:buFont typeface="Times New Roman" panose="02020603050405020304" pitchFamily="18" charset="0"/>
              <a:buChar char="₊"/>
            </a:pPr>
            <a:r>
              <a:rPr lang="be-BY" dirty="0">
                <a:latin typeface="Times New Roman" panose="02020603050405020304" pitchFamily="18" charset="0"/>
                <a:cs typeface="Times New Roman" panose="02020603050405020304" pitchFamily="18" charset="0"/>
              </a:rPr>
              <a:t>басқа бағдарламашыларға тапсырманың мәнін және оны жүзеге асыру жолын түсіну оңайырақ;</a:t>
            </a:r>
          </a:p>
          <a:p>
            <a:pPr marL="285750" indent="-285750" algn="just">
              <a:buFont typeface="Times New Roman" panose="02020603050405020304" pitchFamily="18" charset="0"/>
              <a:buChar char="₊"/>
            </a:pPr>
            <a:r>
              <a:rPr lang="be-BY" dirty="0">
                <a:latin typeface="Times New Roman" panose="02020603050405020304" pitchFamily="18" charset="0"/>
                <a:cs typeface="Times New Roman" panose="02020603050405020304" pitchFamily="18" charset="0"/>
              </a:rPr>
              <a:t>Диаграммалар синтаксисімен тез танысқаннан кейін салыстырмалы түрде оңай оқылады.</a:t>
            </a:r>
            <a:endParaRPr lang="x-none" dirty="0">
              <a:latin typeface="Times New Roman" panose="02020603050405020304" pitchFamily="18" charset="0"/>
              <a:cs typeface="Times New Roman" panose="02020603050405020304" pitchFamily="18" charset="0"/>
            </a:endParaRPr>
          </a:p>
        </p:txBody>
      </p:sp>
      <p:pic>
        <p:nvPicPr>
          <p:cNvPr id="2052" name="Picture 4" descr="Don&amp;#39;s Sneaky Trick #1: Pluses and Minuses – DatingOfd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593" y="1998940"/>
            <a:ext cx="3579030" cy="2462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13527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A6F62EB-F43A-43EF-8080-8E88DD130043}"/>
              </a:ext>
            </a:extLst>
          </p:cNvPr>
          <p:cNvSpPr>
            <a:spLocks noChangeArrowheads="1"/>
          </p:cNvSpPr>
          <p:nvPr/>
        </p:nvSpPr>
        <p:spPr bwMode="auto">
          <a:xfrm>
            <a:off x="1718035" y="840230"/>
            <a:ext cx="8755930" cy="433432"/>
          </a:xfrm>
          <a:prstGeom prst="rect">
            <a:avLst/>
          </a:prstGeom>
          <a:solidFill>
            <a:srgbClr val="EFF0F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6348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x-none" altLang="x-none" sz="2400" b="1" i="0" u="none" strike="noStrike" cap="none" normalizeH="0" baseline="0">
                <a:ln>
                  <a:noFill/>
                </a:ln>
                <a:solidFill>
                  <a:srgbClr val="333333"/>
                </a:solidFill>
                <a:effectLst/>
                <a:latin typeface="Menlo"/>
              </a:rPr>
              <a:t>OO Analysis → OO Design → OO implementation using OO languages</a:t>
            </a:r>
            <a:r>
              <a:rPr kumimoji="0" lang="x-none" altLang="x-none" sz="2000" b="1" i="0" u="none" strike="noStrike" cap="none" normalizeH="0" baseline="0">
                <a:ln>
                  <a:noFill/>
                </a:ln>
                <a:solidFill>
                  <a:schemeClr val="tx1"/>
                </a:solidFill>
                <a:effectLst/>
              </a:rPr>
              <a:t> </a:t>
            </a:r>
            <a:endParaRPr kumimoji="0" lang="x-none" altLang="x-none" sz="5400" b="1" i="0" u="none" strike="noStrike" cap="none" normalizeH="0" baseline="0">
              <a:ln>
                <a:noFill/>
              </a:ln>
              <a:solidFill>
                <a:schemeClr val="tx1"/>
              </a:solidFill>
              <a:effectLst/>
              <a:latin typeface="Arial" panose="020B0604020202020204" pitchFamily="34" charset="0"/>
            </a:endParaRPr>
          </a:p>
        </p:txBody>
      </p:sp>
      <p:graphicFrame>
        <p:nvGraphicFramePr>
          <p:cNvPr id="3" name="Схема 2">
            <a:extLst>
              <a:ext uri="{FF2B5EF4-FFF2-40B4-BE49-F238E27FC236}">
                <a16:creationId xmlns:a16="http://schemas.microsoft.com/office/drawing/2014/main" xmlns="" id="{B2C751AB-802D-47D4-85AE-6C3302AC3BA1}"/>
              </a:ext>
            </a:extLst>
          </p:cNvPr>
          <p:cNvGraphicFramePr/>
          <p:nvPr>
            <p:extLst>
              <p:ext uri="{D42A27DB-BD31-4B8C-83A1-F6EECF244321}">
                <p14:modId xmlns:p14="http://schemas.microsoft.com/office/powerpoint/2010/main" val="300517128"/>
              </p:ext>
            </p:extLst>
          </p:nvPr>
        </p:nvGraphicFramePr>
        <p:xfrm>
          <a:off x="1413497" y="1698810"/>
          <a:ext cx="9365006" cy="4318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090792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5ECBE071-217A-4DBD-A939-006C531101CA}"/>
              </a:ext>
            </a:extLst>
          </p:cNvPr>
          <p:cNvSpPr txBox="1"/>
          <p:nvPr/>
        </p:nvSpPr>
        <p:spPr>
          <a:xfrm>
            <a:off x="2806929" y="731163"/>
            <a:ext cx="6344238" cy="523220"/>
          </a:xfrm>
          <a:prstGeom prst="rect">
            <a:avLst/>
          </a:prstGeom>
          <a:noFill/>
        </p:spPr>
        <p:txBody>
          <a:bodyPr wrap="square">
            <a:spAutoFit/>
          </a:bodyPr>
          <a:lstStyle/>
          <a:p>
            <a:pPr algn="ctr"/>
            <a:r>
              <a:rPr lang="af-ZA" sz="28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UML – </a:t>
            </a:r>
            <a:r>
              <a:rPr lang="kk-KZ" sz="28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Құрылыс блоктары</a:t>
            </a:r>
            <a:endParaRPr lang="x-none" sz="28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2" name="Схема 1">
            <a:extLst>
              <a:ext uri="{FF2B5EF4-FFF2-40B4-BE49-F238E27FC236}">
                <a16:creationId xmlns:a16="http://schemas.microsoft.com/office/drawing/2014/main" xmlns="" id="{6655453B-7E7F-4D5D-BA2C-8BAAAC224628}"/>
              </a:ext>
            </a:extLst>
          </p:cNvPr>
          <p:cNvGraphicFramePr/>
          <p:nvPr>
            <p:extLst>
              <p:ext uri="{D42A27DB-BD31-4B8C-83A1-F6EECF244321}">
                <p14:modId xmlns:p14="http://schemas.microsoft.com/office/powerpoint/2010/main" val="2352937169"/>
              </p:ext>
            </p:extLst>
          </p:nvPr>
        </p:nvGraphicFramePr>
        <p:xfrm>
          <a:off x="1489242" y="2995813"/>
          <a:ext cx="9213516" cy="2709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Прямая со стрелкой 3"/>
          <p:cNvCxnSpPr>
            <a:stCxn id="5" idx="2"/>
          </p:cNvCxnSpPr>
          <p:nvPr/>
        </p:nvCxnSpPr>
        <p:spPr>
          <a:xfrm flipH="1">
            <a:off x="2926080" y="1254383"/>
            <a:ext cx="3052968" cy="1732657"/>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 name="Прямая со стрелкой 5"/>
          <p:cNvCxnSpPr>
            <a:stCxn id="5" idx="2"/>
          </p:cNvCxnSpPr>
          <p:nvPr/>
        </p:nvCxnSpPr>
        <p:spPr>
          <a:xfrm>
            <a:off x="5979048" y="1254383"/>
            <a:ext cx="0" cy="1732657"/>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a:stCxn id="5" idx="2"/>
          </p:cNvCxnSpPr>
          <p:nvPr/>
        </p:nvCxnSpPr>
        <p:spPr>
          <a:xfrm>
            <a:off x="5979048" y="1254383"/>
            <a:ext cx="3095920" cy="1732657"/>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533144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a:extLst>
              <a:ext uri="{FF2B5EF4-FFF2-40B4-BE49-F238E27FC236}">
                <a16:creationId xmlns:a16="http://schemas.microsoft.com/office/drawing/2014/main" xmlns="" id="{D4F8A980-7FBC-4479-8D24-492F1A624FF7}"/>
              </a:ext>
            </a:extLst>
          </p:cNvPr>
          <p:cNvGraphicFramePr/>
          <p:nvPr>
            <p:extLst>
              <p:ext uri="{D42A27DB-BD31-4B8C-83A1-F6EECF244321}">
                <p14:modId xmlns:p14="http://schemas.microsoft.com/office/powerpoint/2010/main" val="2393085896"/>
              </p:ext>
            </p:extLst>
          </p:nvPr>
        </p:nvGraphicFramePr>
        <p:xfrm>
          <a:off x="3068320" y="2200306"/>
          <a:ext cx="7215695" cy="33197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Группа 3"/>
          <p:cNvGrpSpPr/>
          <p:nvPr/>
        </p:nvGrpSpPr>
        <p:grpSpPr>
          <a:xfrm>
            <a:off x="0" y="0"/>
            <a:ext cx="2972319" cy="1889202"/>
            <a:chOff x="-93096" y="329231"/>
            <a:chExt cx="2972319" cy="1889202"/>
          </a:xfrm>
          <a:scene3d>
            <a:camera prst="orthographicFront">
              <a:rot lat="0" lon="0" rev="0"/>
            </a:camera>
            <a:lightRig rig="contrasting" dir="t">
              <a:rot lat="0" lon="0" rev="1200000"/>
            </a:lightRig>
          </a:scene3d>
        </p:grpSpPr>
        <p:sp>
          <p:nvSpPr>
            <p:cNvPr id="6" name="Прямоугольник 5"/>
            <p:cNvSpPr/>
            <p:nvPr/>
          </p:nvSpPr>
          <p:spPr>
            <a:xfrm>
              <a:off x="-93096" y="329231"/>
              <a:ext cx="2879223" cy="1727534"/>
            </a:xfrm>
            <a:prstGeom prst="rect">
              <a:avLst/>
            </a:prstGeom>
            <a:sp3d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7" name="Прямоугольник 6"/>
            <p:cNvSpPr/>
            <p:nvPr/>
          </p:nvSpPr>
          <p:spPr>
            <a:xfrm>
              <a:off x="0" y="490899"/>
              <a:ext cx="2879223" cy="172753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kk-KZ" sz="3300" kern="1200">
                  <a:solidFill>
                    <a:schemeClr val="tx1"/>
                  </a:solidFill>
                  <a:latin typeface="Times New Roman" panose="02020603050405020304" pitchFamily="18" charset="0"/>
                  <a:cs typeface="Times New Roman" panose="02020603050405020304" pitchFamily="18" charset="0"/>
                </a:rPr>
                <a:t>Заттар</a:t>
              </a:r>
              <a:endParaRPr lang="kk-KZ" sz="3300" kern="1200" dirty="0">
                <a:solidFill>
                  <a:schemeClr val="tx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70333996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9878992C-8642-4A48-9F7A-85B911762C39}"/>
              </a:ext>
            </a:extLst>
          </p:cNvPr>
          <p:cNvSpPr txBox="1"/>
          <p:nvPr/>
        </p:nvSpPr>
        <p:spPr>
          <a:xfrm>
            <a:off x="818148" y="410492"/>
            <a:ext cx="3481136" cy="369332"/>
          </a:xfrm>
          <a:prstGeom prst="rect">
            <a:avLst/>
          </a:prstGeom>
          <a:noFill/>
        </p:spPr>
        <p:txBody>
          <a:bodyPr wrap="square">
            <a:spAutoFit/>
          </a:bodyPr>
          <a:lstStyle/>
          <a:p>
            <a:pPr algn="ctr"/>
            <a:endParaRPr lang="x-none" dirty="0">
              <a:latin typeface="Times New Roman" panose="02020603050405020304" pitchFamily="18" charset="0"/>
              <a:cs typeface="Times New Roman" panose="02020603050405020304" pitchFamily="18" charset="0"/>
            </a:endParaRPr>
          </a:p>
        </p:txBody>
      </p:sp>
      <p:graphicFrame>
        <p:nvGraphicFramePr>
          <p:cNvPr id="2" name="Схема 1"/>
          <p:cNvGraphicFramePr/>
          <p:nvPr>
            <p:extLst>
              <p:ext uri="{D42A27DB-BD31-4B8C-83A1-F6EECF244321}">
                <p14:modId xmlns:p14="http://schemas.microsoft.com/office/powerpoint/2010/main" val="508879960"/>
              </p:ext>
            </p:extLst>
          </p:nvPr>
        </p:nvGraphicFramePr>
        <p:xfrm>
          <a:off x="2917524" y="595158"/>
          <a:ext cx="9718613" cy="56558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2" name="Группа 11"/>
          <p:cNvGrpSpPr/>
          <p:nvPr/>
        </p:nvGrpSpPr>
        <p:grpSpPr>
          <a:xfrm>
            <a:off x="0" y="1760431"/>
            <a:ext cx="1707033" cy="3319719"/>
            <a:chOff x="1740" y="-1"/>
            <a:chExt cx="1707033" cy="3319719"/>
          </a:xfrm>
          <a:scene3d>
            <a:camera prst="orthographicFront"/>
            <a:lightRig rig="flat" dir="t"/>
          </a:scene3d>
        </p:grpSpPr>
        <p:sp>
          <p:nvSpPr>
            <p:cNvPr id="13" name="Блок-схема: ручное управление 12"/>
            <p:cNvSpPr/>
            <p:nvPr/>
          </p:nvSpPr>
          <p:spPr>
            <a:xfrm rot="16200000">
              <a:off x="-804603" y="806342"/>
              <a:ext cx="3319719" cy="1707033"/>
            </a:xfrm>
            <a:prstGeom prst="flowChartManualOperation">
              <a:avLst/>
            </a:prstGeom>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15" name="Блок-схема: ручное управление 4"/>
            <p:cNvSpPr/>
            <p:nvPr/>
          </p:nvSpPr>
          <p:spPr>
            <a:xfrm rot="21600000">
              <a:off x="1740" y="663943"/>
              <a:ext cx="1707033" cy="199183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4300" tIns="0" rIns="115466" bIns="0" numCol="1" spcCol="1270" anchor="ctr" anchorCtr="0">
              <a:noAutofit/>
            </a:bodyPr>
            <a:lstStyle/>
            <a:p>
              <a:pPr lvl="0" algn="ctr" defTabSz="800100">
                <a:lnSpc>
                  <a:spcPct val="90000"/>
                </a:lnSpc>
                <a:spcBef>
                  <a:spcPct val="0"/>
                </a:spcBef>
                <a:spcAft>
                  <a:spcPct val="35000"/>
                </a:spcAft>
              </a:pPr>
              <a:r>
                <a:rPr lang="kk-KZ" sz="1800" kern="1200" dirty="0">
                  <a:solidFill>
                    <a:schemeClr val="tx1"/>
                  </a:solidFill>
                  <a:latin typeface="Times New Roman" panose="02020603050405020304" pitchFamily="18" charset="0"/>
                  <a:cs typeface="Times New Roman" panose="02020603050405020304" pitchFamily="18" charset="0"/>
                </a:rPr>
                <a:t>Құрылымдық</a:t>
              </a:r>
              <a:endParaRPr lang="x-none" sz="1800" kern="1200" dirty="0">
                <a:solidFill>
                  <a:schemeClr val="tx1"/>
                </a:solidFill>
                <a:latin typeface="Times New Roman" panose="02020603050405020304" pitchFamily="18" charset="0"/>
                <a:cs typeface="Times New Roman" panose="02020603050405020304" pitchFamily="18" charset="0"/>
              </a:endParaRPr>
            </a:p>
          </p:txBody>
        </p:sp>
      </p:grpSp>
      <p:sp>
        <p:nvSpPr>
          <p:cNvPr id="3" name="Прямоугольник 2"/>
          <p:cNvSpPr/>
          <p:nvPr/>
        </p:nvSpPr>
        <p:spPr>
          <a:xfrm>
            <a:off x="2027258" y="2753450"/>
            <a:ext cx="2167251" cy="1384995"/>
          </a:xfrm>
          <a:prstGeom prst="rect">
            <a:avLst/>
          </a:prstGeom>
          <a:ln w="12700">
            <a:solidFill>
              <a:schemeClr val="tx1"/>
            </a:solidFill>
            <a:prstDash val="dashDot"/>
          </a:ln>
        </p:spPr>
        <p:txBody>
          <a:bodyPr wrap="square">
            <a:spAutoFit/>
          </a:bodyPr>
          <a:lstStyle/>
          <a:p>
            <a:r>
              <a:rPr lang="ru-RU" sz="1400" dirty="0" err="1">
                <a:latin typeface="Times New Roman" panose="02020603050405020304" pitchFamily="18" charset="0"/>
                <a:cs typeface="Times New Roman" panose="02020603050405020304" pitchFamily="18" charset="0"/>
              </a:rPr>
              <a:t>Құрылымдық</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заттар</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үлгінің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статикалық</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бөлігін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анықтайды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Олар</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физикалық</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және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тұжырымдамалық</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элементтерді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білдіреді</a:t>
            </a:r>
            <a:r>
              <a:rPr lang="ru-RU" sz="1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9892878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ownload HD Dedication - Yellow Brush Line Png Transparent PNG Image -  NicePNG.com">
            <a:extLst>
              <a:ext uri="{FF2B5EF4-FFF2-40B4-BE49-F238E27FC236}">
                <a16:creationId xmlns:a16="http://schemas.microsoft.com/office/drawing/2014/main" xmlns="" id="{173EA0AC-E588-4C65-8690-BE304C7CF1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139" y="335943"/>
            <a:ext cx="11504939" cy="1354746"/>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xmlns="" id="{E1524432-0F75-4065-AAD8-FA8EA12AF5F3}"/>
              </a:ext>
            </a:extLst>
          </p:cNvPr>
          <p:cNvSpPr>
            <a:spLocks noGrp="1"/>
          </p:cNvSpPr>
          <p:nvPr>
            <p:ph type="title"/>
          </p:nvPr>
        </p:nvSpPr>
        <p:spPr/>
        <p:txBody>
          <a:bodyPr/>
          <a:lstStyle/>
          <a:p>
            <a:r>
              <a:rPr lang="kk-KZ" b="1" dirty="0">
                <a:latin typeface="Times New Roman" panose="02020603050405020304" pitchFamily="18" charset="0"/>
                <a:cs typeface="Times New Roman" panose="02020603050405020304" pitchFamily="18" charset="0"/>
              </a:rPr>
              <a:t>Нысанға - бағытталған тәсіл</a:t>
            </a:r>
            <a:endParaRPr lang="x-none" b="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xmlns="" id="{34664E09-49BE-4B45-9DF2-B3E3C2240FDF}"/>
              </a:ext>
            </a:extLst>
          </p:cNvPr>
          <p:cNvSpPr>
            <a:spLocks noGrp="1"/>
          </p:cNvSpPr>
          <p:nvPr>
            <p:ph idx="1"/>
          </p:nvPr>
        </p:nvSpPr>
        <p:spPr>
          <a:xfrm>
            <a:off x="904188" y="2212615"/>
            <a:ext cx="5986806" cy="3396333"/>
          </a:xfrm>
        </p:spPr>
        <p:txBody>
          <a:bodyPr>
            <a:noAutofit/>
          </a:bodyPr>
          <a:lstStyle/>
          <a:p>
            <a:pPr marL="0" indent="0" algn="just">
              <a:buNone/>
            </a:pPr>
            <a:r>
              <a:rPr lang="be-BY" sz="1900" dirty="0">
                <a:latin typeface="Times New Roman" panose="02020603050405020304" pitchFamily="18" charset="0"/>
                <a:cs typeface="Times New Roman" panose="02020603050405020304" pitchFamily="18" charset="0"/>
              </a:rPr>
              <a:t>Объектіге бағытталған тәсіл (ОБТ)</a:t>
            </a:r>
            <a:r>
              <a:rPr lang="en-US" sz="1900" dirty="0">
                <a:latin typeface="Times New Roman" panose="02020603050405020304" pitchFamily="18" charset="0"/>
                <a:cs typeface="Times New Roman" panose="02020603050405020304" pitchFamily="18" charset="0"/>
              </a:rPr>
              <a:t> </a:t>
            </a:r>
            <a:r>
              <a:rPr lang="kk-KZ" sz="1900" dirty="0">
                <a:latin typeface="Times New Roman" panose="02020603050405020304" pitchFamily="18" charset="0"/>
                <a:cs typeface="Times New Roman" panose="02020603050405020304" pitchFamily="18" charset="0"/>
              </a:rPr>
              <a:t>немесе нысанға-бағытталған тәсіл</a:t>
            </a:r>
            <a:r>
              <a:rPr lang="be-BY" sz="1900"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ü"/>
            </a:pPr>
            <a:r>
              <a:rPr lang="be-BY" sz="1900" dirty="0">
                <a:latin typeface="Times New Roman" panose="02020603050405020304" pitchFamily="18" charset="0"/>
                <a:cs typeface="Times New Roman" panose="02020603050405020304" pitchFamily="18" charset="0"/>
              </a:rPr>
              <a:t>объектінің декомпозициясына негізделген, </a:t>
            </a:r>
          </a:p>
          <a:p>
            <a:pPr algn="just">
              <a:buFont typeface="Wingdings" panose="05000000000000000000" pitchFamily="2" charset="2"/>
              <a:buChar char="ü"/>
            </a:pPr>
            <a:r>
              <a:rPr lang="be-BY" sz="1900" dirty="0">
                <a:latin typeface="Times New Roman" panose="02020603050405020304" pitchFamily="18" charset="0"/>
                <a:cs typeface="Times New Roman" panose="02020603050405020304" pitchFamily="18" charset="0"/>
              </a:rPr>
              <a:t>жүйенің статикалық құрылымы объектілер мен олардың арасындағы қатынастар тұрғысынан сипатталады, </a:t>
            </a:r>
          </a:p>
          <a:p>
            <a:pPr algn="just">
              <a:buFont typeface="Wingdings" panose="05000000000000000000" pitchFamily="2" charset="2"/>
              <a:buChar char="ü"/>
            </a:pPr>
            <a:r>
              <a:rPr lang="be-BY" sz="1900" dirty="0">
                <a:latin typeface="Times New Roman" panose="02020603050405020304" pitchFamily="18" charset="0"/>
                <a:cs typeface="Times New Roman" panose="02020603050405020304" pitchFamily="18" charset="0"/>
              </a:rPr>
              <a:t>жүйенің әрекеті объектілер арасындағы хабарламалармен алмасу тұрғысынан сипатталады. </a:t>
            </a:r>
          </a:p>
          <a:p>
            <a:pPr marL="0" indent="0" algn="just">
              <a:buNone/>
            </a:pPr>
            <a:r>
              <a:rPr lang="be-BY" sz="1900" dirty="0">
                <a:latin typeface="Times New Roman" panose="02020603050405020304" pitchFamily="18" charset="0"/>
                <a:cs typeface="Times New Roman" panose="02020603050405020304" pitchFamily="18" charset="0"/>
              </a:rPr>
              <a:t>Жүйедегі әрбір объектінің нақты әлемдегі объектінің әрекетін имитациялайтын өзіндік әрекеті бар.</a:t>
            </a:r>
            <a:endParaRPr lang="x-none" sz="1900" dirty="0">
              <a:latin typeface="Times New Roman" panose="02020603050405020304" pitchFamily="18" charset="0"/>
              <a:cs typeface="Times New Roman" panose="02020603050405020304" pitchFamily="18" charset="0"/>
            </a:endParaRPr>
          </a:p>
        </p:txBody>
      </p:sp>
      <p:pic>
        <p:nvPicPr>
          <p:cNvPr id="1026" name="Picture 2" descr="What is Object-Oriented Programming (OOP)?">
            <a:extLst>
              <a:ext uri="{FF2B5EF4-FFF2-40B4-BE49-F238E27FC236}">
                <a16:creationId xmlns:a16="http://schemas.microsoft.com/office/drawing/2014/main" xmlns="" id="{9560E3ED-AEB1-40DC-A085-F55CF5CBE142}"/>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t="21322" b="4526"/>
          <a:stretch/>
        </p:blipFill>
        <p:spPr bwMode="auto">
          <a:xfrm>
            <a:off x="7274792" y="2230684"/>
            <a:ext cx="4079008" cy="3089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18611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9878992C-8642-4A48-9F7A-85B911762C39}"/>
              </a:ext>
            </a:extLst>
          </p:cNvPr>
          <p:cNvSpPr txBox="1"/>
          <p:nvPr/>
        </p:nvSpPr>
        <p:spPr>
          <a:xfrm>
            <a:off x="818148" y="410492"/>
            <a:ext cx="3481136" cy="369332"/>
          </a:xfrm>
          <a:prstGeom prst="rect">
            <a:avLst/>
          </a:prstGeom>
          <a:noFill/>
        </p:spPr>
        <p:txBody>
          <a:bodyPr wrap="square">
            <a:spAutoFit/>
          </a:bodyPr>
          <a:lstStyle/>
          <a:p>
            <a:pPr algn="ctr"/>
            <a:endParaRPr lang="x-none" dirty="0">
              <a:latin typeface="Times New Roman" panose="02020603050405020304" pitchFamily="18" charset="0"/>
              <a:cs typeface="Times New Roman" panose="02020603050405020304" pitchFamily="18" charset="0"/>
            </a:endParaRPr>
          </a:p>
        </p:txBody>
      </p:sp>
      <p:graphicFrame>
        <p:nvGraphicFramePr>
          <p:cNvPr id="2" name="Схема 1"/>
          <p:cNvGraphicFramePr/>
          <p:nvPr>
            <p:extLst>
              <p:ext uri="{D42A27DB-BD31-4B8C-83A1-F6EECF244321}">
                <p14:modId xmlns:p14="http://schemas.microsoft.com/office/powerpoint/2010/main" val="766233016"/>
              </p:ext>
            </p:extLst>
          </p:nvPr>
        </p:nvGraphicFramePr>
        <p:xfrm>
          <a:off x="4868245" y="1777849"/>
          <a:ext cx="6374522" cy="30305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Прямоугольник 2"/>
          <p:cNvSpPr/>
          <p:nvPr/>
        </p:nvSpPr>
        <p:spPr>
          <a:xfrm>
            <a:off x="2132033" y="2820125"/>
            <a:ext cx="2335192" cy="1077218"/>
          </a:xfrm>
          <a:prstGeom prst="rect">
            <a:avLst/>
          </a:prstGeom>
          <a:ln w="12700">
            <a:solidFill>
              <a:schemeClr val="tx1"/>
            </a:solidFill>
            <a:prstDash val="dashDot"/>
          </a:ln>
        </p:spPr>
        <p:txBody>
          <a:bodyPr wrap="square">
            <a:spAutoFit/>
          </a:bodyPr>
          <a:lstStyle/>
          <a:p>
            <a:r>
              <a:rPr lang="ru-RU" sz="1600" dirty="0" err="1">
                <a:latin typeface="Times New Roman" panose="02020603050405020304" pitchFamily="18" charset="0"/>
                <a:cs typeface="Times New Roman" panose="02020603050405020304" pitchFamily="18" charset="0"/>
              </a:rPr>
              <a:t>Мінез-құлық</a:t>
            </a:r>
            <a:r>
              <a:rPr lang="kk-KZ" sz="1600" dirty="0">
                <a:latin typeface="Times New Roman" panose="02020603050405020304" pitchFamily="18" charset="0"/>
                <a:cs typeface="Times New Roman" panose="02020603050405020304" pitchFamily="18" charset="0"/>
              </a:rPr>
              <a:t>тық</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заттар</a:t>
            </a:r>
            <a:r>
              <a:rPr lang="ru-RU"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UML </a:t>
            </a:r>
            <a:r>
              <a:rPr lang="ru-RU" sz="1600" dirty="0" err="1">
                <a:latin typeface="Times New Roman" panose="02020603050405020304" pitchFamily="18" charset="0"/>
                <a:cs typeface="Times New Roman" panose="02020603050405020304" pitchFamily="18" charset="0"/>
              </a:rPr>
              <a:t>модельдерінің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динамикалық</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бөліктерінен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тұрады</a:t>
            </a:r>
            <a:r>
              <a:rPr lang="ru-RU" sz="1600" dirty="0">
                <a:latin typeface="Times New Roman" panose="02020603050405020304" pitchFamily="18" charset="0"/>
                <a:cs typeface="Times New Roman" panose="02020603050405020304" pitchFamily="18" charset="0"/>
              </a:rPr>
              <a:t>.</a:t>
            </a:r>
          </a:p>
        </p:txBody>
      </p:sp>
      <p:grpSp>
        <p:nvGrpSpPr>
          <p:cNvPr id="8" name="Группа 7"/>
          <p:cNvGrpSpPr/>
          <p:nvPr/>
        </p:nvGrpSpPr>
        <p:grpSpPr>
          <a:xfrm>
            <a:off x="0" y="1777849"/>
            <a:ext cx="1707033" cy="3319719"/>
            <a:chOff x="1836800" y="-1"/>
            <a:chExt cx="1707033" cy="3319719"/>
          </a:xfrm>
          <a:scene3d>
            <a:camera prst="orthographicFront"/>
            <a:lightRig rig="flat" dir="t"/>
          </a:scene3d>
        </p:grpSpPr>
        <p:sp>
          <p:nvSpPr>
            <p:cNvPr id="9" name="Блок-схема: ручное управление 8"/>
            <p:cNvSpPr/>
            <p:nvPr/>
          </p:nvSpPr>
          <p:spPr>
            <a:xfrm rot="16200000">
              <a:off x="1030457" y="806342"/>
              <a:ext cx="3319719" cy="1707033"/>
            </a:xfrm>
            <a:prstGeom prst="flowChartManualOperation">
              <a:avLst/>
            </a:prstGeom>
            <a:sp3d prstMaterial="plastic">
              <a:bevelT w="120900" h="88900"/>
              <a:bevelB w="88900" h="31750" prst="angle"/>
            </a:sp3d>
          </p:spPr>
          <p:style>
            <a:lnRef idx="0">
              <a:schemeClr val="lt1">
                <a:hueOff val="0"/>
                <a:satOff val="0"/>
                <a:lumOff val="0"/>
                <a:alphaOff val="0"/>
              </a:schemeClr>
            </a:lnRef>
            <a:fillRef idx="3">
              <a:schemeClr val="accent5">
                <a:hueOff val="-2252848"/>
                <a:satOff val="-5806"/>
                <a:lumOff val="-3922"/>
                <a:alphaOff val="0"/>
              </a:schemeClr>
            </a:fillRef>
            <a:effectRef idx="2">
              <a:schemeClr val="accent5">
                <a:hueOff val="-2252848"/>
                <a:satOff val="-5806"/>
                <a:lumOff val="-3922"/>
                <a:alphaOff val="0"/>
              </a:schemeClr>
            </a:effectRef>
            <a:fontRef idx="minor">
              <a:schemeClr val="lt1"/>
            </a:fontRef>
          </p:style>
        </p:sp>
        <p:sp>
          <p:nvSpPr>
            <p:cNvPr id="10" name="Блок-схема: ручное управление 4"/>
            <p:cNvSpPr/>
            <p:nvPr/>
          </p:nvSpPr>
          <p:spPr>
            <a:xfrm rot="21600000">
              <a:off x="1836800" y="663943"/>
              <a:ext cx="1707033" cy="199183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4300" tIns="0" rIns="115466" bIns="0" numCol="1" spcCol="1270" anchor="ctr" anchorCtr="0">
              <a:noAutofit/>
            </a:bodyPr>
            <a:lstStyle/>
            <a:p>
              <a:pPr lvl="0" algn="ctr" defTabSz="800100">
                <a:lnSpc>
                  <a:spcPct val="90000"/>
                </a:lnSpc>
                <a:spcBef>
                  <a:spcPct val="0"/>
                </a:spcBef>
                <a:spcAft>
                  <a:spcPct val="35000"/>
                </a:spcAft>
              </a:pPr>
              <a:r>
                <a:rPr lang="kk-KZ" sz="1800" kern="1200" dirty="0">
                  <a:solidFill>
                    <a:schemeClr val="tx1"/>
                  </a:solidFill>
                  <a:latin typeface="Times New Roman" panose="02020603050405020304" pitchFamily="18" charset="0"/>
                  <a:cs typeface="Times New Roman" panose="02020603050405020304" pitchFamily="18" charset="0"/>
                </a:rPr>
                <a:t>Мінез-құлықтық</a:t>
              </a:r>
              <a:endParaRPr lang="x-none" sz="1800" kern="1200" dirty="0">
                <a:solidFill>
                  <a:schemeClr val="tx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659017"/>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9878992C-8642-4A48-9F7A-85B911762C39}"/>
              </a:ext>
            </a:extLst>
          </p:cNvPr>
          <p:cNvSpPr txBox="1"/>
          <p:nvPr/>
        </p:nvSpPr>
        <p:spPr>
          <a:xfrm>
            <a:off x="818148" y="410492"/>
            <a:ext cx="3481136" cy="369332"/>
          </a:xfrm>
          <a:prstGeom prst="rect">
            <a:avLst/>
          </a:prstGeom>
          <a:noFill/>
        </p:spPr>
        <p:txBody>
          <a:bodyPr wrap="square">
            <a:spAutoFit/>
          </a:bodyPr>
          <a:lstStyle/>
          <a:p>
            <a:pPr algn="ctr"/>
            <a:endParaRPr lang="x-none" dirty="0">
              <a:latin typeface="Times New Roman" panose="02020603050405020304" pitchFamily="18" charset="0"/>
              <a:cs typeface="Times New Roman" panose="02020603050405020304" pitchFamily="18" charset="0"/>
            </a:endParaRPr>
          </a:p>
        </p:txBody>
      </p:sp>
      <p:graphicFrame>
        <p:nvGraphicFramePr>
          <p:cNvPr id="2" name="Схема 1"/>
          <p:cNvGraphicFramePr/>
          <p:nvPr>
            <p:extLst>
              <p:ext uri="{D42A27DB-BD31-4B8C-83A1-F6EECF244321}">
                <p14:modId xmlns:p14="http://schemas.microsoft.com/office/powerpoint/2010/main" val="1677232217"/>
              </p:ext>
            </p:extLst>
          </p:nvPr>
        </p:nvGraphicFramePr>
        <p:xfrm>
          <a:off x="4868245" y="1777849"/>
          <a:ext cx="6374522" cy="30305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Прямоугольник 2"/>
          <p:cNvSpPr/>
          <p:nvPr/>
        </p:nvSpPr>
        <p:spPr>
          <a:xfrm>
            <a:off x="2132033" y="2820125"/>
            <a:ext cx="2563792" cy="1569660"/>
          </a:xfrm>
          <a:prstGeom prst="rect">
            <a:avLst/>
          </a:prstGeom>
          <a:ln w="12700">
            <a:solidFill>
              <a:schemeClr val="tx1"/>
            </a:solidFill>
            <a:prstDash val="dashDot"/>
          </a:ln>
        </p:spPr>
        <p:txBody>
          <a:bodyPr wrap="square">
            <a:spAutoFit/>
          </a:bodyPr>
          <a:lstStyle/>
          <a:p>
            <a:r>
              <a:rPr lang="ru-RU" sz="1600" dirty="0" err="1">
                <a:latin typeface="Times New Roman" panose="02020603050405020304" pitchFamily="18" charset="0"/>
                <a:cs typeface="Times New Roman" panose="02020603050405020304" pitchFamily="18" charset="0"/>
              </a:rPr>
              <a:t>Топтық</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заттарды</a:t>
            </a:r>
            <a:r>
              <a:rPr lang="ru-RU"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UML </a:t>
            </a:r>
            <a:r>
              <a:rPr lang="ru-RU" sz="1600" dirty="0" err="1">
                <a:latin typeface="Times New Roman" panose="02020603050405020304" pitchFamily="18" charset="0"/>
                <a:cs typeface="Times New Roman" panose="02020603050405020304" pitchFamily="18" charset="0"/>
              </a:rPr>
              <a:t>моделінің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элементтерін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бірге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топтастыру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механизмі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ретінде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анықтауға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болады</a:t>
            </a:r>
            <a:r>
              <a:rPr lang="ru-RU" sz="1600" dirty="0">
                <a:latin typeface="Times New Roman" panose="02020603050405020304" pitchFamily="18" charset="0"/>
                <a:cs typeface="Times New Roman" panose="02020603050405020304" pitchFamily="18" charset="0"/>
              </a:rPr>
              <a:t>. Тек </a:t>
            </a:r>
            <a:r>
              <a:rPr lang="ru-RU" sz="1600" dirty="0" err="1">
                <a:latin typeface="Times New Roman" panose="02020603050405020304" pitchFamily="18" charset="0"/>
                <a:cs typeface="Times New Roman" panose="02020603050405020304" pitchFamily="18" charset="0"/>
              </a:rPr>
              <a:t>бір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ғана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топтау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қолжетімді</a:t>
            </a:r>
            <a:endParaRPr lang="ru-RU" sz="1600" dirty="0">
              <a:latin typeface="Times New Roman" panose="02020603050405020304" pitchFamily="18" charset="0"/>
              <a:cs typeface="Times New Roman" panose="02020603050405020304" pitchFamily="18" charset="0"/>
            </a:endParaRPr>
          </a:p>
        </p:txBody>
      </p:sp>
      <p:grpSp>
        <p:nvGrpSpPr>
          <p:cNvPr id="11" name="Группа 10"/>
          <p:cNvGrpSpPr/>
          <p:nvPr/>
        </p:nvGrpSpPr>
        <p:grpSpPr>
          <a:xfrm>
            <a:off x="0" y="1821392"/>
            <a:ext cx="1707033" cy="3319719"/>
            <a:chOff x="3671861" y="-1"/>
            <a:chExt cx="1707033" cy="3319719"/>
          </a:xfrm>
          <a:scene3d>
            <a:camera prst="orthographicFront"/>
            <a:lightRig rig="flat" dir="t"/>
          </a:scene3d>
        </p:grpSpPr>
        <p:sp>
          <p:nvSpPr>
            <p:cNvPr id="12" name="Блок-схема: ручное управление 11"/>
            <p:cNvSpPr/>
            <p:nvPr/>
          </p:nvSpPr>
          <p:spPr>
            <a:xfrm rot="16200000">
              <a:off x="2865518" y="806342"/>
              <a:ext cx="3319719" cy="1707033"/>
            </a:xfrm>
            <a:prstGeom prst="flowChartManualOperation">
              <a:avLst/>
            </a:prstGeom>
            <a:sp3d prstMaterial="plastic">
              <a:bevelT w="120900" h="88900"/>
              <a:bevelB w="88900" h="31750" prst="angle"/>
            </a:sp3d>
          </p:spPr>
          <p:style>
            <a:lnRef idx="0">
              <a:schemeClr val="lt1">
                <a:hueOff val="0"/>
                <a:satOff val="0"/>
                <a:lumOff val="0"/>
                <a:alphaOff val="0"/>
              </a:schemeClr>
            </a:lnRef>
            <a:fillRef idx="3">
              <a:schemeClr val="accent5">
                <a:hueOff val="-4505695"/>
                <a:satOff val="-11613"/>
                <a:lumOff val="-7843"/>
                <a:alphaOff val="0"/>
              </a:schemeClr>
            </a:fillRef>
            <a:effectRef idx="2">
              <a:schemeClr val="accent5">
                <a:hueOff val="-4505695"/>
                <a:satOff val="-11613"/>
                <a:lumOff val="-7843"/>
                <a:alphaOff val="0"/>
              </a:schemeClr>
            </a:effectRef>
            <a:fontRef idx="minor">
              <a:schemeClr val="lt1"/>
            </a:fontRef>
          </p:style>
        </p:sp>
        <p:sp>
          <p:nvSpPr>
            <p:cNvPr id="13" name="Блок-схема: ручное управление 4"/>
            <p:cNvSpPr/>
            <p:nvPr/>
          </p:nvSpPr>
          <p:spPr>
            <a:xfrm rot="21600000">
              <a:off x="3671861" y="663943"/>
              <a:ext cx="1707033" cy="199183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4300" tIns="0" rIns="115466" bIns="0" numCol="1" spcCol="1270" anchor="ctr" anchorCtr="0">
              <a:noAutofit/>
            </a:bodyPr>
            <a:lstStyle/>
            <a:p>
              <a:pPr lvl="0" algn="ctr" defTabSz="800100">
                <a:lnSpc>
                  <a:spcPct val="90000"/>
                </a:lnSpc>
                <a:spcBef>
                  <a:spcPct val="0"/>
                </a:spcBef>
                <a:spcAft>
                  <a:spcPct val="35000"/>
                </a:spcAft>
              </a:pPr>
              <a:r>
                <a:rPr lang="kk-KZ" sz="1800" kern="1200" dirty="0">
                  <a:solidFill>
                    <a:schemeClr val="tx1"/>
                  </a:solidFill>
                  <a:latin typeface="Times New Roman" panose="02020603050405020304" pitchFamily="18" charset="0"/>
                  <a:cs typeface="Times New Roman" panose="02020603050405020304" pitchFamily="18" charset="0"/>
                </a:rPr>
                <a:t>Топтық</a:t>
              </a:r>
            </a:p>
          </p:txBody>
        </p:sp>
      </p:grpSp>
    </p:spTree>
    <p:extLst>
      <p:ext uri="{BB962C8B-B14F-4D97-AF65-F5344CB8AC3E}">
        <p14:creationId xmlns:p14="http://schemas.microsoft.com/office/powerpoint/2010/main" val="2932035081"/>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9878992C-8642-4A48-9F7A-85B911762C39}"/>
              </a:ext>
            </a:extLst>
          </p:cNvPr>
          <p:cNvSpPr txBox="1"/>
          <p:nvPr/>
        </p:nvSpPr>
        <p:spPr>
          <a:xfrm>
            <a:off x="818148" y="410492"/>
            <a:ext cx="3481136" cy="369332"/>
          </a:xfrm>
          <a:prstGeom prst="rect">
            <a:avLst/>
          </a:prstGeom>
          <a:noFill/>
        </p:spPr>
        <p:txBody>
          <a:bodyPr wrap="square">
            <a:spAutoFit/>
          </a:bodyPr>
          <a:lstStyle/>
          <a:p>
            <a:pPr algn="ctr"/>
            <a:endParaRPr lang="x-none" dirty="0">
              <a:latin typeface="Times New Roman" panose="02020603050405020304" pitchFamily="18" charset="0"/>
              <a:cs typeface="Times New Roman" panose="02020603050405020304" pitchFamily="18" charset="0"/>
            </a:endParaRPr>
          </a:p>
        </p:txBody>
      </p:sp>
      <p:graphicFrame>
        <p:nvGraphicFramePr>
          <p:cNvPr id="2" name="Схема 1"/>
          <p:cNvGraphicFramePr/>
          <p:nvPr>
            <p:extLst>
              <p:ext uri="{D42A27DB-BD31-4B8C-83A1-F6EECF244321}">
                <p14:modId xmlns:p14="http://schemas.microsoft.com/office/powerpoint/2010/main" val="1767993255"/>
              </p:ext>
            </p:extLst>
          </p:nvPr>
        </p:nvGraphicFramePr>
        <p:xfrm>
          <a:off x="4868245" y="1777849"/>
          <a:ext cx="6374522" cy="30305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Прямоугольник 2"/>
          <p:cNvSpPr/>
          <p:nvPr/>
        </p:nvSpPr>
        <p:spPr>
          <a:xfrm>
            <a:off x="2132033" y="2820125"/>
            <a:ext cx="2459017" cy="1656625"/>
          </a:xfrm>
          <a:prstGeom prst="rect">
            <a:avLst/>
          </a:prstGeom>
          <a:ln w="12700">
            <a:solidFill>
              <a:schemeClr val="tx1"/>
            </a:solidFill>
            <a:prstDash val="dashDot"/>
          </a:ln>
        </p:spPr>
        <p:txBody>
          <a:bodyPr wrap="square">
            <a:spAutoFit/>
          </a:bodyPr>
          <a:lstStyle/>
          <a:p>
            <a:r>
              <a:rPr lang="ru-RU" sz="1400" dirty="0">
                <a:latin typeface="Times New Roman" panose="02020603050405020304" pitchFamily="18" charset="0"/>
                <a:cs typeface="Times New Roman" panose="02020603050405020304" pitchFamily="18" charset="0"/>
              </a:rPr>
              <a:t>Аннотация </a:t>
            </a:r>
            <a:r>
              <a:rPr lang="ru-RU" sz="1400" dirty="0" err="1">
                <a:latin typeface="Times New Roman" panose="02020603050405020304" pitchFamily="18" charset="0"/>
                <a:cs typeface="Times New Roman" panose="02020603050405020304" pitchFamily="18" charset="0"/>
              </a:rPr>
              <a:t>заттарын</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UML </a:t>
            </a:r>
            <a:r>
              <a:rPr lang="ru-RU" sz="1400" dirty="0" err="1">
                <a:latin typeface="Times New Roman" panose="02020603050405020304" pitchFamily="18" charset="0"/>
                <a:cs typeface="Times New Roman" panose="02020603050405020304" pitchFamily="18" charset="0"/>
              </a:rPr>
              <a:t>үлгісінің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элементтеріне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ескертулерді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сипаттамаларды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және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түсініктемелерді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жинау</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механизмі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ретінде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анықтауға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болады</a:t>
            </a:r>
            <a:r>
              <a:rPr lang="ru-RU" sz="1400" dirty="0">
                <a:latin typeface="Times New Roman" panose="02020603050405020304" pitchFamily="18" charset="0"/>
                <a:cs typeface="Times New Roman" panose="02020603050405020304" pitchFamily="18" charset="0"/>
              </a:rPr>
              <a:t>.</a:t>
            </a:r>
          </a:p>
        </p:txBody>
      </p:sp>
      <p:grpSp>
        <p:nvGrpSpPr>
          <p:cNvPr id="8" name="Группа 7"/>
          <p:cNvGrpSpPr/>
          <p:nvPr/>
        </p:nvGrpSpPr>
        <p:grpSpPr>
          <a:xfrm>
            <a:off x="0" y="1943311"/>
            <a:ext cx="1707033" cy="3319719"/>
            <a:chOff x="5506922" y="-1"/>
            <a:chExt cx="1707033" cy="3319719"/>
          </a:xfrm>
          <a:scene3d>
            <a:camera prst="orthographicFront"/>
            <a:lightRig rig="flat" dir="t"/>
          </a:scene3d>
        </p:grpSpPr>
        <p:sp>
          <p:nvSpPr>
            <p:cNvPr id="9" name="Блок-схема: ручное управление 8"/>
            <p:cNvSpPr/>
            <p:nvPr/>
          </p:nvSpPr>
          <p:spPr>
            <a:xfrm rot="16200000">
              <a:off x="4700579" y="806342"/>
              <a:ext cx="3319719" cy="1707033"/>
            </a:xfrm>
            <a:prstGeom prst="flowChartManualOperation">
              <a:avLst/>
            </a:prstGeom>
            <a:sp3d prstMaterial="plastic">
              <a:bevelT w="120900" h="88900"/>
              <a:bevelB w="88900" h="31750" prst="angle"/>
            </a:sp3d>
          </p:spPr>
          <p:style>
            <a:lnRef idx="0">
              <a:schemeClr val="lt1">
                <a:hueOff val="0"/>
                <a:satOff val="0"/>
                <a:lumOff val="0"/>
                <a:alphaOff val="0"/>
              </a:schemeClr>
            </a:lnRef>
            <a:fillRef idx="3">
              <a:schemeClr val="accent5">
                <a:hueOff val="-6758543"/>
                <a:satOff val="-17419"/>
                <a:lumOff val="-11765"/>
                <a:alphaOff val="0"/>
              </a:schemeClr>
            </a:fillRef>
            <a:effectRef idx="2">
              <a:schemeClr val="accent5">
                <a:hueOff val="-6758543"/>
                <a:satOff val="-17419"/>
                <a:lumOff val="-11765"/>
                <a:alphaOff val="0"/>
              </a:schemeClr>
            </a:effectRef>
            <a:fontRef idx="minor">
              <a:schemeClr val="lt1"/>
            </a:fontRef>
          </p:style>
        </p:sp>
        <p:sp>
          <p:nvSpPr>
            <p:cNvPr id="10" name="Блок-схема: ручное управление 4"/>
            <p:cNvSpPr/>
            <p:nvPr/>
          </p:nvSpPr>
          <p:spPr>
            <a:xfrm rot="21600000">
              <a:off x="5506922" y="663943"/>
              <a:ext cx="1707033" cy="199183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4300" tIns="0" rIns="115466" bIns="0" numCol="1" spcCol="1270" anchor="ctr" anchorCtr="0">
              <a:noAutofit/>
            </a:bodyPr>
            <a:lstStyle/>
            <a:p>
              <a:pPr lvl="0" algn="ctr" defTabSz="800100">
                <a:lnSpc>
                  <a:spcPct val="90000"/>
                </a:lnSpc>
                <a:spcBef>
                  <a:spcPct val="0"/>
                </a:spcBef>
                <a:spcAft>
                  <a:spcPct val="35000"/>
                </a:spcAft>
              </a:pPr>
              <a:r>
                <a:rPr lang="kk-KZ" sz="1800" kern="1200" dirty="0">
                  <a:solidFill>
                    <a:schemeClr val="tx1"/>
                  </a:solidFill>
                  <a:latin typeface="Times New Roman" panose="02020603050405020304" pitchFamily="18" charset="0"/>
                  <a:cs typeface="Times New Roman" panose="02020603050405020304" pitchFamily="18" charset="0"/>
                </a:rPr>
                <a:t>Аннотациялық</a:t>
              </a:r>
              <a:endParaRPr lang="x-none" sz="1800" kern="1200" dirty="0">
                <a:solidFill>
                  <a:schemeClr val="tx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946378788"/>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0" y="0"/>
            <a:ext cx="2879223" cy="1727534"/>
            <a:chOff x="3167146" y="490899"/>
            <a:chExt cx="2879223" cy="1727534"/>
          </a:xfrm>
          <a:scene3d>
            <a:camera prst="orthographicFront">
              <a:rot lat="0" lon="0" rev="0"/>
            </a:camera>
            <a:lightRig rig="contrasting" dir="t">
              <a:rot lat="0" lon="0" rev="1200000"/>
            </a:lightRig>
          </a:scene3d>
        </p:grpSpPr>
        <p:sp>
          <p:nvSpPr>
            <p:cNvPr id="5" name="Прямоугольник 4"/>
            <p:cNvSpPr/>
            <p:nvPr/>
          </p:nvSpPr>
          <p:spPr>
            <a:xfrm>
              <a:off x="3167146" y="490899"/>
              <a:ext cx="2879223" cy="1727534"/>
            </a:xfrm>
            <a:prstGeom prst="rect">
              <a:avLst/>
            </a:prstGeom>
            <a:sp3d contourW="19050" prstMaterial="metal">
              <a:bevelT w="88900" h="203200"/>
              <a:bevelB w="165100" h="254000"/>
            </a:sp3d>
          </p:spPr>
          <p:style>
            <a:lnRef idx="0">
              <a:schemeClr val="lt1">
                <a:hueOff val="0"/>
                <a:satOff val="0"/>
                <a:lumOff val="0"/>
                <a:alphaOff val="0"/>
              </a:schemeClr>
            </a:lnRef>
            <a:fillRef idx="1">
              <a:schemeClr val="accent5">
                <a:hueOff val="-3379271"/>
                <a:satOff val="-8710"/>
                <a:lumOff val="-5883"/>
                <a:alphaOff val="0"/>
              </a:schemeClr>
            </a:fillRef>
            <a:effectRef idx="2">
              <a:schemeClr val="accent5">
                <a:hueOff val="-3379271"/>
                <a:satOff val="-8710"/>
                <a:lumOff val="-5883"/>
                <a:alphaOff val="0"/>
              </a:schemeClr>
            </a:effectRef>
            <a:fontRef idx="minor">
              <a:schemeClr val="lt1"/>
            </a:fontRef>
          </p:style>
        </p:sp>
        <p:sp>
          <p:nvSpPr>
            <p:cNvPr id="6" name="Прямоугольник 5"/>
            <p:cNvSpPr/>
            <p:nvPr/>
          </p:nvSpPr>
          <p:spPr>
            <a:xfrm>
              <a:off x="3167146" y="490899"/>
              <a:ext cx="2879223" cy="172753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kk-KZ" sz="3300" kern="1200">
                  <a:solidFill>
                    <a:schemeClr val="tx1"/>
                  </a:solidFill>
                  <a:latin typeface="Times New Roman" panose="02020603050405020304" pitchFamily="18" charset="0"/>
                  <a:cs typeface="Times New Roman" panose="02020603050405020304" pitchFamily="18" charset="0"/>
                </a:rPr>
                <a:t>Қатынастар</a:t>
              </a:r>
              <a:endParaRPr lang="x-none" sz="3300" kern="1200" dirty="0">
                <a:solidFill>
                  <a:schemeClr val="tx1"/>
                </a:solidFill>
                <a:latin typeface="Times New Roman" panose="02020603050405020304" pitchFamily="18" charset="0"/>
                <a:cs typeface="Times New Roman" panose="02020603050405020304" pitchFamily="18" charset="0"/>
              </a:endParaRPr>
            </a:p>
          </p:txBody>
        </p:sp>
      </p:grpSp>
      <p:sp>
        <p:nvSpPr>
          <p:cNvPr id="7" name="Прямоугольник 6"/>
          <p:cNvSpPr/>
          <p:nvPr/>
        </p:nvSpPr>
        <p:spPr>
          <a:xfrm>
            <a:off x="3274423" y="212242"/>
            <a:ext cx="7741920" cy="1506583"/>
          </a:xfrm>
          <a:prstGeom prst="rect">
            <a:avLst/>
          </a:prstGeom>
        </p:spPr>
        <p:txBody>
          <a:bodyPr wrap="square">
            <a:spAutoFit/>
          </a:bodyPr>
          <a:lstStyle/>
          <a:p>
            <a:pPr marL="285750" indent="-285750" algn="just">
              <a:buFont typeface="Wingdings" panose="05000000000000000000" pitchFamily="2" charset="2"/>
              <a:buChar char="ü"/>
            </a:pPr>
            <a:r>
              <a:rPr lang="ru-RU" dirty="0" err="1">
                <a:latin typeface="Times New Roman" panose="02020603050405020304" pitchFamily="18" charset="0"/>
                <a:cs typeface="Times New Roman" panose="02020603050405020304" pitchFamily="18" charset="0"/>
              </a:rPr>
              <a:t>Қарым-қатынастар</a:t>
            </a:r>
            <a:r>
              <a:rPr lang="ru-RU" dirty="0">
                <a:latin typeface="Times New Roman" panose="02020603050405020304" pitchFamily="18" charset="0"/>
                <a:cs typeface="Times New Roman" panose="02020603050405020304" pitchFamily="18" charset="0"/>
              </a:rPr>
              <a:t> UML-</a:t>
            </a:r>
            <a:r>
              <a:rPr lang="ru-RU" dirty="0" err="1">
                <a:latin typeface="Times New Roman" panose="02020603050405020304" pitchFamily="18" charset="0"/>
                <a:cs typeface="Times New Roman" panose="02020603050405020304" pitchFamily="18" charset="0"/>
              </a:rPr>
              <a:t>дің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тағы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бір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маңызды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құрылыс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блогы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болып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табылады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элементтердің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бір-бірімен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байланысын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көрсетеді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бұл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қатынас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қолданбаның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функционалдығын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сипаттайды</a:t>
            </a:r>
            <a:r>
              <a:rPr lang="ru-RU" dirty="0">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ü"/>
            </a:pPr>
            <a:endParaRPr lang="ru-RU"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ru-RU" dirty="0" err="1">
                <a:latin typeface="Times New Roman" panose="02020603050405020304" pitchFamily="18" charset="0"/>
                <a:cs typeface="Times New Roman" panose="02020603050405020304" pitchFamily="18" charset="0"/>
              </a:rPr>
              <a:t>Қарым-қатынастың</a:t>
            </a:r>
            <a:r>
              <a:rPr lang="ru-RU"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төрт</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түрі</a:t>
            </a:r>
            <a:r>
              <a:rPr lang="ru-RU" b="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бар.</a:t>
            </a:r>
          </a:p>
        </p:txBody>
      </p:sp>
      <p:graphicFrame>
        <p:nvGraphicFramePr>
          <p:cNvPr id="8" name="Схема 7"/>
          <p:cNvGraphicFramePr/>
          <p:nvPr>
            <p:extLst>
              <p:ext uri="{D42A27DB-BD31-4B8C-83A1-F6EECF244321}">
                <p14:modId xmlns:p14="http://schemas.microsoft.com/office/powerpoint/2010/main" val="1957031494"/>
              </p:ext>
            </p:extLst>
          </p:nvPr>
        </p:nvGraphicFramePr>
        <p:xfrm>
          <a:off x="705395" y="1970586"/>
          <a:ext cx="10241280" cy="46155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8146064"/>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0" y="0"/>
            <a:ext cx="2879223" cy="1727534"/>
            <a:chOff x="6334292" y="490899"/>
            <a:chExt cx="2879223" cy="1727534"/>
          </a:xfrm>
          <a:scene3d>
            <a:camera prst="orthographicFront">
              <a:rot lat="0" lon="0" rev="0"/>
            </a:camera>
            <a:lightRig rig="contrasting" dir="t">
              <a:rot lat="0" lon="0" rev="1200000"/>
            </a:lightRig>
          </a:scene3d>
        </p:grpSpPr>
        <p:sp>
          <p:nvSpPr>
            <p:cNvPr id="3" name="Прямоугольник 2"/>
            <p:cNvSpPr/>
            <p:nvPr/>
          </p:nvSpPr>
          <p:spPr>
            <a:xfrm>
              <a:off x="6334292" y="490899"/>
              <a:ext cx="2879223" cy="1727534"/>
            </a:xfrm>
            <a:prstGeom prst="rect">
              <a:avLst/>
            </a:prstGeom>
            <a:sp3d contourW="19050" prstMaterial="metal">
              <a:bevelT w="88900" h="203200"/>
              <a:bevelB w="165100" h="254000"/>
            </a:sp3d>
          </p:spPr>
          <p:style>
            <a:lnRef idx="0">
              <a:schemeClr val="lt1">
                <a:hueOff val="0"/>
                <a:satOff val="0"/>
                <a:lumOff val="0"/>
                <a:alphaOff val="0"/>
              </a:schemeClr>
            </a:lnRef>
            <a:fillRef idx="1">
              <a:schemeClr val="accent5">
                <a:hueOff val="-6758543"/>
                <a:satOff val="-17419"/>
                <a:lumOff val="-11765"/>
                <a:alphaOff val="0"/>
              </a:schemeClr>
            </a:fillRef>
            <a:effectRef idx="2">
              <a:schemeClr val="accent5">
                <a:hueOff val="-6758543"/>
                <a:satOff val="-17419"/>
                <a:lumOff val="-11765"/>
                <a:alphaOff val="0"/>
              </a:schemeClr>
            </a:effectRef>
            <a:fontRef idx="minor">
              <a:schemeClr val="lt1"/>
            </a:fontRef>
          </p:style>
        </p:sp>
        <p:sp>
          <p:nvSpPr>
            <p:cNvPr id="4" name="Прямоугольник 3"/>
            <p:cNvSpPr/>
            <p:nvPr/>
          </p:nvSpPr>
          <p:spPr>
            <a:xfrm>
              <a:off x="6334292" y="490899"/>
              <a:ext cx="2879223" cy="172753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a:solidFill>
                    <a:schemeClr val="tx1"/>
                  </a:solidFill>
                  <a:latin typeface="Times New Roman" panose="02020603050405020304" pitchFamily="18" charset="0"/>
                  <a:cs typeface="Times New Roman" panose="02020603050405020304" pitchFamily="18" charset="0"/>
                </a:rPr>
                <a:t>UML-</a:t>
              </a:r>
              <a:r>
                <a:rPr lang="kk-KZ" sz="3300" kern="1200" dirty="0">
                  <a:solidFill>
                    <a:schemeClr val="tx1"/>
                  </a:solidFill>
                  <a:latin typeface="Times New Roman" panose="02020603050405020304" pitchFamily="18" charset="0"/>
                  <a:cs typeface="Times New Roman" panose="02020603050405020304" pitchFamily="18" charset="0"/>
                </a:rPr>
                <a:t>Диаграммалар</a:t>
              </a:r>
              <a:endParaRPr lang="x-none" sz="3300" kern="1200" dirty="0">
                <a:solidFill>
                  <a:schemeClr val="tx1"/>
                </a:solidFill>
                <a:latin typeface="Times New Roman" panose="02020603050405020304" pitchFamily="18" charset="0"/>
                <a:cs typeface="Times New Roman" panose="02020603050405020304" pitchFamily="18" charset="0"/>
              </a:endParaRPr>
            </a:p>
          </p:txBody>
        </p:sp>
      </p:grpSp>
      <p:sp>
        <p:nvSpPr>
          <p:cNvPr id="5" name="Прямоугольник 4"/>
          <p:cNvSpPr/>
          <p:nvPr/>
        </p:nvSpPr>
        <p:spPr>
          <a:xfrm>
            <a:off x="514350" y="2611815"/>
            <a:ext cx="5457826" cy="2585323"/>
          </a:xfrm>
          <a:prstGeom prst="rect">
            <a:avLst/>
          </a:prstGeom>
        </p:spPr>
        <p:txBody>
          <a:bodyPr wrap="square">
            <a:spAutoFit/>
          </a:bodyPr>
          <a:lstStyle/>
          <a:p>
            <a:pPr marL="285750" indent="-285750" algn="just">
              <a:buFont typeface="Wingdings" panose="05000000000000000000" pitchFamily="2" charset="2"/>
              <a:buChar char="ü"/>
            </a:pPr>
            <a:r>
              <a:rPr lang="ru-RU" dirty="0">
                <a:latin typeface="Times New Roman" panose="02020603050405020304" pitchFamily="18" charset="0"/>
                <a:cs typeface="Times New Roman" panose="02020603050405020304" pitchFamily="18" charset="0"/>
              </a:rPr>
              <a:t>UML </a:t>
            </a:r>
            <a:r>
              <a:rPr lang="ru-RU" dirty="0" err="1">
                <a:latin typeface="Times New Roman" panose="02020603050405020304" pitchFamily="18" charset="0"/>
                <a:cs typeface="Times New Roman" panose="02020603050405020304" pitchFamily="18" charset="0"/>
              </a:rPr>
              <a:t>диаграммалары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бүкіл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талқылаудың</a:t>
            </a:r>
            <a:r>
              <a:rPr lang="ru-RU"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соңғы</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нәтижесі</a:t>
            </a:r>
            <a:r>
              <a:rPr lang="ru-RU" b="1"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болып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табылады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Барлық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элементтер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қатынастар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толық</a:t>
            </a:r>
            <a:r>
              <a:rPr lang="ru-RU" dirty="0">
                <a:latin typeface="Times New Roman" panose="02020603050405020304" pitchFamily="18" charset="0"/>
                <a:cs typeface="Times New Roman" panose="02020603050405020304" pitchFamily="18" charset="0"/>
              </a:rPr>
              <a:t> UML </a:t>
            </a:r>
            <a:r>
              <a:rPr lang="ru-RU" dirty="0" err="1">
                <a:latin typeface="Times New Roman" panose="02020603050405020304" pitchFamily="18" charset="0"/>
                <a:cs typeface="Times New Roman" panose="02020603050405020304" pitchFamily="18" charset="0"/>
              </a:rPr>
              <a:t>диаграммасын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құру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үшін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пайдаланылады</a:t>
            </a:r>
            <a:r>
              <a:rPr lang="ru-RU" dirty="0">
                <a:latin typeface="Times New Roman" panose="02020603050405020304" pitchFamily="18" charset="0"/>
                <a:cs typeface="Times New Roman" panose="02020603050405020304" pitchFamily="18" charset="0"/>
              </a:rPr>
              <a:t>, ал диаграмма </a:t>
            </a:r>
            <a:r>
              <a:rPr lang="ru-RU" dirty="0" err="1">
                <a:latin typeface="Times New Roman" panose="02020603050405020304" pitchFamily="18" charset="0"/>
                <a:cs typeface="Times New Roman" panose="02020603050405020304" pitchFamily="18" charset="0"/>
              </a:rPr>
              <a:t>жүйені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көрсетеді</a:t>
            </a:r>
            <a:r>
              <a:rPr lang="ru-RU" dirty="0">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ü"/>
            </a:pPr>
            <a:endParaRPr lang="ru-RU"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ru-RU" dirty="0">
                <a:latin typeface="Times New Roman" panose="02020603050405020304" pitchFamily="18" charset="0"/>
                <a:cs typeface="Times New Roman" panose="02020603050405020304" pitchFamily="18" charset="0"/>
              </a:rPr>
              <a:t>UML </a:t>
            </a:r>
            <a:r>
              <a:rPr lang="ru-RU" dirty="0" err="1">
                <a:latin typeface="Times New Roman" panose="02020603050405020304" pitchFamily="18" charset="0"/>
                <a:cs typeface="Times New Roman" panose="02020603050405020304" pitchFamily="18" charset="0"/>
              </a:rPr>
              <a:t>диаграммасының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визуалды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эффектісі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бүкіл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процестің</a:t>
            </a:r>
            <a:r>
              <a:rPr lang="ru-RU"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ең</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маңызды</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бөлігі</a:t>
            </a:r>
            <a:r>
              <a:rPr lang="ru-RU" b="1"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болып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табылады</a:t>
            </a:r>
            <a:r>
              <a:rPr lang="ru-RU" dirty="0">
                <a:latin typeface="Times New Roman" panose="02020603050405020304" pitchFamily="18" charset="0"/>
                <a:cs typeface="Times New Roman" panose="02020603050405020304" pitchFamily="18" charset="0"/>
              </a:rPr>
              <a:t>. </a:t>
            </a:r>
          </a:p>
          <a:p>
            <a:pPr marL="285750" indent="-285750" algn="just">
              <a:buFont typeface="Wingdings" panose="05000000000000000000" pitchFamily="2" charset="2"/>
              <a:buChar char="ü"/>
            </a:pPr>
            <a:endParaRPr lang="ru-RU"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ru-RU" dirty="0">
                <a:latin typeface="Times New Roman" panose="02020603050405020304" pitchFamily="18" charset="0"/>
                <a:cs typeface="Times New Roman" panose="02020603050405020304" pitchFamily="18" charset="0"/>
              </a:rPr>
              <a:t>UML </a:t>
            </a:r>
            <a:r>
              <a:rPr lang="ru-RU" dirty="0" err="1">
                <a:latin typeface="Times New Roman" panose="02020603050405020304" pitchFamily="18" charset="0"/>
                <a:cs typeface="Times New Roman" panose="02020603050405020304" pitchFamily="18" charset="0"/>
              </a:rPr>
              <a:t>келесі</a:t>
            </a:r>
            <a:r>
              <a:rPr lang="ru-RU"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тоғыз</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диаграмманы</a:t>
            </a:r>
            <a:r>
              <a:rPr lang="ru-RU" b="1"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қамтиды</a:t>
            </a:r>
            <a:r>
              <a:rPr lang="ru-RU" dirty="0">
                <a:latin typeface="Times New Roman" panose="02020603050405020304" pitchFamily="18" charset="0"/>
                <a:cs typeface="Times New Roman" panose="02020603050405020304" pitchFamily="18" charset="0"/>
              </a:rPr>
              <a:t>:</a:t>
            </a:r>
          </a:p>
        </p:txBody>
      </p:sp>
      <p:graphicFrame>
        <p:nvGraphicFramePr>
          <p:cNvPr id="6" name="Схема 5"/>
          <p:cNvGraphicFramePr/>
          <p:nvPr>
            <p:extLst>
              <p:ext uri="{D42A27DB-BD31-4B8C-83A1-F6EECF244321}">
                <p14:modId xmlns:p14="http://schemas.microsoft.com/office/powerpoint/2010/main" val="2126032851"/>
              </p:ext>
            </p:extLst>
          </p:nvPr>
        </p:nvGraphicFramePr>
        <p:xfrm>
          <a:off x="6383382" y="1828256"/>
          <a:ext cx="5143500" cy="3880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0143563"/>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37773" y="301109"/>
            <a:ext cx="3510576" cy="707886"/>
          </a:xfrm>
          <a:prstGeom prst="rect">
            <a:avLst/>
          </a:prstGeom>
        </p:spPr>
        <p:txBody>
          <a:bodyPr wrap="none">
            <a:spAutoFit/>
          </a:bodyPr>
          <a:lstStyle/>
          <a:p>
            <a:pPr lvl="0"/>
            <a:r>
              <a:rPr lang="ru-RU" sz="2000" b="1" dirty="0" err="1">
                <a:solidFill>
                  <a:schemeClr val="accent1"/>
                </a:solidFill>
                <a:latin typeface="Times New Roman" panose="02020603050405020304" pitchFamily="18" charset="0"/>
                <a:cs typeface="Times New Roman" panose="02020603050405020304" pitchFamily="18" charset="0"/>
              </a:rPr>
              <a:t>Прецеденттер</a:t>
            </a:r>
            <a:r>
              <a:rPr lang="ru-RU" sz="2000" b="1" dirty="0">
                <a:solidFill>
                  <a:schemeClr val="accent1"/>
                </a:solidFill>
                <a:latin typeface="Times New Roman" panose="02020603050405020304" pitchFamily="18" charset="0"/>
                <a:cs typeface="Times New Roman" panose="02020603050405020304" pitchFamily="18" charset="0"/>
              </a:rPr>
              <a:t> </a:t>
            </a:r>
            <a:r>
              <a:rPr lang="ru-RU" sz="2000" b="1" dirty="0" err="1">
                <a:solidFill>
                  <a:schemeClr val="accent1"/>
                </a:solidFill>
                <a:latin typeface="Times New Roman" panose="02020603050405020304" pitchFamily="18" charset="0"/>
                <a:cs typeface="Times New Roman" panose="02020603050405020304" pitchFamily="18" charset="0"/>
              </a:rPr>
              <a:t>диаграммасы</a:t>
            </a:r>
            <a:r>
              <a:rPr lang="ru-RU" sz="2000" b="1" dirty="0">
                <a:solidFill>
                  <a:schemeClr val="accent1"/>
                </a:solidFill>
                <a:latin typeface="Times New Roman" panose="02020603050405020304" pitchFamily="18" charset="0"/>
                <a:cs typeface="Times New Roman" panose="02020603050405020304" pitchFamily="18" charset="0"/>
              </a:rPr>
              <a:t> </a:t>
            </a:r>
          </a:p>
          <a:p>
            <a:pPr lvl="0" algn="ctr"/>
            <a:r>
              <a:rPr lang="ru-RU" sz="2000" b="1" dirty="0">
                <a:solidFill>
                  <a:schemeClr val="accent1"/>
                </a:solidFill>
                <a:latin typeface="Times New Roman" panose="02020603050405020304" pitchFamily="18" charset="0"/>
                <a:cs typeface="Times New Roman" panose="02020603050405020304" pitchFamily="18" charset="0"/>
              </a:rPr>
              <a:t>(</a:t>
            </a:r>
            <a:r>
              <a:rPr lang="en-US" sz="2000" b="1" dirty="0">
                <a:solidFill>
                  <a:schemeClr val="accent1"/>
                </a:solidFill>
                <a:latin typeface="Times New Roman" panose="02020603050405020304" pitchFamily="18" charset="0"/>
                <a:cs typeface="Times New Roman" panose="02020603050405020304" pitchFamily="18" charset="0"/>
              </a:rPr>
              <a:t>Use-case diagram)</a:t>
            </a:r>
            <a:endParaRPr lang="ru-RU" sz="2000" b="1" dirty="0">
              <a:solidFill>
                <a:schemeClr val="accent1"/>
              </a:solidFill>
            </a:endParaRPr>
          </a:p>
        </p:txBody>
      </p:sp>
      <p:sp>
        <p:nvSpPr>
          <p:cNvPr id="3" name="Прямоугольник 2"/>
          <p:cNvSpPr/>
          <p:nvPr/>
        </p:nvSpPr>
        <p:spPr>
          <a:xfrm>
            <a:off x="733425" y="1732687"/>
            <a:ext cx="6096000" cy="3693319"/>
          </a:xfrm>
          <a:prstGeom prst="rect">
            <a:avLst/>
          </a:prstGeom>
        </p:spPr>
        <p:txBody>
          <a:bodyPr>
            <a:spAutoFit/>
          </a:bodyPr>
          <a:lstStyle/>
          <a:p>
            <a:pPr algn="just"/>
            <a:r>
              <a:rPr lang="ru-RU" dirty="0">
                <a:latin typeface="Times New Roman" panose="02020603050405020304" pitchFamily="18" charset="0"/>
                <a:cs typeface="Times New Roman" panose="02020603050405020304" pitchFamily="18" charset="0"/>
              </a:rPr>
              <a:t>2 </a:t>
            </a:r>
            <a:r>
              <a:rPr lang="ru-RU" dirty="0" err="1">
                <a:latin typeface="Times New Roman" panose="02020603050405020304" pitchFamily="18" charset="0"/>
                <a:cs typeface="Times New Roman" panose="02020603050405020304" pitchFamily="18" charset="0"/>
              </a:rPr>
              <a:t>негізгі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элементті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пайдаланады</a:t>
            </a:r>
            <a:r>
              <a:rPr lang="ru-RU" dirty="0">
                <a:latin typeface="Times New Roman" panose="02020603050405020304" pitchFamily="18" charset="0"/>
                <a:cs typeface="Times New Roman" panose="02020603050405020304" pitchFamily="18" charset="0"/>
              </a:rPr>
              <a:t>:</a:t>
            </a:r>
          </a:p>
          <a:p>
            <a:pPr algn="just"/>
            <a:endParaRPr lang="ru-RU" dirty="0">
              <a:latin typeface="Times New Roman" panose="02020603050405020304" pitchFamily="18" charset="0"/>
              <a:cs typeface="Times New Roman" panose="02020603050405020304" pitchFamily="18" charset="0"/>
            </a:endParaRPr>
          </a:p>
          <a:p>
            <a:pPr algn="just"/>
            <a:r>
              <a:rPr lang="ru-RU" dirty="0">
                <a:latin typeface="Times New Roman" panose="02020603050405020304" pitchFamily="18" charset="0"/>
                <a:cs typeface="Times New Roman" panose="02020603050405020304" pitchFamily="18" charset="0"/>
              </a:rPr>
              <a:t>1) </a:t>
            </a:r>
            <a:r>
              <a:rPr lang="ru-RU" b="1" dirty="0">
                <a:latin typeface="Times New Roman" panose="02020603050405020304" pitchFamily="18" charset="0"/>
                <a:cs typeface="Times New Roman" panose="02020603050405020304" pitchFamily="18" charset="0"/>
              </a:rPr>
              <a:t>Актер (</a:t>
            </a:r>
            <a:r>
              <a:rPr lang="ru-RU" b="1" dirty="0" err="1">
                <a:latin typeface="Times New Roman" panose="02020603050405020304" pitchFamily="18" charset="0"/>
                <a:cs typeface="Times New Roman" panose="02020603050405020304" pitchFamily="18" charset="0"/>
              </a:rPr>
              <a:t>қатысушы</a:t>
            </a:r>
            <a:r>
              <a:rPr lang="ru-RU" b="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пайдалану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жағдайлары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немесе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нысандармен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жүйе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ішкі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жүйе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немесе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сынып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өзара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әрекеттесу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кезінде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орындалатын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логикалық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байланысты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рөлдердің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жиынтығы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Қатысушы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тұлға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жүйедегі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адамның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рөлі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немесе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мәннен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тыс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нәрсені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білдіретін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басқа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жүйе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ішкі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жүйе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немесе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сынып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болуы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мүмкін</a:t>
            </a:r>
            <a:r>
              <a:rPr lang="ru-RU" dirty="0">
                <a:latin typeface="Times New Roman" panose="02020603050405020304" pitchFamily="18" charset="0"/>
                <a:cs typeface="Times New Roman" panose="02020603050405020304" pitchFamily="18" charset="0"/>
              </a:rPr>
              <a:t>.</a:t>
            </a:r>
          </a:p>
          <a:p>
            <a:pPr algn="just"/>
            <a:endParaRPr lang="ru-RU" dirty="0">
              <a:latin typeface="Times New Roman" panose="02020603050405020304" pitchFamily="18" charset="0"/>
              <a:cs typeface="Times New Roman" panose="02020603050405020304" pitchFamily="18" charset="0"/>
            </a:endParaRPr>
          </a:p>
          <a:p>
            <a:pPr algn="just"/>
            <a:r>
              <a:rPr lang="ru-RU" dirty="0">
                <a:latin typeface="Times New Roman" panose="02020603050405020304" pitchFamily="18" charset="0"/>
                <a:cs typeface="Times New Roman" panose="02020603050405020304" pitchFamily="18" charset="0"/>
              </a:rPr>
              <a:t>2) </a:t>
            </a:r>
            <a:r>
              <a:rPr lang="en-US" b="1" dirty="0">
                <a:latin typeface="Times New Roman" panose="02020603050405020304" pitchFamily="18" charset="0"/>
                <a:cs typeface="Times New Roman" panose="02020603050405020304" pitchFamily="18" charset="0"/>
              </a:rPr>
              <a:t>Use case (</a:t>
            </a:r>
            <a:r>
              <a:rPr lang="ru-RU" b="1" dirty="0">
                <a:latin typeface="Times New Roman" panose="02020603050405020304" pitchFamily="18" charset="0"/>
                <a:cs typeface="Times New Roman" panose="02020603050405020304" pitchFamily="18" charset="0"/>
              </a:rPr>
              <a:t>прецедент) </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пайдаланушының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көзқарасы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бойынша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жүйе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әрекетінің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жеке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аспектінің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сипаттамасы</a:t>
            </a:r>
            <a:r>
              <a:rPr lang="ru-RU" dirty="0">
                <a:latin typeface="Times New Roman" panose="02020603050405020304" pitchFamily="18" charset="0"/>
                <a:cs typeface="Times New Roman" panose="02020603050405020304" pitchFamily="18" charset="0"/>
              </a:rPr>
              <a:t>. Прецедент </a:t>
            </a:r>
            <a:r>
              <a:rPr lang="ru-RU" dirty="0" err="1">
                <a:latin typeface="Times New Roman" panose="02020603050405020304" pitchFamily="18" charset="0"/>
                <a:cs typeface="Times New Roman" panose="02020603050405020304" pitchFamily="18" charset="0"/>
              </a:rPr>
              <a:t>белгілі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бір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нәтижеге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қалай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қол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жеткізілетінін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көрсетпейді</a:t>
            </a:r>
            <a:r>
              <a:rPr lang="ru-RU" dirty="0">
                <a:latin typeface="Times New Roman" panose="02020603050405020304" pitchFamily="18" charset="0"/>
                <a:cs typeface="Times New Roman" panose="02020603050405020304" pitchFamily="18" charset="0"/>
              </a:rPr>
              <a:t>, тек «</a:t>
            </a:r>
            <a:r>
              <a:rPr lang="ru-RU" dirty="0" err="1">
                <a:latin typeface="Times New Roman" panose="02020603050405020304" pitchFamily="18" charset="0"/>
                <a:cs typeface="Times New Roman" panose="02020603050405020304" pitchFamily="18" charset="0"/>
              </a:rPr>
              <a:t>ненің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орындалатынын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көрсетеді</a:t>
            </a:r>
            <a:r>
              <a:rPr lang="ru-RU" dirty="0">
                <a:latin typeface="Times New Roman" panose="02020603050405020304" pitchFamily="18" charset="0"/>
                <a:cs typeface="Times New Roman" panose="02020603050405020304" pitchFamily="18" charset="0"/>
              </a:rPr>
              <a:t>.</a:t>
            </a:r>
          </a:p>
        </p:txBody>
      </p:sp>
      <p:pic>
        <p:nvPicPr>
          <p:cNvPr id="2050" name="Picture 2" descr="use case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5889" y="2509539"/>
            <a:ext cx="4567811" cy="3211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631832"/>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37773" y="301109"/>
            <a:ext cx="2983317" cy="707886"/>
          </a:xfrm>
          <a:prstGeom prst="rect">
            <a:avLst/>
          </a:prstGeom>
        </p:spPr>
        <p:txBody>
          <a:bodyPr wrap="none">
            <a:spAutoFit/>
          </a:bodyPr>
          <a:lstStyle/>
          <a:p>
            <a:pPr lvl="0"/>
            <a:r>
              <a:rPr lang="ru-RU" sz="2000" b="1" dirty="0" err="1">
                <a:solidFill>
                  <a:schemeClr val="accent1"/>
                </a:solidFill>
                <a:latin typeface="Times New Roman" panose="02020603050405020304" pitchFamily="18" charset="0"/>
                <a:cs typeface="Times New Roman" panose="02020603050405020304" pitchFamily="18" charset="0"/>
              </a:rPr>
              <a:t>Класстар</a:t>
            </a:r>
            <a:r>
              <a:rPr lang="ru-RU" sz="2000" b="1" dirty="0">
                <a:solidFill>
                  <a:schemeClr val="accent1"/>
                </a:solidFill>
                <a:latin typeface="Times New Roman" panose="02020603050405020304" pitchFamily="18" charset="0"/>
                <a:cs typeface="Times New Roman" panose="02020603050405020304" pitchFamily="18" charset="0"/>
              </a:rPr>
              <a:t> </a:t>
            </a:r>
            <a:r>
              <a:rPr lang="ru-RU" sz="2000" b="1" dirty="0" err="1">
                <a:solidFill>
                  <a:schemeClr val="accent1"/>
                </a:solidFill>
                <a:latin typeface="Times New Roman" panose="02020603050405020304" pitchFamily="18" charset="0"/>
                <a:cs typeface="Times New Roman" panose="02020603050405020304" pitchFamily="18" charset="0"/>
              </a:rPr>
              <a:t>диаграммасы</a:t>
            </a:r>
            <a:r>
              <a:rPr lang="ru-RU" sz="2000" b="1" dirty="0">
                <a:solidFill>
                  <a:schemeClr val="accent1"/>
                </a:solidFill>
                <a:latin typeface="Times New Roman" panose="02020603050405020304" pitchFamily="18" charset="0"/>
                <a:cs typeface="Times New Roman" panose="02020603050405020304" pitchFamily="18" charset="0"/>
              </a:rPr>
              <a:t> </a:t>
            </a:r>
          </a:p>
          <a:p>
            <a:pPr lvl="0" algn="ctr"/>
            <a:r>
              <a:rPr lang="ru-RU" sz="2000" b="1" dirty="0">
                <a:solidFill>
                  <a:schemeClr val="accent1"/>
                </a:solidFill>
                <a:latin typeface="Times New Roman" panose="02020603050405020304" pitchFamily="18" charset="0"/>
                <a:cs typeface="Times New Roman" panose="02020603050405020304" pitchFamily="18" charset="0"/>
              </a:rPr>
              <a:t>(</a:t>
            </a:r>
            <a:r>
              <a:rPr lang="en-US" sz="2000" b="1" dirty="0">
                <a:solidFill>
                  <a:schemeClr val="accent1"/>
                </a:solidFill>
                <a:latin typeface="Times New Roman" panose="02020603050405020304" pitchFamily="18" charset="0"/>
                <a:cs typeface="Times New Roman" panose="02020603050405020304" pitchFamily="18" charset="0"/>
              </a:rPr>
              <a:t>Class diagram)</a:t>
            </a:r>
            <a:endParaRPr lang="ru-RU" sz="2000" b="1" dirty="0">
              <a:solidFill>
                <a:schemeClr val="accent1"/>
              </a:solidFill>
            </a:endParaRPr>
          </a:p>
        </p:txBody>
      </p:sp>
      <p:sp>
        <p:nvSpPr>
          <p:cNvPr id="3" name="Прямоугольник 2"/>
          <p:cNvSpPr/>
          <p:nvPr/>
        </p:nvSpPr>
        <p:spPr>
          <a:xfrm>
            <a:off x="754924" y="1395774"/>
            <a:ext cx="6046469" cy="4247317"/>
          </a:xfrm>
          <a:prstGeom prst="rect">
            <a:avLst/>
          </a:prstGeom>
        </p:spPr>
        <p:txBody>
          <a:bodyPr wrap="square">
            <a:spAutoFit/>
          </a:bodyPr>
          <a:lstStyle/>
          <a:p>
            <a:pPr algn="just"/>
            <a:r>
              <a:rPr lang="ru-RU" dirty="0">
                <a:latin typeface="Times New Roman" panose="02020603050405020304" pitchFamily="18" charset="0"/>
                <a:cs typeface="Times New Roman" panose="02020603050405020304" pitchFamily="18" charset="0"/>
              </a:rPr>
              <a:t>Класс (класс) – </a:t>
            </a:r>
            <a:r>
              <a:rPr lang="ru-RU" dirty="0" err="1">
                <a:latin typeface="Times New Roman" panose="02020603050405020304" pitchFamily="18" charset="0"/>
                <a:cs typeface="Times New Roman" panose="02020603050405020304" pitchFamily="18" charset="0"/>
              </a:rPr>
              <a:t>ортақ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атрибуттары</a:t>
            </a:r>
            <a:r>
              <a:rPr lang="ru-RU" dirty="0">
                <a:latin typeface="Times New Roman" panose="02020603050405020304" pitchFamily="18" charset="0"/>
                <a:cs typeface="Times New Roman" panose="02020603050405020304" pitchFamily="18" charset="0"/>
              </a:rPr>
              <a:t> мен </a:t>
            </a:r>
            <a:r>
              <a:rPr lang="ru-RU" dirty="0" err="1">
                <a:latin typeface="Times New Roman" panose="02020603050405020304" pitchFamily="18" charset="0"/>
                <a:cs typeface="Times New Roman" panose="02020603050405020304" pitchFamily="18" charset="0"/>
              </a:rPr>
              <a:t>операциялары</a:t>
            </a:r>
            <a:r>
              <a:rPr lang="ru-RU" dirty="0">
                <a:latin typeface="Times New Roman" panose="02020603050405020304" pitchFamily="18" charset="0"/>
                <a:cs typeface="Times New Roman" panose="02020603050405020304" pitchFamily="18" charset="0"/>
              </a:rPr>
              <a:t> бар </a:t>
            </a:r>
            <a:r>
              <a:rPr lang="ru-RU" dirty="0" err="1">
                <a:latin typeface="Times New Roman" panose="02020603050405020304" pitchFamily="18" charset="0"/>
                <a:cs typeface="Times New Roman" panose="02020603050405020304" pitchFamily="18" charset="0"/>
              </a:rPr>
              <a:t>заттардың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категориясы</a:t>
            </a:r>
            <a:r>
              <a:rPr lang="ru-RU" dirty="0">
                <a:latin typeface="Times New Roman" panose="02020603050405020304" pitchFamily="18" charset="0"/>
                <a:cs typeface="Times New Roman" panose="02020603050405020304" pitchFamily="18" charset="0"/>
              </a:rPr>
              <a:t>. Класс </a:t>
            </a:r>
            <a:r>
              <a:rPr lang="ru-RU" dirty="0" err="1">
                <a:latin typeface="Times New Roman" panose="02020603050405020304" pitchFamily="18" charset="0"/>
                <a:cs typeface="Times New Roman" panose="02020603050405020304" pitchFamily="18" charset="0"/>
              </a:rPr>
              <a:t>диаграммасының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өзі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статикалық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декларативті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үлгі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элементтерінің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жиынтығы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болып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табылады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бізге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бағдарлама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кодындағы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қарым-қатынастарды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функционалдылықты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жеке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сыныптар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туралы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ақпаратты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толық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егжей-тегжейлі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түсінуге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мүмкіндік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береді</a:t>
            </a:r>
            <a:r>
              <a:rPr lang="ru-RU" dirty="0">
                <a:latin typeface="Times New Roman" panose="02020603050405020304" pitchFamily="18" charset="0"/>
                <a:cs typeface="Times New Roman" panose="02020603050405020304" pitchFamily="18" charset="0"/>
              </a:rPr>
              <a:t>. </a:t>
            </a:r>
          </a:p>
          <a:p>
            <a:pPr algn="just"/>
            <a:endParaRPr lang="kk-KZ" dirty="0">
              <a:latin typeface="Times New Roman" panose="02020603050405020304" pitchFamily="18" charset="0"/>
              <a:cs typeface="Times New Roman" panose="02020603050405020304" pitchFamily="18" charset="0"/>
            </a:endParaRPr>
          </a:p>
          <a:p>
            <a:pPr algn="just"/>
            <a:r>
              <a:rPr lang="ru-RU" b="1" dirty="0" err="1">
                <a:latin typeface="Times New Roman" panose="02020603050405020304" pitchFamily="18" charset="0"/>
                <a:cs typeface="Times New Roman" panose="02020603050405020304" pitchFamily="18" charset="0"/>
              </a:rPr>
              <a:t>Келесі</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жағдайларда</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қолданылады</a:t>
            </a:r>
            <a:r>
              <a:rPr lang="ru-RU" b="1" dirty="0">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ü"/>
            </a:pPr>
            <a:r>
              <a:rPr lang="ru-RU" dirty="0" err="1">
                <a:latin typeface="Times New Roman" panose="02020603050405020304" pitchFamily="18" charset="0"/>
                <a:cs typeface="Times New Roman" panose="02020603050405020304" pitchFamily="18" charset="0"/>
              </a:rPr>
              <a:t>Жүйенің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статикалық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көрінісін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сипаттау</a:t>
            </a:r>
            <a:r>
              <a:rPr lang="ru-RU" dirty="0">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ü"/>
            </a:pPr>
            <a:r>
              <a:rPr lang="ru-RU" dirty="0" err="1">
                <a:latin typeface="Times New Roman" panose="02020603050405020304" pitchFamily="18" charset="0"/>
                <a:cs typeface="Times New Roman" panose="02020603050405020304" pitchFamily="18" charset="0"/>
              </a:rPr>
              <a:t>Статикалық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көрініс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элементтері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арасындағы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ынтымақтастықты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көрсетіңіз</a:t>
            </a:r>
            <a:r>
              <a:rPr lang="ru-RU" dirty="0">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ü"/>
            </a:pPr>
            <a:r>
              <a:rPr lang="ru-RU" dirty="0" err="1">
                <a:latin typeface="Times New Roman" panose="02020603050405020304" pitchFamily="18" charset="0"/>
                <a:cs typeface="Times New Roman" panose="02020603050405020304" pitchFamily="18" charset="0"/>
              </a:rPr>
              <a:t>Жүйе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орындайтын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функционалдылықтың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сипаттамасы</a:t>
            </a:r>
            <a:r>
              <a:rPr lang="ru-RU" dirty="0">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ü"/>
            </a:pPr>
            <a:r>
              <a:rPr lang="ru-RU" dirty="0" err="1">
                <a:latin typeface="Times New Roman" panose="02020603050405020304" pitchFamily="18" charset="0"/>
                <a:cs typeface="Times New Roman" panose="02020603050405020304" pitchFamily="18" charset="0"/>
              </a:rPr>
              <a:t>Объектілі-бағытталған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тілдерді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пайдаланып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бағдарламалық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қосымшаларды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құру</a:t>
            </a:r>
            <a:r>
              <a:rPr lang="ru-RU" dirty="0">
                <a:latin typeface="Times New Roman" panose="02020603050405020304" pitchFamily="18" charset="0"/>
                <a:cs typeface="Times New Roman" panose="02020603050405020304" pitchFamily="18" charset="0"/>
              </a:rPr>
              <a:t>.</a:t>
            </a:r>
          </a:p>
        </p:txBody>
      </p:sp>
      <p:pic>
        <p:nvPicPr>
          <p:cNvPr id="3074" name="Picture 2" descr="class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3375" y="1965572"/>
            <a:ext cx="5508625" cy="3873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285138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914856" y="329684"/>
            <a:ext cx="3265445" cy="707886"/>
          </a:xfrm>
          <a:prstGeom prst="rect">
            <a:avLst/>
          </a:prstGeom>
        </p:spPr>
        <p:txBody>
          <a:bodyPr wrap="none">
            <a:spAutoFit/>
          </a:bodyPr>
          <a:lstStyle/>
          <a:p>
            <a:pPr lvl="0" algn="ctr"/>
            <a:r>
              <a:rPr lang="ru-RU" sz="2000" b="1" dirty="0" err="1">
                <a:solidFill>
                  <a:schemeClr val="accent1"/>
                </a:solidFill>
                <a:latin typeface="Times New Roman" panose="02020603050405020304" pitchFamily="18" charset="0"/>
                <a:cs typeface="Times New Roman" panose="02020603050405020304" pitchFamily="18" charset="0"/>
              </a:rPr>
              <a:t>Белсенділік</a:t>
            </a:r>
            <a:r>
              <a:rPr lang="ru-RU" sz="2000" b="1" dirty="0">
                <a:solidFill>
                  <a:schemeClr val="accent1"/>
                </a:solidFill>
                <a:latin typeface="Times New Roman" panose="02020603050405020304" pitchFamily="18" charset="0"/>
                <a:cs typeface="Times New Roman" panose="02020603050405020304" pitchFamily="18" charset="0"/>
              </a:rPr>
              <a:t> </a:t>
            </a:r>
            <a:r>
              <a:rPr lang="ru-RU" sz="2000" b="1" dirty="0" err="1">
                <a:solidFill>
                  <a:schemeClr val="accent1"/>
                </a:solidFill>
                <a:latin typeface="Times New Roman" panose="02020603050405020304" pitchFamily="18" charset="0"/>
                <a:cs typeface="Times New Roman" panose="02020603050405020304" pitchFamily="18" charset="0"/>
              </a:rPr>
              <a:t>диаграммасы</a:t>
            </a:r>
            <a:r>
              <a:rPr lang="ru-RU" sz="2000" b="1" dirty="0">
                <a:solidFill>
                  <a:schemeClr val="accent1"/>
                </a:solidFill>
                <a:latin typeface="Times New Roman" panose="02020603050405020304" pitchFamily="18" charset="0"/>
                <a:cs typeface="Times New Roman" panose="02020603050405020304" pitchFamily="18" charset="0"/>
              </a:rPr>
              <a:t> </a:t>
            </a:r>
          </a:p>
          <a:p>
            <a:pPr lvl="0" algn="ctr"/>
            <a:r>
              <a:rPr lang="ru-RU" sz="2000" b="1" dirty="0">
                <a:solidFill>
                  <a:schemeClr val="accent1"/>
                </a:solidFill>
                <a:latin typeface="Times New Roman" panose="02020603050405020304" pitchFamily="18" charset="0"/>
                <a:cs typeface="Times New Roman" panose="02020603050405020304" pitchFamily="18" charset="0"/>
              </a:rPr>
              <a:t>(</a:t>
            </a:r>
            <a:r>
              <a:rPr lang="en-US" sz="2000" b="1" dirty="0">
                <a:solidFill>
                  <a:schemeClr val="accent1"/>
                </a:solidFill>
                <a:latin typeface="Times New Roman" panose="02020603050405020304" pitchFamily="18" charset="0"/>
                <a:cs typeface="Times New Roman" panose="02020603050405020304" pitchFamily="18" charset="0"/>
              </a:rPr>
              <a:t>Activity diagram)</a:t>
            </a:r>
            <a:endParaRPr lang="ru-RU" sz="2000" b="1" dirty="0">
              <a:solidFill>
                <a:schemeClr val="accent1"/>
              </a:solidFill>
            </a:endParaRPr>
          </a:p>
        </p:txBody>
      </p:sp>
      <p:sp>
        <p:nvSpPr>
          <p:cNvPr id="3" name="Прямоугольник 2"/>
          <p:cNvSpPr/>
          <p:nvPr/>
        </p:nvSpPr>
        <p:spPr>
          <a:xfrm>
            <a:off x="773430" y="1393597"/>
            <a:ext cx="5334000" cy="4893647"/>
          </a:xfrm>
          <a:prstGeom prst="rect">
            <a:avLst/>
          </a:prstGeom>
        </p:spPr>
        <p:txBody>
          <a:bodyPr wrap="square">
            <a:spAutoFit/>
          </a:bodyPr>
          <a:lstStyle/>
          <a:p>
            <a:pPr marL="285750" indent="-285750" algn="just">
              <a:buFont typeface="Wingdings" panose="05000000000000000000" pitchFamily="2" charset="2"/>
              <a:buChar char="ü"/>
            </a:pPr>
            <a:r>
              <a:rPr lang="ru-RU" dirty="0" err="1">
                <a:latin typeface="Times New Roman" panose="02020603050405020304" pitchFamily="18" charset="0"/>
                <a:cs typeface="Times New Roman" panose="02020603050405020304" pitchFamily="18" charset="0"/>
              </a:rPr>
              <a:t>Белсенділік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диаграммасы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жүйе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әрекетінің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динамикалық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аспектілерін</a:t>
            </a:r>
            <a:r>
              <a:rPr lang="ru-RU" dirty="0">
                <a:latin typeface="Times New Roman" panose="02020603050405020304" pitchFamily="18" charset="0"/>
                <a:cs typeface="Times New Roman" panose="02020603050405020304" pitchFamily="18" charset="0"/>
              </a:rPr>
              <a:t> бизнес-</a:t>
            </a:r>
            <a:r>
              <a:rPr lang="ru-RU" dirty="0" err="1">
                <a:latin typeface="Times New Roman" panose="02020603050405020304" pitchFamily="18" charset="0"/>
                <a:cs typeface="Times New Roman" panose="02020603050405020304" pitchFamily="18" charset="0"/>
              </a:rPr>
              <a:t>процестерді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процедуралар</a:t>
            </a:r>
            <a:r>
              <a:rPr lang="ru-RU" dirty="0">
                <a:latin typeface="Times New Roman" panose="02020603050405020304" pitchFamily="18" charset="0"/>
                <a:cs typeface="Times New Roman" panose="02020603050405020304" pitchFamily="18" charset="0"/>
              </a:rPr>
              <a:t> мен </a:t>
            </a:r>
            <a:r>
              <a:rPr lang="ru-RU" dirty="0" err="1">
                <a:latin typeface="Times New Roman" panose="02020603050405020304" pitchFamily="18" charset="0"/>
                <a:cs typeface="Times New Roman" panose="02020603050405020304" pitchFamily="18" charset="0"/>
              </a:rPr>
              <a:t>жұмыс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процестерінің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логикасын</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бір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әрекеттен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екіншісіне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өтуді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көрсететін</a:t>
            </a:r>
            <a:r>
              <a:rPr lang="ru-RU" dirty="0">
                <a:latin typeface="Times New Roman" panose="02020603050405020304" pitchFamily="18" charset="0"/>
                <a:cs typeface="Times New Roman" panose="02020603050405020304" pitchFamily="18" charset="0"/>
              </a:rPr>
              <a:t> блок-схема </a:t>
            </a:r>
            <a:r>
              <a:rPr lang="ru-RU" dirty="0" err="1">
                <a:latin typeface="Times New Roman" panose="02020603050405020304" pitchFamily="18" charset="0"/>
                <a:cs typeface="Times New Roman" panose="02020603050405020304" pitchFamily="18" charset="0"/>
              </a:rPr>
              <a:t>түрінде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сипаттайды</a:t>
            </a:r>
            <a:r>
              <a:rPr lang="ru-RU" dirty="0">
                <a:latin typeface="Times New Roman" panose="02020603050405020304" pitchFamily="18" charset="0"/>
                <a:cs typeface="Times New Roman" panose="02020603050405020304" pitchFamily="18" charset="0"/>
              </a:rPr>
              <a:t>. </a:t>
            </a:r>
          </a:p>
          <a:p>
            <a:pPr marL="285750" indent="-285750" algn="just">
              <a:buFont typeface="Wingdings" panose="05000000000000000000" pitchFamily="2" charset="2"/>
              <a:buChar char="ü"/>
            </a:pPr>
            <a:endParaRPr lang="ru-RU"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ru-RU" dirty="0" err="1">
                <a:latin typeface="Times New Roman" panose="02020603050405020304" pitchFamily="18" charset="0"/>
                <a:cs typeface="Times New Roman" panose="02020603050405020304" pitchFamily="18" charset="0"/>
              </a:rPr>
              <a:t>Іс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жүзінде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біз</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жүйенің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әрекеттерінің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алгоритмін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мінез-құлық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логикасын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немесе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бірнеше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жүйенің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өзара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әрекеттесуін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саламыз</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Төменде</a:t>
            </a:r>
            <a:r>
              <a:rPr lang="ru-RU" dirty="0">
                <a:latin typeface="Times New Roman" panose="02020603050405020304" pitchFamily="18" charset="0"/>
                <a:cs typeface="Times New Roman" panose="02020603050405020304" pitchFamily="18" charset="0"/>
              </a:rPr>
              <a:t> интернет-</a:t>
            </a:r>
            <a:r>
              <a:rPr lang="ru-RU" dirty="0" err="1">
                <a:latin typeface="Times New Roman" panose="02020603050405020304" pitchFamily="18" charset="0"/>
                <a:cs typeface="Times New Roman" panose="02020603050405020304" pitchFamily="18" charset="0"/>
              </a:rPr>
              <a:t>дүкенге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арналған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ұқсас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диаграмманың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мысалы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келтірілген</a:t>
            </a:r>
            <a:r>
              <a:rPr lang="ru-RU" dirty="0">
                <a:latin typeface="Times New Roman" panose="02020603050405020304" pitchFamily="18" charset="0"/>
                <a:cs typeface="Times New Roman" panose="02020603050405020304" pitchFamily="18" charset="0"/>
              </a:rPr>
              <a:t>.</a:t>
            </a:r>
          </a:p>
          <a:p>
            <a:pPr algn="just"/>
            <a:endParaRPr lang="ru-RU" dirty="0">
              <a:latin typeface="Times New Roman" panose="02020603050405020304" pitchFamily="18" charset="0"/>
              <a:cs typeface="Times New Roman" panose="02020603050405020304" pitchFamily="18" charset="0"/>
            </a:endParaRPr>
          </a:p>
          <a:p>
            <a:pPr algn="just"/>
            <a:r>
              <a:rPr lang="ru-RU" sz="1200" dirty="0" err="1">
                <a:latin typeface="Times New Roman" panose="02020603050405020304" pitchFamily="18" charset="0"/>
                <a:cs typeface="Times New Roman" panose="02020603050405020304" pitchFamily="18" charset="0"/>
              </a:rPr>
              <a:t>Дүкен</a:t>
            </a:r>
            <a:r>
              <a:rPr lang="ru-RU" sz="1200" dirty="0">
                <a:latin typeface="Times New Roman" panose="02020603050405020304" pitchFamily="18" charset="0"/>
                <a:cs typeface="Times New Roman" panose="02020603050405020304" pitchFamily="18" charset="0"/>
              </a:rPr>
              <a:t> веб-</a:t>
            </a:r>
            <a:r>
              <a:rPr lang="ru-RU" sz="1200" dirty="0" err="1">
                <a:latin typeface="Times New Roman" panose="02020603050405020304" pitchFamily="18" charset="0"/>
                <a:cs typeface="Times New Roman" panose="02020603050405020304" pitchFamily="18" charset="0"/>
              </a:rPr>
              <a:t>сайтының</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әрекет</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диаграммасы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жүйеде</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қандай</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интеграциялар</a:t>
            </a:r>
            <a:r>
              <a:rPr lang="ru-RU" sz="1200" dirty="0">
                <a:latin typeface="Times New Roman" panose="02020603050405020304" pitchFamily="18" charset="0"/>
                <a:cs typeface="Times New Roman" panose="02020603050405020304" pitchFamily="18" charset="0"/>
              </a:rPr>
              <a:t> бар </a:t>
            </a:r>
            <a:r>
              <a:rPr lang="ru-RU" sz="1200" dirty="0" err="1">
                <a:latin typeface="Times New Roman" panose="02020603050405020304" pitchFamily="18" charset="0"/>
                <a:cs typeface="Times New Roman" panose="02020603050405020304" pitchFamily="18" charset="0"/>
              </a:rPr>
              <a:t>екенін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ең</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қолжетімді</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түрде</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түсіндіреді</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Сайтқа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кірген</a:t>
            </a:r>
            <a:r>
              <a:rPr lang="ru-RU" sz="1200" dirty="0">
                <a:latin typeface="Times New Roman" panose="02020603050405020304" pitchFamily="18" charset="0"/>
                <a:cs typeface="Times New Roman" panose="02020603050405020304" pitchFamily="18" charset="0"/>
              </a:rPr>
              <a:t> актер (</a:t>
            </a:r>
            <a:r>
              <a:rPr lang="ru-RU" sz="1200" dirty="0" err="1">
                <a:latin typeface="Times New Roman" panose="02020603050405020304" pitchFamily="18" charset="0"/>
                <a:cs typeface="Times New Roman" panose="02020603050405020304" pitchFamily="18" charset="0"/>
              </a:rPr>
              <a:t>біздің</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жағдайда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сатып</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алушы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тапсырыс</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береді</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Әрі</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қарай</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біз</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тармақталамыз</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пайдаланушының</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көтерме</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сатушы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екенін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тексереміз</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Иә</a:t>
            </a:r>
            <a:r>
              <a:rPr lang="ru-RU" sz="1200" dirty="0">
                <a:latin typeface="Times New Roman" panose="02020603050405020304" pitchFamily="18" charset="0"/>
                <a:cs typeface="Times New Roman" panose="02020603050405020304" pitchFamily="18" charset="0"/>
              </a:rPr>
              <a:t> / </a:t>
            </a:r>
            <a:r>
              <a:rPr lang="ru-RU" sz="1200" dirty="0" err="1">
                <a:latin typeface="Times New Roman" panose="02020603050405020304" pitchFamily="18" charset="0"/>
                <a:cs typeface="Times New Roman" panose="02020603050405020304" pitchFamily="18" charset="0"/>
              </a:rPr>
              <a:t>Жоқ</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Егер</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ол</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жүйеде</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тіркелмеген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болса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және</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көтерме</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сатушы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болмаса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тапсырыс</a:t>
            </a:r>
            <a:r>
              <a:rPr lang="ru-RU"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retailCRM</a:t>
            </a:r>
            <a:r>
              <a:rPr lang="en-US" sz="1200" dirty="0">
                <a:latin typeface="Times New Roman" panose="02020603050405020304" pitchFamily="18" charset="0"/>
                <a:cs typeface="Times New Roman" panose="02020603050405020304" pitchFamily="18" charset="0"/>
              </a:rPr>
              <a:t>-</a:t>
            </a:r>
            <a:r>
              <a:rPr lang="ru-RU" sz="1200" dirty="0" err="1">
                <a:latin typeface="Times New Roman" panose="02020603050405020304" pitchFamily="18" charset="0"/>
                <a:cs typeface="Times New Roman" panose="02020603050405020304" pitchFamily="18" charset="0"/>
              </a:rPr>
              <a:t>ге</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жіберіледі</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Пайдаланушы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тіркелген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болса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оның</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тапсырысы</a:t>
            </a:r>
            <a:r>
              <a:rPr lang="ru-RU"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Navision-</a:t>
            </a:r>
            <a:r>
              <a:rPr lang="ru-RU" sz="1200" dirty="0" err="1">
                <a:latin typeface="Times New Roman" panose="02020603050405020304" pitchFamily="18" charset="0"/>
                <a:cs typeface="Times New Roman" panose="02020603050405020304" pitchFamily="18" charset="0"/>
              </a:rPr>
              <a:t>қа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өтеді</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Бұл</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ретте</a:t>
            </a:r>
            <a:r>
              <a:rPr lang="ru-RU" sz="1200" dirty="0">
                <a:latin typeface="Times New Roman" panose="02020603050405020304" pitchFamily="18" charset="0"/>
                <a:cs typeface="Times New Roman" panose="02020603050405020304" pitchFamily="18" charset="0"/>
              </a:rPr>
              <a:t> баланс пен </a:t>
            </a:r>
            <a:r>
              <a:rPr lang="ru-RU" sz="1200" dirty="0" err="1">
                <a:latin typeface="Times New Roman" panose="02020603050405020304" pitchFamily="18" charset="0"/>
                <a:cs typeface="Times New Roman" panose="02020603050405020304" pitchFamily="18" charset="0"/>
              </a:rPr>
              <a:t>күйлер</a:t>
            </a:r>
            <a:r>
              <a:rPr lang="ru-RU"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retailCRM</a:t>
            </a:r>
            <a:r>
              <a:rPr lang="en-US"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және</a:t>
            </a:r>
            <a:r>
              <a:rPr lang="ru-RU"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Navision </a:t>
            </a:r>
            <a:r>
              <a:rPr lang="ru-RU" sz="1200" dirty="0" err="1">
                <a:latin typeface="Times New Roman" panose="02020603050405020304" pitchFamily="18" charset="0"/>
                <a:cs typeface="Times New Roman" panose="02020603050405020304" pitchFamily="18" charset="0"/>
              </a:rPr>
              <a:t>арасында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синхрондалады</a:t>
            </a:r>
            <a:r>
              <a:rPr lang="ru-RU" sz="1200" dirty="0">
                <a:latin typeface="Times New Roman" panose="02020603050405020304" pitchFamily="18" charset="0"/>
                <a:cs typeface="Times New Roman" panose="02020603050405020304" pitchFamily="18" charset="0"/>
              </a:rPr>
              <a:t>.</a:t>
            </a:r>
          </a:p>
        </p:txBody>
      </p:sp>
      <p:pic>
        <p:nvPicPr>
          <p:cNvPr id="4098" name="Picture 2" descr="диаграмма активносте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8333" y="1636109"/>
            <a:ext cx="5060592" cy="3936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66295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867098" y="306824"/>
            <a:ext cx="3010440" cy="707886"/>
          </a:xfrm>
          <a:prstGeom prst="rect">
            <a:avLst/>
          </a:prstGeom>
        </p:spPr>
        <p:txBody>
          <a:bodyPr wrap="none">
            <a:spAutoFit/>
          </a:bodyPr>
          <a:lstStyle/>
          <a:p>
            <a:pPr lvl="0" algn="ctr"/>
            <a:r>
              <a:rPr lang="ru-RU" sz="2000" b="1" dirty="0" err="1">
                <a:solidFill>
                  <a:schemeClr val="accent1"/>
                </a:solidFill>
                <a:latin typeface="Times New Roman" panose="02020603050405020304" pitchFamily="18" charset="0"/>
                <a:cs typeface="Times New Roman" panose="02020603050405020304" pitchFamily="18" charset="0"/>
              </a:rPr>
              <a:t>Тізбектер</a:t>
            </a:r>
            <a:r>
              <a:rPr lang="ru-RU" sz="2000" b="1" dirty="0">
                <a:solidFill>
                  <a:schemeClr val="accent1"/>
                </a:solidFill>
                <a:latin typeface="Times New Roman" panose="02020603050405020304" pitchFamily="18" charset="0"/>
                <a:cs typeface="Times New Roman" panose="02020603050405020304" pitchFamily="18" charset="0"/>
              </a:rPr>
              <a:t> </a:t>
            </a:r>
            <a:r>
              <a:rPr lang="ru-RU" sz="2000" b="1" dirty="0" err="1">
                <a:solidFill>
                  <a:schemeClr val="accent1"/>
                </a:solidFill>
                <a:latin typeface="Times New Roman" panose="02020603050405020304" pitchFamily="18" charset="0"/>
                <a:cs typeface="Times New Roman" panose="02020603050405020304" pitchFamily="18" charset="0"/>
              </a:rPr>
              <a:t>диаграммасы</a:t>
            </a:r>
            <a:r>
              <a:rPr lang="ru-RU" sz="2000" b="1" dirty="0">
                <a:solidFill>
                  <a:schemeClr val="accent1"/>
                </a:solidFill>
                <a:latin typeface="Times New Roman" panose="02020603050405020304" pitchFamily="18" charset="0"/>
                <a:cs typeface="Times New Roman" panose="02020603050405020304" pitchFamily="18" charset="0"/>
              </a:rPr>
              <a:t> </a:t>
            </a:r>
          </a:p>
          <a:p>
            <a:pPr lvl="0" algn="ctr"/>
            <a:r>
              <a:rPr lang="ru-RU" sz="2000" b="1" dirty="0">
                <a:solidFill>
                  <a:schemeClr val="accent1"/>
                </a:solidFill>
                <a:latin typeface="Times New Roman" panose="02020603050405020304" pitchFamily="18" charset="0"/>
                <a:cs typeface="Times New Roman" panose="02020603050405020304" pitchFamily="18" charset="0"/>
              </a:rPr>
              <a:t>(</a:t>
            </a:r>
            <a:r>
              <a:rPr lang="en-US" sz="2000" b="1" dirty="0">
                <a:solidFill>
                  <a:schemeClr val="accent1"/>
                </a:solidFill>
                <a:latin typeface="Times New Roman" panose="02020603050405020304" pitchFamily="18" charset="0"/>
                <a:cs typeface="Times New Roman" panose="02020603050405020304" pitchFamily="18" charset="0"/>
              </a:rPr>
              <a:t>Sequence diagram)</a:t>
            </a:r>
            <a:endParaRPr lang="ru-RU" sz="2000" b="1" dirty="0">
              <a:solidFill>
                <a:schemeClr val="accent1"/>
              </a:solidFill>
            </a:endParaRPr>
          </a:p>
        </p:txBody>
      </p:sp>
      <p:sp>
        <p:nvSpPr>
          <p:cNvPr id="3" name="Прямоугольник 2"/>
          <p:cNvSpPr/>
          <p:nvPr/>
        </p:nvSpPr>
        <p:spPr>
          <a:xfrm>
            <a:off x="941070" y="1984691"/>
            <a:ext cx="4632416" cy="3416320"/>
          </a:xfrm>
          <a:prstGeom prst="rect">
            <a:avLst/>
          </a:prstGeom>
        </p:spPr>
        <p:txBody>
          <a:bodyPr wrap="square">
            <a:spAutoFit/>
          </a:bodyPr>
          <a:lstStyle/>
          <a:p>
            <a:pPr marL="285750" indent="-285750" algn="just">
              <a:buFont typeface="Wingdings" panose="05000000000000000000" pitchFamily="2" charset="2"/>
              <a:buChar char="ü"/>
            </a:pPr>
            <a:r>
              <a:rPr lang="ru-RU" dirty="0" err="1">
                <a:latin typeface="Times New Roman" panose="02020603050405020304" pitchFamily="18" charset="0"/>
                <a:cs typeface="Times New Roman" panose="02020603050405020304" pitchFamily="18" charset="0"/>
              </a:rPr>
              <a:t>Тізбектер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диаграммасы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прецеденттер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диаграммаларын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нақтылау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үшін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қолданылады</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жүйенің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мінез-құлық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аспектілерін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сипаттайды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Тізбектер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диаграммасы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уақыт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бойынша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динамикалық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тұрғыда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объектілердің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өзара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әрекетін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көрсетеді</a:t>
            </a:r>
            <a:r>
              <a:rPr lang="ru-RU" dirty="0">
                <a:latin typeface="Times New Roman" panose="02020603050405020304" pitchFamily="18" charset="0"/>
                <a:cs typeface="Times New Roman" panose="02020603050405020304" pitchFamily="18" charset="0"/>
              </a:rPr>
              <a:t>. </a:t>
            </a:r>
          </a:p>
          <a:p>
            <a:pPr marL="285750" indent="-285750" algn="just">
              <a:buFont typeface="Wingdings" panose="05000000000000000000" pitchFamily="2" charset="2"/>
              <a:buChar char="ü"/>
            </a:pPr>
            <a:endParaRPr lang="ru-RU"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ru-RU" dirty="0" err="1">
                <a:latin typeface="Times New Roman" panose="02020603050405020304" pitchFamily="18" charset="0"/>
                <a:cs typeface="Times New Roman" panose="02020603050405020304" pitchFamily="18" charset="0"/>
              </a:rPr>
              <a:t>Бұл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жағдайда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ақпарат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хабарламалар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түрінде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болады</a:t>
            </a:r>
            <a:r>
              <a:rPr lang="ru-RU" dirty="0">
                <a:latin typeface="Times New Roman" panose="02020603050405020304" pitchFamily="18" charset="0"/>
                <a:cs typeface="Times New Roman" panose="02020603050405020304" pitchFamily="18" charset="0"/>
              </a:rPr>
              <a:t>, ал </a:t>
            </a:r>
            <a:r>
              <a:rPr lang="ru-RU" dirty="0" err="1">
                <a:latin typeface="Times New Roman" panose="02020603050405020304" pitchFamily="18" charset="0"/>
                <a:cs typeface="Times New Roman" panose="02020603050405020304" pitchFamily="18" charset="0"/>
              </a:rPr>
              <a:t>объектілердің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өзара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әрекеті</a:t>
            </a:r>
            <a:r>
              <a:rPr lang="ru-RU" dirty="0">
                <a:latin typeface="Times New Roman" panose="02020603050405020304" pitchFamily="18" charset="0"/>
                <a:cs typeface="Times New Roman" panose="02020603050405020304" pitchFamily="18" charset="0"/>
              </a:rPr>
              <a:t> сценарий </a:t>
            </a:r>
            <a:r>
              <a:rPr lang="ru-RU" dirty="0" err="1">
                <a:latin typeface="Times New Roman" panose="02020603050405020304" pitchFamily="18" charset="0"/>
                <a:cs typeface="Times New Roman" panose="02020603050405020304" pitchFamily="18" charset="0"/>
              </a:rPr>
              <a:t>шеңберінде</a:t>
            </a:r>
            <a:r>
              <a:rPr lang="ru-RU" dirty="0">
                <a:latin typeface="Times New Roman" panose="02020603050405020304" pitchFamily="18" charset="0"/>
                <a:cs typeface="Times New Roman" panose="02020603050405020304" pitchFamily="18" charset="0"/>
              </a:rPr>
              <a:t> осы </a:t>
            </a:r>
            <a:r>
              <a:rPr lang="ru-RU" dirty="0" err="1">
                <a:latin typeface="Times New Roman" panose="02020603050405020304" pitchFamily="18" charset="0"/>
                <a:cs typeface="Times New Roman" panose="02020603050405020304" pitchFamily="18" charset="0"/>
              </a:rPr>
              <a:t>хабарламалардың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алмасуын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білдіреді</a:t>
            </a:r>
            <a:r>
              <a:rPr lang="ru-RU" dirty="0">
                <a:latin typeface="Times New Roman" panose="02020603050405020304" pitchFamily="18" charset="0"/>
                <a:cs typeface="Times New Roman" panose="02020603050405020304" pitchFamily="18" charset="0"/>
              </a:rPr>
              <a:t>.</a:t>
            </a:r>
            <a:endParaRPr lang="ru-RU" sz="1200" dirty="0">
              <a:latin typeface="Times New Roman" panose="02020603050405020304" pitchFamily="18" charset="0"/>
              <a:cs typeface="Times New Roman" panose="02020603050405020304" pitchFamily="18" charset="0"/>
            </a:endParaRPr>
          </a:p>
        </p:txBody>
      </p:sp>
      <p:pic>
        <p:nvPicPr>
          <p:cNvPr id="5122" name="Picture 2" descr="sequence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9245" y="1823993"/>
            <a:ext cx="6096000" cy="3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24210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23347" y="306824"/>
            <a:ext cx="3497945" cy="707886"/>
          </a:xfrm>
          <a:prstGeom prst="rect">
            <a:avLst/>
          </a:prstGeom>
        </p:spPr>
        <p:txBody>
          <a:bodyPr wrap="none">
            <a:spAutoFit/>
          </a:bodyPr>
          <a:lstStyle/>
          <a:p>
            <a:pPr lvl="0" algn="ctr"/>
            <a:r>
              <a:rPr lang="ru-RU" sz="2000" b="1" dirty="0" err="1">
                <a:solidFill>
                  <a:schemeClr val="accent1"/>
                </a:solidFill>
                <a:latin typeface="Times New Roman" panose="02020603050405020304" pitchFamily="18" charset="0"/>
                <a:cs typeface="Times New Roman" panose="02020603050405020304" pitchFamily="18" charset="0"/>
              </a:rPr>
              <a:t>Компоненттер</a:t>
            </a:r>
            <a:r>
              <a:rPr lang="ru-RU" sz="2000" b="1" dirty="0">
                <a:solidFill>
                  <a:schemeClr val="accent1"/>
                </a:solidFill>
                <a:latin typeface="Times New Roman" panose="02020603050405020304" pitchFamily="18" charset="0"/>
                <a:cs typeface="Times New Roman" panose="02020603050405020304" pitchFamily="18" charset="0"/>
              </a:rPr>
              <a:t> </a:t>
            </a:r>
            <a:r>
              <a:rPr lang="ru-RU" sz="2000" b="1" dirty="0" err="1">
                <a:solidFill>
                  <a:schemeClr val="accent1"/>
                </a:solidFill>
                <a:latin typeface="Times New Roman" panose="02020603050405020304" pitchFamily="18" charset="0"/>
                <a:cs typeface="Times New Roman" panose="02020603050405020304" pitchFamily="18" charset="0"/>
              </a:rPr>
              <a:t>диаграммасы</a:t>
            </a:r>
            <a:endParaRPr lang="en-US" sz="2000" b="1" dirty="0">
              <a:solidFill>
                <a:schemeClr val="accent1"/>
              </a:solidFill>
              <a:latin typeface="Times New Roman" panose="02020603050405020304" pitchFamily="18" charset="0"/>
              <a:cs typeface="Times New Roman" panose="02020603050405020304" pitchFamily="18" charset="0"/>
            </a:endParaRPr>
          </a:p>
          <a:p>
            <a:pPr lvl="0" algn="ctr"/>
            <a:r>
              <a:rPr lang="ru-RU" sz="2000" b="1" dirty="0">
                <a:solidFill>
                  <a:schemeClr val="accent1"/>
                </a:solidFill>
                <a:latin typeface="Times New Roman" panose="02020603050405020304" pitchFamily="18" charset="0"/>
                <a:cs typeface="Times New Roman" panose="02020603050405020304" pitchFamily="18" charset="0"/>
              </a:rPr>
              <a:t>(</a:t>
            </a:r>
            <a:r>
              <a:rPr lang="en-US" sz="2000" b="1" dirty="0">
                <a:solidFill>
                  <a:schemeClr val="accent1"/>
                </a:solidFill>
                <a:latin typeface="Times New Roman" panose="02020603050405020304" pitchFamily="18" charset="0"/>
                <a:cs typeface="Times New Roman" panose="02020603050405020304" pitchFamily="18" charset="0"/>
              </a:rPr>
              <a:t>Component diagram)</a:t>
            </a:r>
            <a:endParaRPr lang="ru-RU" sz="2000" b="1" dirty="0">
              <a:solidFill>
                <a:schemeClr val="accent1"/>
              </a:solidFill>
            </a:endParaRPr>
          </a:p>
        </p:txBody>
      </p:sp>
      <p:sp>
        <p:nvSpPr>
          <p:cNvPr id="3" name="Прямоугольник 2"/>
          <p:cNvSpPr/>
          <p:nvPr/>
        </p:nvSpPr>
        <p:spPr>
          <a:xfrm>
            <a:off x="941070" y="1984691"/>
            <a:ext cx="4632416" cy="2862322"/>
          </a:xfrm>
          <a:prstGeom prst="rect">
            <a:avLst/>
          </a:prstGeom>
        </p:spPr>
        <p:txBody>
          <a:bodyPr wrap="square">
            <a:spAutoFit/>
          </a:bodyPr>
          <a:lstStyle/>
          <a:p>
            <a:pPr marL="285750" indent="-285750" algn="just">
              <a:buFont typeface="Wingdings" panose="05000000000000000000" pitchFamily="2" charset="2"/>
              <a:buChar char="ü"/>
            </a:pPr>
            <a:r>
              <a:rPr lang="ru-RU" dirty="0" err="1">
                <a:latin typeface="Times New Roman" panose="02020603050405020304" pitchFamily="18" charset="0"/>
                <a:cs typeface="Times New Roman" panose="02020603050405020304" pitchFamily="18" charset="0"/>
              </a:rPr>
              <a:t>Бұл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диаграммалар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жүйенің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физикалық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құрамдастарын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көрсетеді</a:t>
            </a:r>
            <a:r>
              <a:rPr lang="ru-RU"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ru-RU"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kk-KZ" dirty="0">
                <a:latin typeface="Times New Roman" panose="02020603050405020304" pitchFamily="18" charset="0"/>
                <a:cs typeface="Times New Roman" panose="02020603050405020304" pitchFamily="18" charset="0"/>
              </a:rPr>
              <a:t>К</a:t>
            </a:r>
            <a:r>
              <a:rPr lang="ru-RU" dirty="0" err="1">
                <a:latin typeface="Times New Roman" panose="02020603050405020304" pitchFamily="18" charset="0"/>
                <a:cs typeface="Times New Roman" panose="02020603050405020304" pitchFamily="18" charset="0"/>
              </a:rPr>
              <a:t>омпоненттер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кітапханалар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файлдар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орындалатын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файлдар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т.б</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болуы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мүмкін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Бұл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компоненттер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қолданбаны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іске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асыру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алдында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ұйымдастырылуы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керек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Ұйымның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бұл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құрамдас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бөлігі</a:t>
            </a:r>
            <a:r>
              <a:rPr lang="ru-RU" dirty="0">
                <a:latin typeface="Times New Roman" panose="02020603050405020304" pitchFamily="18" charset="0"/>
                <a:cs typeface="Times New Roman" panose="02020603050405020304" pitchFamily="18" charset="0"/>
              </a:rPr>
              <a:t> де </a:t>
            </a:r>
            <a:r>
              <a:rPr lang="ru-RU" dirty="0" err="1">
                <a:latin typeface="Times New Roman" panose="02020603050405020304" pitchFamily="18" charset="0"/>
                <a:cs typeface="Times New Roman" panose="02020603050405020304" pitchFamily="18" charset="0"/>
              </a:rPr>
              <a:t>жобаны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орындау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бөлігі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ретінде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бөлек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әзірленеді</a:t>
            </a:r>
            <a:r>
              <a:rPr lang="ru-RU" dirty="0">
                <a:latin typeface="Times New Roman" panose="02020603050405020304" pitchFamily="18" charset="0"/>
                <a:cs typeface="Times New Roman" panose="02020603050405020304" pitchFamily="18" charset="0"/>
              </a:rPr>
              <a:t>.</a:t>
            </a:r>
            <a:endParaRPr lang="ru-RU" sz="1200" dirty="0">
              <a:latin typeface="Times New Roman" panose="02020603050405020304" pitchFamily="18" charset="0"/>
              <a:cs typeface="Times New Roman" panose="02020603050405020304" pitchFamily="18" charset="0"/>
            </a:endParaRPr>
          </a:p>
        </p:txBody>
      </p:sp>
      <p:pic>
        <p:nvPicPr>
          <p:cNvPr id="2050" name="Picture 2" descr="Пример UML-диаграммы компоненто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3043" y="2353240"/>
            <a:ext cx="4777861" cy="2532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9370696"/>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ownload HD Dedication - Yellow Brush Line Png Transparent PNG Image -  NicePNG.com">
            <a:extLst>
              <a:ext uri="{FF2B5EF4-FFF2-40B4-BE49-F238E27FC236}">
                <a16:creationId xmlns:a16="http://schemas.microsoft.com/office/drawing/2014/main" xmlns="" id="{173EA0AC-E588-4C65-8690-BE304C7CF1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139" y="335943"/>
            <a:ext cx="11504939" cy="1354746"/>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xmlns="" id="{E1524432-0F75-4065-AAD8-FA8EA12AF5F3}"/>
              </a:ext>
            </a:extLst>
          </p:cNvPr>
          <p:cNvSpPr>
            <a:spLocks noGrp="1"/>
          </p:cNvSpPr>
          <p:nvPr>
            <p:ph type="title"/>
          </p:nvPr>
        </p:nvSpPr>
        <p:spPr/>
        <p:txBody>
          <a:bodyPr>
            <a:normAutofit/>
          </a:bodyPr>
          <a:lstStyle/>
          <a:p>
            <a:r>
              <a:rPr lang="kk-KZ" sz="3200" b="1" dirty="0">
                <a:latin typeface="Times New Roman" panose="02020603050405020304" pitchFamily="18" charset="0"/>
                <a:cs typeface="Times New Roman" panose="02020603050405020304" pitchFamily="18" charset="0"/>
              </a:rPr>
              <a:t>ОБТ дамуына себепші болған проблемалар</a:t>
            </a:r>
            <a:endParaRPr lang="x-none" sz="3200" b="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xmlns="" id="{34664E09-49BE-4B45-9DF2-B3E3C2240FDF}"/>
              </a:ext>
            </a:extLst>
          </p:cNvPr>
          <p:cNvSpPr>
            <a:spLocks noGrp="1"/>
          </p:cNvSpPr>
          <p:nvPr>
            <p:ph idx="1"/>
          </p:nvPr>
        </p:nvSpPr>
        <p:spPr>
          <a:xfrm>
            <a:off x="904187" y="2212615"/>
            <a:ext cx="7193437" cy="3132383"/>
          </a:xfrm>
        </p:spPr>
        <p:txBody>
          <a:bodyPr>
            <a:noAutofit/>
          </a:bodyPr>
          <a:lstStyle/>
          <a:p>
            <a:pPr marL="0" indent="0" algn="just">
              <a:buNone/>
            </a:pPr>
            <a:r>
              <a:rPr lang="be-BY" sz="1900" dirty="0">
                <a:latin typeface="Times New Roman" panose="02020603050405020304" pitchFamily="18" charset="0"/>
                <a:cs typeface="Times New Roman" panose="02020603050405020304" pitchFamily="18" charset="0"/>
              </a:rPr>
              <a:t>• бағдарламалық қамтамасыз етуді бірнеше рет (қайта) пайдалану арқылы әзірлеу өнімділігін арттыру қажеттілігі;</a:t>
            </a:r>
          </a:p>
          <a:p>
            <a:pPr marL="0" indent="0" algn="just">
              <a:buNone/>
            </a:pPr>
            <a:r>
              <a:rPr lang="be-BY" sz="1900" dirty="0">
                <a:latin typeface="Times New Roman" panose="02020603050405020304" pitchFamily="18" charset="0"/>
                <a:cs typeface="Times New Roman" panose="02020603050405020304" pitchFamily="18" charset="0"/>
              </a:rPr>
              <a:t>• әзірленген жүйелерге техникалық қызмет көрсету мен түрлендіруді жеңілдету қажеттілігі (енгізілген өзгерістерді локализациялау);</a:t>
            </a:r>
          </a:p>
          <a:p>
            <a:pPr marL="0" indent="0" algn="just">
              <a:buNone/>
            </a:pPr>
            <a:r>
              <a:rPr lang="be-BY" sz="1900" dirty="0">
                <a:latin typeface="Times New Roman" panose="02020603050405020304" pitchFamily="18" charset="0"/>
                <a:cs typeface="Times New Roman" panose="02020603050405020304" pitchFamily="18" charset="0"/>
              </a:rPr>
              <a:t>• Жүйелерді жобалауды жеңілдету (шешілетін есептердің құрылымы мен бағдарламалық қамтамасыз ету құрылымы арасындағы семантикалық алшақтықты азайту арқылы).</a:t>
            </a:r>
          </a:p>
          <a:p>
            <a:pPr marL="0" indent="0" algn="just">
              <a:buNone/>
            </a:pPr>
            <a:endParaRPr lang="be-BY" sz="1900" dirty="0">
              <a:latin typeface="Times New Roman" panose="02020603050405020304" pitchFamily="18" charset="0"/>
              <a:cs typeface="Times New Roman" panose="02020603050405020304" pitchFamily="18" charset="0"/>
            </a:endParaRPr>
          </a:p>
          <a:p>
            <a:pPr marL="0" indent="0" algn="just">
              <a:buNone/>
            </a:pPr>
            <a:r>
              <a:rPr lang="be-BY" sz="1900" b="1" dirty="0">
                <a:solidFill>
                  <a:schemeClr val="accent1">
                    <a:lumMod val="75000"/>
                  </a:schemeClr>
                </a:solidFill>
                <a:latin typeface="Times New Roman" panose="02020603050405020304" pitchFamily="18" charset="0"/>
                <a:cs typeface="Times New Roman" panose="02020603050405020304" pitchFamily="18" charset="0"/>
              </a:rPr>
              <a:t>Объектілік модель - нақты әлемді бейнелеудің ең табиғи тәсілі.</a:t>
            </a:r>
            <a:endParaRPr lang="x-none" sz="1900" b="1"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7170" name="Picture 2" descr="6 проблем региональных СМИ"/>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56320" y="3052722"/>
            <a:ext cx="2821577" cy="1585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940985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23923" y="306824"/>
            <a:ext cx="3496790" cy="707886"/>
          </a:xfrm>
          <a:prstGeom prst="rect">
            <a:avLst/>
          </a:prstGeom>
        </p:spPr>
        <p:txBody>
          <a:bodyPr wrap="none">
            <a:spAutoFit/>
          </a:bodyPr>
          <a:lstStyle/>
          <a:p>
            <a:pPr lvl="0" algn="ctr"/>
            <a:r>
              <a:rPr lang="ru-RU" sz="2000" b="1" dirty="0" err="1">
                <a:solidFill>
                  <a:schemeClr val="accent1"/>
                </a:solidFill>
                <a:latin typeface="Times New Roman" panose="02020603050405020304" pitchFamily="18" charset="0"/>
                <a:cs typeface="Times New Roman" panose="02020603050405020304" pitchFamily="18" charset="0"/>
              </a:rPr>
              <a:t>Орналастыру</a:t>
            </a:r>
            <a:r>
              <a:rPr lang="ru-RU" sz="2000" b="1" dirty="0">
                <a:solidFill>
                  <a:schemeClr val="accent1"/>
                </a:solidFill>
                <a:latin typeface="Times New Roman" panose="02020603050405020304" pitchFamily="18" charset="0"/>
                <a:cs typeface="Times New Roman" panose="02020603050405020304" pitchFamily="18" charset="0"/>
              </a:rPr>
              <a:t> </a:t>
            </a:r>
            <a:r>
              <a:rPr lang="ru-RU" sz="2000" b="1" dirty="0" err="1">
                <a:solidFill>
                  <a:schemeClr val="accent1"/>
                </a:solidFill>
                <a:latin typeface="Times New Roman" panose="02020603050405020304" pitchFamily="18" charset="0"/>
                <a:cs typeface="Times New Roman" panose="02020603050405020304" pitchFamily="18" charset="0"/>
              </a:rPr>
              <a:t>диаграммасы</a:t>
            </a:r>
            <a:r>
              <a:rPr lang="ru-RU" sz="2000" b="1" dirty="0">
                <a:solidFill>
                  <a:schemeClr val="accent1"/>
                </a:solidFill>
                <a:latin typeface="Times New Roman" panose="02020603050405020304" pitchFamily="18" charset="0"/>
                <a:cs typeface="Times New Roman" panose="02020603050405020304" pitchFamily="18" charset="0"/>
              </a:rPr>
              <a:t> </a:t>
            </a:r>
          </a:p>
          <a:p>
            <a:pPr lvl="0" algn="ctr"/>
            <a:r>
              <a:rPr lang="ru-RU" sz="2000" b="1" dirty="0">
                <a:solidFill>
                  <a:schemeClr val="accent1"/>
                </a:solidFill>
                <a:latin typeface="Times New Roman" panose="02020603050405020304" pitchFamily="18" charset="0"/>
                <a:cs typeface="Times New Roman" panose="02020603050405020304" pitchFamily="18" charset="0"/>
              </a:rPr>
              <a:t>(</a:t>
            </a:r>
            <a:r>
              <a:rPr lang="en-US" sz="2000" b="1" dirty="0">
                <a:solidFill>
                  <a:schemeClr val="accent1"/>
                </a:solidFill>
                <a:latin typeface="Times New Roman" panose="02020603050405020304" pitchFamily="18" charset="0"/>
                <a:cs typeface="Times New Roman" panose="02020603050405020304" pitchFamily="18" charset="0"/>
              </a:rPr>
              <a:t>Deployment diagram)</a:t>
            </a:r>
            <a:endParaRPr lang="ru-RU" sz="2000" b="1" dirty="0">
              <a:solidFill>
                <a:schemeClr val="accent1"/>
              </a:solidFill>
            </a:endParaRPr>
          </a:p>
        </p:txBody>
      </p:sp>
      <p:sp>
        <p:nvSpPr>
          <p:cNvPr id="3" name="Прямоугольник 2"/>
          <p:cNvSpPr/>
          <p:nvPr/>
        </p:nvSpPr>
        <p:spPr>
          <a:xfrm>
            <a:off x="941070" y="1984691"/>
            <a:ext cx="4632416" cy="3970318"/>
          </a:xfrm>
          <a:prstGeom prst="rect">
            <a:avLst/>
          </a:prstGeom>
        </p:spPr>
        <p:txBody>
          <a:bodyPr wrap="square">
            <a:spAutoFit/>
          </a:bodyPr>
          <a:lstStyle/>
          <a:p>
            <a:pPr marL="285750" indent="-285750" algn="just">
              <a:buFont typeface="Wingdings" panose="05000000000000000000" pitchFamily="2" charset="2"/>
              <a:buChar char="ü"/>
            </a:pPr>
            <a:r>
              <a:rPr lang="ru-RU" dirty="0" err="1">
                <a:latin typeface="Times New Roman" panose="02020603050405020304" pitchFamily="18" charset="0"/>
                <a:cs typeface="Times New Roman" panose="02020603050405020304" pitchFamily="18" charset="0"/>
              </a:rPr>
              <a:t>Орналастыру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диаграммасы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қолданба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орналастырылатын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инфрақұрылымның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графикалық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көрінісін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көрсетеді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жүйенің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топологиясы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түйіндері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арасында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құрамдастардың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таралуы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сондай-ақ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қосылымдар</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түйіндер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арасындағы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деректерді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тасымалдау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маршруттары</a:t>
            </a:r>
            <a:r>
              <a:rPr lang="ru-RU"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en-US"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ru-RU" dirty="0">
                <a:latin typeface="Times New Roman" panose="02020603050405020304" pitchFamily="18" charset="0"/>
                <a:cs typeface="Times New Roman" panose="02020603050405020304" pitchFamily="18" charset="0"/>
              </a:rPr>
              <a:t>Диаграмма </a:t>
            </a:r>
            <a:r>
              <a:rPr lang="ru-RU" dirty="0" err="1">
                <a:latin typeface="Times New Roman" panose="02020603050405020304" pitchFamily="18" charset="0"/>
                <a:cs typeface="Times New Roman" panose="02020603050405020304" pitchFamily="18" charset="0"/>
              </a:rPr>
              <a:t>басқалармен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қатар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жүйенің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өнімділігіне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әсер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ететін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компоненттерді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ұтымды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ұйымдастыруға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сондай-ақ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көмекші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мәселелерді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шешуге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көмектеседі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мысалы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қауіпсіздікке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қатысты</a:t>
            </a:r>
            <a:r>
              <a:rPr lang="ru-RU" dirty="0">
                <a:latin typeface="Times New Roman" panose="02020603050405020304" pitchFamily="18" charset="0"/>
                <a:cs typeface="Times New Roman" panose="02020603050405020304" pitchFamily="18" charset="0"/>
              </a:rPr>
              <a:t>.</a:t>
            </a:r>
            <a:endParaRPr lang="ru-RU" sz="1200" dirty="0">
              <a:latin typeface="Times New Roman" panose="02020603050405020304" pitchFamily="18" charset="0"/>
              <a:cs typeface="Times New Roman" panose="02020603050405020304" pitchFamily="18" charset="0"/>
            </a:endParaRPr>
          </a:p>
        </p:txBody>
      </p:sp>
      <p:pic>
        <p:nvPicPr>
          <p:cNvPr id="6146" name="Picture 2" descr="диаграмма развертыван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5484" y="2060212"/>
            <a:ext cx="6096000" cy="3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27845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91660" y="306824"/>
            <a:ext cx="3161315" cy="707886"/>
          </a:xfrm>
          <a:prstGeom prst="rect">
            <a:avLst/>
          </a:prstGeom>
        </p:spPr>
        <p:txBody>
          <a:bodyPr wrap="none">
            <a:spAutoFit/>
          </a:bodyPr>
          <a:lstStyle/>
          <a:p>
            <a:pPr lvl="0" algn="ctr"/>
            <a:r>
              <a:rPr lang="ru-RU" sz="2000" b="1" dirty="0" err="1">
                <a:solidFill>
                  <a:schemeClr val="accent1"/>
                </a:solidFill>
                <a:latin typeface="Times New Roman" panose="02020603050405020304" pitchFamily="18" charset="0"/>
                <a:cs typeface="Times New Roman" panose="02020603050405020304" pitchFamily="18" charset="0"/>
              </a:rPr>
              <a:t>Объектілер</a:t>
            </a:r>
            <a:r>
              <a:rPr lang="ru-RU" sz="2000" b="1" dirty="0">
                <a:solidFill>
                  <a:schemeClr val="accent1"/>
                </a:solidFill>
                <a:latin typeface="Times New Roman" panose="02020603050405020304" pitchFamily="18" charset="0"/>
                <a:cs typeface="Times New Roman" panose="02020603050405020304" pitchFamily="18" charset="0"/>
              </a:rPr>
              <a:t> </a:t>
            </a:r>
            <a:r>
              <a:rPr lang="ru-RU" sz="2000" b="1" dirty="0" err="1">
                <a:solidFill>
                  <a:schemeClr val="accent1"/>
                </a:solidFill>
                <a:latin typeface="Times New Roman" panose="02020603050405020304" pitchFamily="18" charset="0"/>
                <a:cs typeface="Times New Roman" panose="02020603050405020304" pitchFamily="18" charset="0"/>
              </a:rPr>
              <a:t>диаграммасы</a:t>
            </a:r>
            <a:endParaRPr lang="en-US" sz="2000" b="1" dirty="0">
              <a:solidFill>
                <a:schemeClr val="accent1"/>
              </a:solidFill>
              <a:latin typeface="Times New Roman" panose="02020603050405020304" pitchFamily="18" charset="0"/>
              <a:cs typeface="Times New Roman" panose="02020603050405020304" pitchFamily="18" charset="0"/>
            </a:endParaRPr>
          </a:p>
          <a:p>
            <a:pPr lvl="0" algn="ctr"/>
            <a:r>
              <a:rPr lang="ru-RU" sz="2000" b="1" dirty="0">
                <a:solidFill>
                  <a:schemeClr val="accent1"/>
                </a:solidFill>
                <a:latin typeface="Times New Roman" panose="02020603050405020304" pitchFamily="18" charset="0"/>
                <a:cs typeface="Times New Roman" panose="02020603050405020304" pitchFamily="18" charset="0"/>
              </a:rPr>
              <a:t>(</a:t>
            </a:r>
            <a:r>
              <a:rPr lang="en-US" sz="2000" b="1" dirty="0">
                <a:solidFill>
                  <a:schemeClr val="accent1"/>
                </a:solidFill>
                <a:latin typeface="Times New Roman" panose="02020603050405020304" pitchFamily="18" charset="0"/>
                <a:cs typeface="Times New Roman" panose="02020603050405020304" pitchFamily="18" charset="0"/>
              </a:rPr>
              <a:t>Object diagram)</a:t>
            </a:r>
            <a:endParaRPr lang="ru-RU" sz="2000" b="1" dirty="0">
              <a:solidFill>
                <a:schemeClr val="accent1"/>
              </a:solidFill>
            </a:endParaRPr>
          </a:p>
        </p:txBody>
      </p:sp>
      <p:sp>
        <p:nvSpPr>
          <p:cNvPr id="3" name="Прямоугольник 2"/>
          <p:cNvSpPr/>
          <p:nvPr/>
        </p:nvSpPr>
        <p:spPr>
          <a:xfrm>
            <a:off x="941070" y="1984691"/>
            <a:ext cx="4632416" cy="3970318"/>
          </a:xfrm>
          <a:prstGeom prst="rect">
            <a:avLst/>
          </a:prstGeom>
        </p:spPr>
        <p:txBody>
          <a:bodyPr wrap="square">
            <a:spAutoFit/>
          </a:bodyPr>
          <a:lstStyle/>
          <a:p>
            <a:pPr algn="just"/>
            <a:r>
              <a:rPr lang="ru-RU" dirty="0" err="1">
                <a:latin typeface="Times New Roman" panose="02020603050405020304" pitchFamily="18" charset="0"/>
                <a:cs typeface="Times New Roman" panose="02020603050405020304" pitchFamily="18" charset="0"/>
              </a:rPr>
              <a:t>Объектілік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диаграммалар</a:t>
            </a:r>
            <a:r>
              <a:rPr lang="ru-RU" dirty="0">
                <a:latin typeface="Times New Roman" panose="02020603050405020304" pitchFamily="18" charset="0"/>
                <a:cs typeface="Times New Roman" panose="02020603050405020304" pitchFamily="18" charset="0"/>
              </a:rPr>
              <a:t> класс </a:t>
            </a:r>
            <a:r>
              <a:rPr lang="ru-RU" dirty="0" err="1">
                <a:latin typeface="Times New Roman" panose="02020603050405020304" pitchFamily="18" charset="0"/>
                <a:cs typeface="Times New Roman" panose="02020603050405020304" pitchFamily="18" charset="0"/>
              </a:rPr>
              <a:t>диаграммаларынан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алынған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сондықтан</a:t>
            </a:r>
            <a:r>
              <a:rPr lang="ru-RU" dirty="0">
                <a:latin typeface="Times New Roman" panose="02020603050405020304" pitchFamily="18" charset="0"/>
                <a:cs typeface="Times New Roman" panose="02020603050405020304" pitchFamily="18" charset="0"/>
              </a:rPr>
              <a:t> объект </a:t>
            </a:r>
            <a:r>
              <a:rPr lang="ru-RU" dirty="0" err="1">
                <a:latin typeface="Times New Roman" panose="02020603050405020304" pitchFamily="18" charset="0"/>
                <a:cs typeface="Times New Roman" panose="02020603050405020304" pitchFamily="18" charset="0"/>
              </a:rPr>
              <a:t>диаграммалары</a:t>
            </a:r>
            <a:r>
              <a:rPr lang="ru-RU" dirty="0">
                <a:latin typeface="Times New Roman" panose="02020603050405020304" pitchFamily="18" charset="0"/>
                <a:cs typeface="Times New Roman" panose="02020603050405020304" pitchFamily="18" charset="0"/>
              </a:rPr>
              <a:t> класс </a:t>
            </a:r>
            <a:r>
              <a:rPr lang="ru-RU" dirty="0" err="1">
                <a:latin typeface="Times New Roman" panose="02020603050405020304" pitchFamily="18" charset="0"/>
                <a:cs typeface="Times New Roman" panose="02020603050405020304" pitchFamily="18" charset="0"/>
              </a:rPr>
              <a:t>диаграммаларына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тәуелді</a:t>
            </a:r>
            <a:r>
              <a:rPr lang="ru-RU" dirty="0">
                <a:latin typeface="Times New Roman" panose="02020603050405020304" pitchFamily="18" charset="0"/>
                <a:cs typeface="Times New Roman" panose="02020603050405020304" pitchFamily="18" charset="0"/>
              </a:rPr>
              <a:t>.</a:t>
            </a:r>
          </a:p>
          <a:p>
            <a:pPr algn="just"/>
            <a:endParaRPr lang="ru-RU" dirty="0">
              <a:latin typeface="Times New Roman" panose="02020603050405020304" pitchFamily="18" charset="0"/>
              <a:cs typeface="Times New Roman" panose="02020603050405020304" pitchFamily="18" charset="0"/>
            </a:endParaRPr>
          </a:p>
          <a:p>
            <a:pPr algn="just"/>
            <a:r>
              <a:rPr lang="ru-RU" b="1" dirty="0" err="1">
                <a:latin typeface="Times New Roman" panose="02020603050405020304" pitchFamily="18" charset="0"/>
                <a:cs typeface="Times New Roman" panose="02020603050405020304" pitchFamily="18" charset="0"/>
              </a:rPr>
              <a:t>Объектілік</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диаграммалар</a:t>
            </a:r>
            <a:r>
              <a:rPr lang="ru-RU" b="1" dirty="0">
                <a:latin typeface="Times New Roman" panose="02020603050405020304" pitchFamily="18" charset="0"/>
                <a:cs typeface="Times New Roman" panose="02020603050405020304" pitchFamily="18" charset="0"/>
              </a:rPr>
              <a:t> класс </a:t>
            </a:r>
            <a:r>
              <a:rPr lang="ru-RU" b="1" dirty="0" err="1">
                <a:latin typeface="Times New Roman" panose="02020603050405020304" pitchFamily="18" charset="0"/>
                <a:cs typeface="Times New Roman" panose="02020603050405020304" pitchFamily="18" charset="0"/>
              </a:rPr>
              <a:t>диаграммасының</a:t>
            </a:r>
            <a:r>
              <a:rPr lang="ru-RU" b="1" dirty="0">
                <a:latin typeface="Times New Roman" panose="02020603050405020304" pitchFamily="18" charset="0"/>
                <a:cs typeface="Times New Roman" panose="02020603050405020304" pitchFamily="18" charset="0"/>
              </a:rPr>
              <a:t> экземпляры </a:t>
            </a:r>
            <a:r>
              <a:rPr lang="ru-RU" b="1" dirty="0" err="1">
                <a:latin typeface="Times New Roman" panose="02020603050405020304" pitchFamily="18" charset="0"/>
                <a:cs typeface="Times New Roman" panose="02020603050405020304" pitchFamily="18" charset="0"/>
              </a:rPr>
              <a:t>болып</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табылады</a:t>
            </a:r>
            <a:r>
              <a:rPr lang="ru-RU" b="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Класс </a:t>
            </a:r>
            <a:r>
              <a:rPr lang="ru-RU" dirty="0" err="1">
                <a:latin typeface="Times New Roman" panose="02020603050405020304" pitchFamily="18" charset="0"/>
                <a:cs typeface="Times New Roman" panose="02020603050405020304" pitchFamily="18" charset="0"/>
              </a:rPr>
              <a:t>диаграммалары</a:t>
            </a:r>
            <a:r>
              <a:rPr lang="ru-RU" dirty="0">
                <a:latin typeface="Times New Roman" panose="02020603050405020304" pitchFamily="18" charset="0"/>
                <a:cs typeface="Times New Roman" panose="02020603050405020304" pitchFamily="18" charset="0"/>
              </a:rPr>
              <a:t> мен объект </a:t>
            </a:r>
            <a:r>
              <a:rPr lang="ru-RU" dirty="0" err="1">
                <a:latin typeface="Times New Roman" panose="02020603050405020304" pitchFamily="18" charset="0"/>
                <a:cs typeface="Times New Roman" panose="02020603050405020304" pitchFamily="18" charset="0"/>
              </a:rPr>
              <a:t>диаграммалары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үшін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негізгі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ұғымдар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бірдей</a:t>
            </a:r>
            <a:r>
              <a:rPr lang="ru-RU" dirty="0">
                <a:latin typeface="Times New Roman" panose="02020603050405020304" pitchFamily="18" charset="0"/>
                <a:cs typeface="Times New Roman" panose="02020603050405020304" pitchFamily="18" charset="0"/>
              </a:rPr>
              <a:t>. Объект </a:t>
            </a:r>
            <a:r>
              <a:rPr lang="ru-RU" dirty="0" err="1">
                <a:latin typeface="Times New Roman" panose="02020603050405020304" pitchFamily="18" charset="0"/>
                <a:cs typeface="Times New Roman" panose="02020603050405020304" pitchFamily="18" charset="0"/>
              </a:rPr>
              <a:t>диаграммалары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сонымен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қатар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жүйенің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статикалық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көрінісін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білдіреді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бірақ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бұл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статикалық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көрініс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белгілі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бір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уақыт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нүктесіндегі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жүйенің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суреті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болып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табылады</a:t>
            </a:r>
            <a:r>
              <a:rPr lang="ru-RU" dirty="0">
                <a:latin typeface="Times New Roman" panose="02020603050405020304" pitchFamily="18" charset="0"/>
                <a:cs typeface="Times New Roman" panose="02020603050405020304" pitchFamily="18" charset="0"/>
              </a:rPr>
              <a:t>.</a:t>
            </a:r>
            <a:endParaRPr lang="ru-RU" sz="1200" dirty="0">
              <a:latin typeface="Times New Roman" panose="02020603050405020304" pitchFamily="18" charset="0"/>
              <a:cs typeface="Times New Roman" panose="02020603050405020304" pitchFamily="18" charset="0"/>
            </a:endParaRPr>
          </a:p>
        </p:txBody>
      </p:sp>
      <p:pic>
        <p:nvPicPr>
          <p:cNvPr id="1026" name="Picture 2" descr="Диаграмма объектов UM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2832" y="2406377"/>
            <a:ext cx="4581525" cy="2200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418919"/>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352636" y="683896"/>
            <a:ext cx="4039376" cy="461665"/>
          </a:xfrm>
          <a:prstGeom prst="rect">
            <a:avLst/>
          </a:prstGeom>
        </p:spPr>
        <p:txBody>
          <a:bodyPr wrap="none">
            <a:spAutoFit/>
          </a:bodyPr>
          <a:lstStyle/>
          <a:p>
            <a:pPr lvl="0" algn="ctr"/>
            <a:r>
              <a:rPr lang="kk-KZ" sz="2400" b="1" dirty="0">
                <a:latin typeface="Times New Roman" panose="02020603050405020304" pitchFamily="18" charset="0"/>
                <a:cs typeface="Times New Roman" panose="02020603050405020304" pitchFamily="18" charset="0"/>
              </a:rPr>
              <a:t>Пайдаланылған әдебиеттер</a:t>
            </a:r>
            <a:endParaRPr lang="ru-RU" sz="2400" b="1" dirty="0"/>
          </a:p>
        </p:txBody>
      </p:sp>
      <p:sp>
        <p:nvSpPr>
          <p:cNvPr id="3" name="Прямоугольник 2"/>
          <p:cNvSpPr/>
          <p:nvPr/>
        </p:nvSpPr>
        <p:spPr>
          <a:xfrm>
            <a:off x="941069" y="1984691"/>
            <a:ext cx="9598097" cy="3477875"/>
          </a:xfrm>
          <a:prstGeom prst="rect">
            <a:avLst/>
          </a:prstGeom>
        </p:spPr>
        <p:txBody>
          <a:bodyPr wrap="square">
            <a:spAutoFit/>
          </a:bodyPr>
          <a:lstStyle/>
          <a:p>
            <a:pPr marL="342900" indent="-342900" algn="just">
              <a:buAutoNum type="arabicPeriod"/>
            </a:pPr>
            <a:r>
              <a:rPr lang="kk-KZ" sz="2000" dirty="0">
                <a:latin typeface="Times New Roman" panose="02020603050405020304" pitchFamily="18" charset="0"/>
                <a:cs typeface="Times New Roman" panose="02020603050405020304" pitchFamily="18" charset="0"/>
              </a:rPr>
              <a:t>Объектно-ориентированное проектирование ИС. Электронды сілтеме:  </a:t>
            </a:r>
            <a:r>
              <a:rPr lang="af-ZA" sz="2000" dirty="0">
                <a:latin typeface="Times New Roman" panose="02020603050405020304" pitchFamily="18" charset="0"/>
                <a:cs typeface="Times New Roman" panose="02020603050405020304" pitchFamily="18" charset="0"/>
                <a:hlinkClick r:id="rId2"/>
              </a:rPr>
              <a:t>https://studfile.net/preview/1746604/page:16/</a:t>
            </a:r>
            <a:r>
              <a:rPr lang="kk-KZ" sz="200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pPr marL="342900" indent="-342900" algn="just">
              <a:buAutoNum type="arabicPeriod"/>
            </a:pPr>
            <a:endParaRPr lang="kk-KZ" sz="2000" dirty="0">
              <a:latin typeface="Times New Roman" panose="02020603050405020304" pitchFamily="18" charset="0"/>
              <a:cs typeface="Times New Roman" panose="02020603050405020304" pitchFamily="18" charset="0"/>
            </a:endParaRPr>
          </a:p>
          <a:p>
            <a:pPr marL="228600" indent="-228600" algn="just">
              <a:buFontTx/>
              <a:buAutoNum type="arabicPeriod"/>
            </a:pPr>
            <a:r>
              <a:rPr lang="af-ZA" sz="2000" i="0" dirty="0">
                <a:solidFill>
                  <a:srgbClr val="2A2F35"/>
                </a:solidFill>
                <a:effectLst/>
                <a:latin typeface="Times New Roman" panose="02020603050405020304" pitchFamily="18" charset="0"/>
                <a:cs typeface="Times New Roman" panose="02020603050405020304" pitchFamily="18" charset="0"/>
              </a:rPr>
              <a:t>UML — </a:t>
            </a:r>
            <a:r>
              <a:rPr lang="be-BY" sz="2000" i="0" dirty="0">
                <a:solidFill>
                  <a:srgbClr val="2A2F35"/>
                </a:solidFill>
                <a:effectLst/>
                <a:latin typeface="Times New Roman" panose="02020603050405020304" pitchFamily="18" charset="0"/>
                <a:cs typeface="Times New Roman" panose="02020603050405020304" pitchFamily="18" charset="0"/>
              </a:rPr>
              <a:t>Краткое руководство. </a:t>
            </a:r>
            <a:r>
              <a:rPr lang="kk-KZ" sz="2000" dirty="0">
                <a:latin typeface="Times New Roman" panose="02020603050405020304" pitchFamily="18" charset="0"/>
                <a:cs typeface="Times New Roman" panose="02020603050405020304" pitchFamily="18" charset="0"/>
              </a:rPr>
              <a:t>Электронды сілтеме:</a:t>
            </a:r>
            <a:r>
              <a:rPr lang="be-BY" sz="2000" i="0" dirty="0">
                <a:solidFill>
                  <a:srgbClr val="2A2F35"/>
                </a:solidFill>
                <a:effectLst/>
                <a:latin typeface="Times New Roman" panose="02020603050405020304" pitchFamily="18" charset="0"/>
                <a:cs typeface="Times New Roman" panose="02020603050405020304" pitchFamily="18" charset="0"/>
              </a:rPr>
              <a:t> </a:t>
            </a:r>
            <a:r>
              <a:rPr lang="af-ZA" sz="2000" dirty="0">
                <a:latin typeface="Times New Roman" panose="02020603050405020304" pitchFamily="18" charset="0"/>
                <a:cs typeface="Times New Roman" panose="02020603050405020304" pitchFamily="18" charset="0"/>
                <a:hlinkClick r:id="rId3"/>
              </a:rPr>
              <a:t>https://coderlessons.com/tutorials/akademicheskii/uchit-uml/uml-kratkoe-rukovodstvo</a:t>
            </a:r>
            <a:r>
              <a:rPr lang="kk-KZ" sz="200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pPr marL="228600" indent="-228600" algn="just">
              <a:buFontTx/>
              <a:buAutoNum type="arabicPeriod"/>
            </a:pPr>
            <a:endParaRPr lang="kk-KZ" sz="2000" dirty="0">
              <a:latin typeface="Times New Roman" panose="02020603050405020304" pitchFamily="18" charset="0"/>
              <a:cs typeface="Times New Roman" panose="02020603050405020304" pitchFamily="18" charset="0"/>
            </a:endParaRPr>
          </a:p>
          <a:p>
            <a:pPr marL="228600" indent="-228600" algn="just">
              <a:buFontTx/>
              <a:buAutoNum type="arabicPeriod"/>
            </a:pPr>
            <a:r>
              <a:rPr lang="ru-RU" sz="2000" dirty="0">
                <a:latin typeface="Times New Roman" panose="02020603050405020304" pitchFamily="18" charset="0"/>
                <a:cs typeface="Times New Roman" panose="02020603050405020304" pitchFamily="18" charset="0"/>
              </a:rPr>
              <a:t>Проектирование информационных систем (на примере методов структурного системного анализа): учебное пособие / О.Г. </a:t>
            </a:r>
            <a:r>
              <a:rPr lang="ru-RU" sz="2000" dirty="0" err="1">
                <a:latin typeface="Times New Roman" panose="02020603050405020304" pitchFamily="18" charset="0"/>
                <a:cs typeface="Times New Roman" panose="02020603050405020304" pitchFamily="18" charset="0"/>
              </a:rPr>
              <a:t>Инюшкина</a:t>
            </a:r>
            <a:r>
              <a:rPr lang="ru-RU" sz="2000" dirty="0">
                <a:latin typeface="Times New Roman" panose="02020603050405020304" pitchFamily="18" charset="0"/>
                <a:cs typeface="Times New Roman" panose="02020603050405020304" pitchFamily="18" charset="0"/>
              </a:rPr>
              <a:t>, Екатеринбург: «Форт-Диалог Исеть», 2014. 240 </a:t>
            </a:r>
            <a:r>
              <a:rPr lang="kk-KZ" sz="2000" dirty="0">
                <a:latin typeface="Times New Roman" panose="02020603050405020304" pitchFamily="18" charset="0"/>
                <a:cs typeface="Times New Roman" panose="02020603050405020304" pitchFamily="18" charset="0"/>
              </a:rPr>
              <a:t>б.</a:t>
            </a:r>
            <a:endParaRPr lang="en-US" sz="2000" dirty="0">
              <a:latin typeface="Times New Roman" panose="02020603050405020304" pitchFamily="18" charset="0"/>
              <a:cs typeface="Times New Roman" panose="02020603050405020304" pitchFamily="18" charset="0"/>
            </a:endParaRPr>
          </a:p>
          <a:p>
            <a:pPr marL="228600" indent="-228600" algn="just">
              <a:buFontTx/>
              <a:buAutoNum type="arabicPeriod"/>
            </a:pPr>
            <a:endParaRPr lang="en-US" sz="2000" dirty="0">
              <a:latin typeface="Times New Roman" panose="02020603050405020304" pitchFamily="18" charset="0"/>
              <a:cs typeface="Times New Roman" panose="02020603050405020304" pitchFamily="18" charset="0"/>
            </a:endParaRPr>
          </a:p>
          <a:p>
            <a:pPr marL="228600" indent="-228600" algn="just">
              <a:buFontTx/>
              <a:buAutoNum type="arabicPeriod"/>
            </a:pP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3165962"/>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935813" y="683896"/>
            <a:ext cx="2873031" cy="461665"/>
          </a:xfrm>
          <a:prstGeom prst="rect">
            <a:avLst/>
          </a:prstGeom>
        </p:spPr>
        <p:txBody>
          <a:bodyPr wrap="none">
            <a:spAutoFit/>
          </a:bodyPr>
          <a:lstStyle/>
          <a:p>
            <a:pPr lvl="0" algn="ctr"/>
            <a:r>
              <a:rPr lang="kk-KZ" sz="2400" b="1" dirty="0">
                <a:latin typeface="Times New Roman" panose="02020603050405020304" pitchFamily="18" charset="0"/>
                <a:cs typeface="Times New Roman" panose="02020603050405020304" pitchFamily="18" charset="0"/>
              </a:rPr>
              <a:t>Тексеру сұрақтары</a:t>
            </a:r>
            <a:endParaRPr lang="ru-RU" sz="2400" b="1" dirty="0"/>
          </a:p>
        </p:txBody>
      </p:sp>
      <p:sp>
        <p:nvSpPr>
          <p:cNvPr id="3" name="Прямоугольник 2"/>
          <p:cNvSpPr/>
          <p:nvPr/>
        </p:nvSpPr>
        <p:spPr>
          <a:xfrm>
            <a:off x="1819373" y="1739595"/>
            <a:ext cx="8719793" cy="5940088"/>
          </a:xfrm>
          <a:prstGeom prst="rect">
            <a:avLst/>
          </a:prstGeom>
        </p:spPr>
        <p:txBody>
          <a:bodyPr wrap="square">
            <a:spAutoFit/>
          </a:bodyPr>
          <a:lstStyle/>
          <a:p>
            <a:pPr marL="342900" indent="-342900" algn="just">
              <a:buAutoNum type="arabicPeriod"/>
            </a:pPr>
            <a:r>
              <a:rPr lang="ru-RU" sz="2000" dirty="0" err="1">
                <a:latin typeface="Times New Roman" panose="02020603050405020304" pitchFamily="18" charset="0"/>
                <a:cs typeface="Times New Roman" panose="02020603050405020304" pitchFamily="18" charset="0"/>
              </a:rPr>
              <a:t>Нысанға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бағытталған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тәсілдің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дамуына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себепші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болған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проблемалар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қандай</a:t>
            </a:r>
            <a:r>
              <a:rPr lang="ru-RU" sz="2000" dirty="0">
                <a:latin typeface="Times New Roman" panose="02020603050405020304" pitchFamily="18" charset="0"/>
                <a:cs typeface="Times New Roman" panose="02020603050405020304" pitchFamily="18" charset="0"/>
              </a:rPr>
              <a:t>?</a:t>
            </a:r>
          </a:p>
          <a:p>
            <a:pPr marL="342900" indent="-342900" algn="just">
              <a:buAutoNum type="arabicPeriod"/>
            </a:pPr>
            <a:endParaRPr lang="ru-RU" sz="2000" dirty="0">
              <a:latin typeface="Times New Roman" panose="02020603050405020304" pitchFamily="18" charset="0"/>
              <a:cs typeface="Times New Roman" panose="02020603050405020304" pitchFamily="18" charset="0"/>
            </a:endParaRPr>
          </a:p>
          <a:p>
            <a:pPr marL="342900" indent="-342900" algn="just">
              <a:buAutoNum type="arabicPeriod"/>
            </a:pPr>
            <a:r>
              <a:rPr lang="ru-RU" sz="2000" dirty="0">
                <a:latin typeface="Times New Roman" panose="02020603050405020304" pitchFamily="18" charset="0"/>
                <a:cs typeface="Times New Roman" panose="02020603050405020304" pitchFamily="18" charset="0"/>
              </a:rPr>
              <a:t>АЖ </a:t>
            </a:r>
            <a:r>
              <a:rPr lang="ru-RU" sz="2000" dirty="0" err="1">
                <a:latin typeface="Times New Roman" panose="02020603050405020304" pitchFamily="18" charset="0"/>
                <a:cs typeface="Times New Roman" panose="02020603050405020304" pitchFamily="18" charset="0"/>
              </a:rPr>
              <a:t>жобалау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кезінде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нысанға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бағытталған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тәсілге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байланысты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жобалау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кезеңдерін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атаңыз</a:t>
            </a:r>
            <a:r>
              <a:rPr lang="ru-RU" sz="2000" dirty="0">
                <a:latin typeface="Times New Roman" panose="02020603050405020304" pitchFamily="18" charset="0"/>
                <a:cs typeface="Times New Roman" panose="02020603050405020304" pitchFamily="18" charset="0"/>
              </a:rPr>
              <a:t>.</a:t>
            </a:r>
          </a:p>
          <a:p>
            <a:pPr marL="342900" indent="-342900" algn="just">
              <a:buAutoNum type="arabicPeriod"/>
            </a:pPr>
            <a:endParaRPr lang="ru-RU" sz="2000" dirty="0">
              <a:latin typeface="Times New Roman" panose="02020603050405020304" pitchFamily="18" charset="0"/>
              <a:cs typeface="Times New Roman" panose="02020603050405020304" pitchFamily="18" charset="0"/>
            </a:endParaRPr>
          </a:p>
          <a:p>
            <a:pPr marL="342900" indent="-342900" algn="just">
              <a:buAutoNum type="arabicPeriod"/>
            </a:pPr>
            <a:r>
              <a:rPr lang="en-US" sz="2000" dirty="0">
                <a:latin typeface="Times New Roman" panose="02020603050405020304" pitchFamily="18" charset="0"/>
                <a:cs typeface="Times New Roman" panose="02020603050405020304" pitchFamily="18" charset="0"/>
              </a:rPr>
              <a:t>UML </a:t>
            </a:r>
            <a:r>
              <a:rPr lang="kk-KZ" sz="2000" dirty="0">
                <a:latin typeface="Times New Roman" panose="02020603050405020304" pitchFamily="18" charset="0"/>
                <a:cs typeface="Times New Roman" panose="02020603050405020304" pitchFamily="18" charset="0"/>
              </a:rPr>
              <a:t>құрылыс блоктарын нелер құрайды? Әрқайсының ерекшеліктерін атаңыз.</a:t>
            </a:r>
          </a:p>
          <a:p>
            <a:pPr marL="342900" indent="-342900" algn="just">
              <a:buAutoNum type="arabicPeriod"/>
            </a:pPr>
            <a:endParaRPr lang="kk-KZ" sz="2000" dirty="0">
              <a:latin typeface="Times New Roman" panose="02020603050405020304" pitchFamily="18" charset="0"/>
              <a:cs typeface="Times New Roman" panose="02020603050405020304" pitchFamily="18" charset="0"/>
            </a:endParaRPr>
          </a:p>
          <a:p>
            <a:pPr marL="342900" indent="-342900" algn="just">
              <a:buAutoNum type="arabicPeriod"/>
            </a:pPr>
            <a:r>
              <a:rPr lang="en-US" sz="2000" dirty="0">
                <a:latin typeface="Times New Roman" panose="02020603050405020304" pitchFamily="18" charset="0"/>
                <a:cs typeface="Times New Roman" panose="02020603050405020304" pitchFamily="18" charset="0"/>
              </a:rPr>
              <a:t>UML – </a:t>
            </a:r>
            <a:r>
              <a:rPr lang="kk-KZ" sz="2000" dirty="0">
                <a:latin typeface="Times New Roman" panose="02020603050405020304" pitchFamily="18" charset="0"/>
                <a:cs typeface="Times New Roman" panose="02020603050405020304" pitchFamily="18" charset="0"/>
              </a:rPr>
              <a:t>де мұрагерлікті сипаттайтын қатынас қалай аталады және қалай белгіленеді?</a:t>
            </a:r>
          </a:p>
          <a:p>
            <a:pPr marL="342900" indent="-342900" algn="just">
              <a:buAutoNum type="arabicPeriod"/>
            </a:pPr>
            <a:endParaRPr lang="kk-KZ" sz="2000" dirty="0">
              <a:latin typeface="Times New Roman" panose="02020603050405020304" pitchFamily="18" charset="0"/>
              <a:cs typeface="Times New Roman" panose="02020603050405020304" pitchFamily="18" charset="0"/>
            </a:endParaRPr>
          </a:p>
          <a:p>
            <a:pPr marL="342900" indent="-342900" algn="just">
              <a:buAutoNum type="arabicPeriod"/>
            </a:pPr>
            <a:r>
              <a:rPr lang="kk-KZ" sz="2000" dirty="0">
                <a:latin typeface="Times New Roman" panose="02020603050405020304" pitchFamily="18" charset="0"/>
                <a:cs typeface="Times New Roman" panose="02020603050405020304" pitchFamily="18" charset="0"/>
              </a:rPr>
              <a:t>Негізгі </a:t>
            </a:r>
            <a:r>
              <a:rPr lang="en-US" sz="2000" dirty="0">
                <a:latin typeface="Times New Roman" panose="02020603050405020304" pitchFamily="18" charset="0"/>
                <a:cs typeface="Times New Roman" panose="02020603050405020304" pitchFamily="18" charset="0"/>
              </a:rPr>
              <a:t>UML </a:t>
            </a:r>
            <a:r>
              <a:rPr lang="kk-KZ" sz="2000" dirty="0">
                <a:latin typeface="Times New Roman" panose="02020603050405020304" pitchFamily="18" charset="0"/>
                <a:cs typeface="Times New Roman" panose="02020603050405020304" pitchFamily="18" charset="0"/>
              </a:rPr>
              <a:t>– диаграммаларды атап, сипаттаңыз.</a:t>
            </a:r>
          </a:p>
          <a:p>
            <a:pPr marL="342900" indent="-342900" algn="just">
              <a:buAutoNum type="arabicPeriod"/>
            </a:pPr>
            <a:endParaRPr lang="kk-KZ" sz="2000" dirty="0">
              <a:latin typeface="Times New Roman" panose="02020603050405020304" pitchFamily="18" charset="0"/>
              <a:cs typeface="Times New Roman" panose="02020603050405020304" pitchFamily="18" charset="0"/>
            </a:endParaRPr>
          </a:p>
          <a:p>
            <a:pPr marL="342900" indent="-342900" algn="just">
              <a:buAutoNum type="arabicPeriod"/>
            </a:pPr>
            <a:endParaRPr lang="kk-KZ" sz="2000" dirty="0">
              <a:latin typeface="Times New Roman" panose="02020603050405020304" pitchFamily="18" charset="0"/>
              <a:cs typeface="Times New Roman" panose="02020603050405020304" pitchFamily="18" charset="0"/>
            </a:endParaRPr>
          </a:p>
          <a:p>
            <a:pPr marL="342900" indent="-342900" algn="just">
              <a:buAutoNum type="arabicPeriod"/>
            </a:pPr>
            <a:endParaRPr lang="ru-RU" sz="2000" dirty="0">
              <a:latin typeface="Times New Roman" panose="02020603050405020304" pitchFamily="18" charset="0"/>
              <a:cs typeface="Times New Roman" panose="02020603050405020304" pitchFamily="18" charset="0"/>
            </a:endParaRPr>
          </a:p>
          <a:p>
            <a:pPr marL="342900" indent="-342900" algn="just">
              <a:buAutoNum type="arabicPeriod"/>
            </a:pPr>
            <a:endParaRPr lang="ru-RU" sz="2000" dirty="0">
              <a:latin typeface="Times New Roman" panose="02020603050405020304" pitchFamily="18" charset="0"/>
              <a:cs typeface="Times New Roman" panose="02020603050405020304" pitchFamily="18" charset="0"/>
            </a:endParaRPr>
          </a:p>
          <a:p>
            <a:pPr marL="342900" indent="-342900" algn="just">
              <a:buAutoNum type="arabicPeriod"/>
            </a:pPr>
            <a:endParaRPr lang="ru-RU" sz="2000" dirty="0">
              <a:latin typeface="Times New Roman" panose="02020603050405020304" pitchFamily="18" charset="0"/>
              <a:cs typeface="Times New Roman" panose="02020603050405020304" pitchFamily="18" charset="0"/>
            </a:endParaRPr>
          </a:p>
          <a:p>
            <a:pPr marL="342900" indent="-342900" algn="just">
              <a:buAutoNum type="arabicPeriod"/>
            </a:pP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1046630"/>
      </p:ext>
    </p:extLst>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xmlns="" id="{043FE1AE-5742-41D0-B5EB-D609D74A5243}"/>
              </a:ext>
            </a:extLst>
          </p:cNvPr>
          <p:cNvSpPr>
            <a:spLocks noGrp="1"/>
          </p:cNvSpPr>
          <p:nvPr>
            <p:ph type="title"/>
          </p:nvPr>
        </p:nvSpPr>
        <p:spPr>
          <a:xfrm>
            <a:off x="935346" y="2781733"/>
            <a:ext cx="10515600" cy="1325563"/>
          </a:xfrm>
        </p:spPr>
        <p:txBody>
          <a:bodyPr>
            <a:normAutofit/>
          </a:bodyPr>
          <a:lstStyle/>
          <a:p>
            <a:pPr algn="ctr"/>
            <a:r>
              <a:rPr lang="kk-KZ" sz="4000" b="1" i="1" dirty="0">
                <a:latin typeface="Times New Roman" panose="02020603050405020304" pitchFamily="18" charset="0"/>
                <a:cs typeface="Times New Roman" panose="02020603050405020304" pitchFamily="18" charset="0"/>
              </a:rPr>
              <a:t>НАЗАРЛАРЫҢЫЗҒА РАХМЕТ!</a:t>
            </a:r>
            <a:endParaRPr lang="x-none" sz="4000" b="1" i="1" dirty="0">
              <a:latin typeface="Times New Roman" panose="02020603050405020304" pitchFamily="18" charset="0"/>
              <a:cs typeface="Times New Roman" panose="02020603050405020304" pitchFamily="18" charset="0"/>
            </a:endParaRPr>
          </a:p>
        </p:txBody>
      </p:sp>
      <p:pic>
        <p:nvPicPr>
          <p:cNvPr id="7" name="Picture 4" descr="Khloro - Buy and Sell Sustainable foods and Alternative Proteins Globally.">
            <a:extLst>
              <a:ext uri="{FF2B5EF4-FFF2-40B4-BE49-F238E27FC236}">
                <a16:creationId xmlns:a16="http://schemas.microsoft.com/office/drawing/2014/main" xmlns="" id="{8376FE08-4A5C-48A1-B8AA-0BD3C0F4A6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683" y="-88377"/>
            <a:ext cx="12725659" cy="17663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Khloro - Buy and Sell Sustainable foods and Alternative Proteins Globally.">
            <a:extLst>
              <a:ext uri="{FF2B5EF4-FFF2-40B4-BE49-F238E27FC236}">
                <a16:creationId xmlns:a16="http://schemas.microsoft.com/office/drawing/2014/main" xmlns="" id="{5098768C-1503-4B6F-BC93-011D6CCE7A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830" y="5211058"/>
            <a:ext cx="12725659" cy="1766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88920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1524432-0F75-4065-AAD8-FA8EA12AF5F3}"/>
              </a:ext>
            </a:extLst>
          </p:cNvPr>
          <p:cNvSpPr>
            <a:spLocks noGrp="1"/>
          </p:cNvSpPr>
          <p:nvPr>
            <p:ph type="title"/>
          </p:nvPr>
        </p:nvSpPr>
        <p:spPr/>
        <p:txBody>
          <a:bodyPr>
            <a:normAutofit/>
          </a:bodyPr>
          <a:lstStyle/>
          <a:p>
            <a:r>
              <a:rPr lang="kk-KZ" sz="3200" b="1" dirty="0">
                <a:latin typeface="Times New Roman" panose="02020603050405020304" pitchFamily="18" charset="0"/>
                <a:cs typeface="Times New Roman" panose="02020603050405020304" pitchFamily="18" charset="0"/>
              </a:rPr>
              <a:t>Тарих</a:t>
            </a:r>
            <a:endParaRPr lang="x-none" sz="3200" b="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xmlns="" id="{34664E09-49BE-4B45-9DF2-B3E3C2240FDF}"/>
              </a:ext>
            </a:extLst>
          </p:cNvPr>
          <p:cNvSpPr>
            <a:spLocks noGrp="1"/>
          </p:cNvSpPr>
          <p:nvPr>
            <p:ph idx="1"/>
          </p:nvPr>
        </p:nvSpPr>
        <p:spPr>
          <a:xfrm>
            <a:off x="904187" y="2212615"/>
            <a:ext cx="7193437" cy="3132383"/>
          </a:xfrm>
        </p:spPr>
        <p:txBody>
          <a:bodyPr>
            <a:noAutofit/>
          </a:bodyPr>
          <a:lstStyle/>
          <a:p>
            <a:pPr marL="0" indent="0" algn="just">
              <a:buNone/>
            </a:pPr>
            <a:r>
              <a:rPr lang="be-BY" sz="1900" dirty="0">
                <a:latin typeface="Times New Roman" panose="02020603050405020304" pitchFamily="18" charset="0"/>
                <a:cs typeface="Times New Roman" panose="02020603050405020304" pitchFamily="18" charset="0"/>
              </a:rPr>
              <a:t>«Объект» ұғымы алғаш рет фон Нейманның дәстүрлі архитектурасынан алшақтап, компьютер деңгейінде бағдарламалық абстракцияның жоғары деңгейі мен абстракцияның төмен деңгейі арасындағы кедергіні еңсеру мақсатында техникалық құралдарда шамамен 30 жыл бұрын қолданылған. </a:t>
            </a:r>
          </a:p>
          <a:p>
            <a:pPr marL="0" indent="0" algn="just">
              <a:buNone/>
            </a:pPr>
            <a:r>
              <a:rPr lang="be-BY" sz="1900" dirty="0">
                <a:latin typeface="Times New Roman" panose="02020603050405020304" pitchFamily="18" charset="0"/>
                <a:cs typeface="Times New Roman" panose="02020603050405020304" pitchFamily="18" charset="0"/>
              </a:rPr>
              <a:t>Объектіге бағытталған операциялық жүйелер де объектіге бағытталған архитектурамен тығыз байланысты. Дегенмен, объектілік тәсілге ең маңызды үлестер объектілік және объектіге бағытталған бағдарламалау тілдерінен келді: </a:t>
            </a:r>
            <a:r>
              <a:rPr lang="af-ZA" sz="1900" b="1" dirty="0">
                <a:latin typeface="Times New Roman" panose="02020603050405020304" pitchFamily="18" charset="0"/>
                <a:cs typeface="Times New Roman" panose="02020603050405020304" pitchFamily="18" charset="0"/>
              </a:rPr>
              <a:t>Simula (1967), Smalltalk (1970), C ++ (1980) </a:t>
            </a:r>
            <a:r>
              <a:rPr lang="be-BY" sz="1900" dirty="0">
                <a:latin typeface="Times New Roman" panose="02020603050405020304" pitchFamily="18" charset="0"/>
                <a:cs typeface="Times New Roman" panose="02020603050405020304" pitchFamily="18" charset="0"/>
              </a:rPr>
              <a:t>және</a:t>
            </a:r>
            <a:r>
              <a:rPr lang="be-BY" sz="1900" b="1" dirty="0">
                <a:latin typeface="Times New Roman" panose="02020603050405020304" pitchFamily="18" charset="0"/>
                <a:cs typeface="Times New Roman" panose="02020603050405020304" pitchFamily="18" charset="0"/>
              </a:rPr>
              <a:t> </a:t>
            </a:r>
            <a:r>
              <a:rPr lang="af-ZA" sz="1900" b="1" dirty="0">
                <a:latin typeface="Times New Roman" panose="02020603050405020304" pitchFamily="18" charset="0"/>
                <a:cs typeface="Times New Roman" panose="02020603050405020304" pitchFamily="18" charset="0"/>
              </a:rPr>
              <a:t>UML (1990)</a:t>
            </a:r>
            <a:r>
              <a:rPr lang="kk-KZ" sz="1900" b="1" dirty="0">
                <a:latin typeface="Times New Roman" panose="02020603050405020304" pitchFamily="18" charset="0"/>
                <a:cs typeface="Times New Roman" panose="02020603050405020304" pitchFamily="18" charset="0"/>
              </a:rPr>
              <a:t> модельдеу тілі</a:t>
            </a:r>
            <a:r>
              <a:rPr lang="af-ZA" sz="1900" b="1" dirty="0">
                <a:latin typeface="Times New Roman" panose="02020603050405020304" pitchFamily="18" charset="0"/>
                <a:cs typeface="Times New Roman" panose="02020603050405020304" pitchFamily="18" charset="0"/>
              </a:rPr>
              <a:t>. </a:t>
            </a:r>
            <a:endParaRPr lang="x-none" sz="1900" b="1"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9218" name="Picture 2" descr="История картинки, стоковые фото История | Depositpho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4102" y="2441367"/>
            <a:ext cx="3209214" cy="2209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64354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a:extLst>
              <a:ext uri="{FF2B5EF4-FFF2-40B4-BE49-F238E27FC236}">
                <a16:creationId xmlns:a16="http://schemas.microsoft.com/office/drawing/2014/main" xmlns="" id="{EAE3C9D0-AB93-4827-BD10-A8499090DDAD}"/>
              </a:ext>
            </a:extLst>
          </p:cNvPr>
          <p:cNvGraphicFramePr/>
          <p:nvPr>
            <p:extLst>
              <p:ext uri="{D42A27DB-BD31-4B8C-83A1-F6EECF244321}">
                <p14:modId xmlns:p14="http://schemas.microsoft.com/office/powerpoint/2010/main" val="157132328"/>
              </p:ext>
            </p:extLst>
          </p:nvPr>
        </p:nvGraphicFramePr>
        <p:xfrm>
          <a:off x="697584" y="360575"/>
          <a:ext cx="10965879" cy="61368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536583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xmlns="" id="{C7D73937-58DE-4882-A155-7E725EF7E28B}"/>
              </a:ext>
            </a:extLst>
          </p:cNvPr>
          <p:cNvPicPr>
            <a:picLocks noChangeAspect="1"/>
          </p:cNvPicPr>
          <p:nvPr/>
        </p:nvPicPr>
        <p:blipFill>
          <a:blip r:embed="rId2"/>
          <a:stretch>
            <a:fillRect/>
          </a:stretch>
        </p:blipFill>
        <p:spPr>
          <a:xfrm>
            <a:off x="2417787" y="501406"/>
            <a:ext cx="6055004" cy="5585694"/>
          </a:xfrm>
          <a:prstGeom prst="rect">
            <a:avLst/>
          </a:prstGeom>
        </p:spPr>
      </p:pic>
    </p:spTree>
    <p:extLst>
      <p:ext uri="{BB962C8B-B14F-4D97-AF65-F5344CB8AC3E}">
        <p14:creationId xmlns:p14="http://schemas.microsoft.com/office/powerpoint/2010/main" val="187089077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1524432-0F75-4065-AAD8-FA8EA12AF5F3}"/>
              </a:ext>
            </a:extLst>
          </p:cNvPr>
          <p:cNvSpPr>
            <a:spLocks noGrp="1"/>
          </p:cNvSpPr>
          <p:nvPr>
            <p:ph type="title"/>
          </p:nvPr>
        </p:nvSpPr>
        <p:spPr>
          <a:xfrm>
            <a:off x="838200" y="365125"/>
            <a:ext cx="10515600" cy="2170685"/>
          </a:xfrm>
        </p:spPr>
        <p:txBody>
          <a:bodyPr>
            <a:normAutofit/>
          </a:bodyPr>
          <a:lstStyle/>
          <a:p>
            <a:r>
              <a:rPr lang="kk-KZ" sz="2800" dirty="0">
                <a:latin typeface="Times New Roman" panose="02020603050405020304" pitchFamily="18" charset="0"/>
                <a:cs typeface="Times New Roman" panose="02020603050405020304" pitchFamily="18" charset="0"/>
              </a:rPr>
              <a:t>ОБТ концептуалды негізін </a:t>
            </a:r>
            <a:r>
              <a:rPr lang="kk-KZ" sz="2800" b="1" dirty="0">
                <a:solidFill>
                  <a:schemeClr val="accent1">
                    <a:lumMod val="75000"/>
                  </a:schemeClr>
                </a:solidFill>
                <a:latin typeface="Times New Roman" panose="02020603050405020304" pitchFamily="18" charset="0"/>
                <a:cs typeface="Times New Roman" panose="02020603050405020304" pitchFamily="18" charset="0"/>
              </a:rPr>
              <a:t>объектілік модель </a:t>
            </a:r>
            <a:r>
              <a:rPr lang="kk-KZ" sz="2800" dirty="0">
                <a:latin typeface="Times New Roman" panose="02020603050405020304" pitchFamily="18" charset="0"/>
                <a:cs typeface="Times New Roman" panose="02020603050405020304" pitchFamily="18" charset="0"/>
              </a:rPr>
              <a:t>құрайды. </a:t>
            </a:r>
            <a:br>
              <a:rPr lang="kk-KZ" sz="2800" dirty="0">
                <a:latin typeface="Times New Roman" panose="02020603050405020304" pitchFamily="18" charset="0"/>
                <a:cs typeface="Times New Roman" panose="02020603050405020304" pitchFamily="18" charset="0"/>
              </a:rPr>
            </a:br>
            <a:r>
              <a:rPr lang="kk-KZ" sz="2800" dirty="0">
                <a:latin typeface="Times New Roman" panose="02020603050405020304" pitchFamily="18" charset="0"/>
                <a:cs typeface="Times New Roman" panose="02020603050405020304" pitchFamily="18" charset="0"/>
              </a:rPr>
              <a:t/>
            </a:r>
            <a:br>
              <a:rPr lang="kk-KZ" sz="2800" dirty="0">
                <a:latin typeface="Times New Roman" panose="02020603050405020304" pitchFamily="18" charset="0"/>
                <a:cs typeface="Times New Roman" panose="02020603050405020304" pitchFamily="18" charset="0"/>
              </a:rPr>
            </a:br>
            <a:r>
              <a:rPr lang="kk-KZ" sz="2800" dirty="0">
                <a:latin typeface="Times New Roman" panose="02020603050405020304" pitchFamily="18" charset="0"/>
                <a:cs typeface="Times New Roman" panose="02020603050405020304" pitchFamily="18" charset="0"/>
              </a:rPr>
              <a:t>Оны құрудың </a:t>
            </a:r>
            <a:r>
              <a:rPr lang="kk-KZ" sz="2800" b="1" dirty="0">
                <a:latin typeface="Times New Roman" panose="02020603050405020304" pitchFamily="18" charset="0"/>
                <a:cs typeface="Times New Roman" panose="02020603050405020304" pitchFamily="18" charset="0"/>
              </a:rPr>
              <a:t>негізгі принциптері</a:t>
            </a:r>
            <a:r>
              <a:rPr lang="kk-KZ" sz="2800" dirty="0">
                <a:latin typeface="Times New Roman" panose="02020603050405020304" pitchFamily="18" charset="0"/>
                <a:cs typeface="Times New Roman" panose="02020603050405020304" pitchFamily="18" charset="0"/>
              </a:rPr>
              <a:t>:</a:t>
            </a:r>
            <a:br>
              <a:rPr lang="kk-KZ" sz="2800" dirty="0">
                <a:latin typeface="Times New Roman" panose="02020603050405020304" pitchFamily="18" charset="0"/>
                <a:cs typeface="Times New Roman" panose="02020603050405020304" pitchFamily="18" charset="0"/>
              </a:rPr>
            </a:br>
            <a:endParaRPr lang="x-none" sz="2800" dirty="0">
              <a:latin typeface="Times New Roman" panose="02020603050405020304" pitchFamily="18" charset="0"/>
              <a:cs typeface="Times New Roman" panose="02020603050405020304" pitchFamily="18" charset="0"/>
            </a:endParaRPr>
          </a:p>
        </p:txBody>
      </p:sp>
      <p:graphicFrame>
        <p:nvGraphicFramePr>
          <p:cNvPr id="4" name="Схема 3">
            <a:extLst>
              <a:ext uri="{FF2B5EF4-FFF2-40B4-BE49-F238E27FC236}">
                <a16:creationId xmlns:a16="http://schemas.microsoft.com/office/drawing/2014/main" xmlns="" id="{469B024F-8C51-47B0-BA64-E86858230878}"/>
              </a:ext>
            </a:extLst>
          </p:cNvPr>
          <p:cNvGraphicFramePr/>
          <p:nvPr>
            <p:extLst>
              <p:ext uri="{D42A27DB-BD31-4B8C-83A1-F6EECF244321}">
                <p14:modId xmlns:p14="http://schemas.microsoft.com/office/powerpoint/2010/main" val="385819575"/>
              </p:ext>
            </p:extLst>
          </p:nvPr>
        </p:nvGraphicFramePr>
        <p:xfrm>
          <a:off x="842955" y="2392972"/>
          <a:ext cx="5253045" cy="35811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Object Oriented Programming: A curated set of resources">
            <a:extLst>
              <a:ext uri="{FF2B5EF4-FFF2-40B4-BE49-F238E27FC236}">
                <a16:creationId xmlns:a16="http://schemas.microsoft.com/office/drawing/2014/main" xmlns="" id="{B3FCEA87-199F-4A32-92F7-BE45560F863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3772"/>
          <a:stretch/>
        </p:blipFill>
        <p:spPr bwMode="auto">
          <a:xfrm>
            <a:off x="6390187" y="2612572"/>
            <a:ext cx="5305425" cy="3523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329866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Группа 5">
            <a:extLst>
              <a:ext uri="{FF2B5EF4-FFF2-40B4-BE49-F238E27FC236}">
                <a16:creationId xmlns:a16="http://schemas.microsoft.com/office/drawing/2014/main" xmlns="" id="{D65A6A8D-CD49-44B3-B45F-D63132C36052}"/>
              </a:ext>
            </a:extLst>
          </p:cNvPr>
          <p:cNvGrpSpPr/>
          <p:nvPr/>
        </p:nvGrpSpPr>
        <p:grpSpPr>
          <a:xfrm>
            <a:off x="0" y="0"/>
            <a:ext cx="2537708" cy="6858000"/>
            <a:chOff x="0" y="231878"/>
            <a:chExt cx="2537708" cy="1522625"/>
          </a:xfrm>
          <a:scene3d>
            <a:camera prst="orthographicFront"/>
            <a:lightRig rig="flat" dir="t"/>
          </a:scene3d>
        </p:grpSpPr>
        <p:sp>
          <p:nvSpPr>
            <p:cNvPr id="7" name="Прямоугольник 6">
              <a:extLst>
                <a:ext uri="{FF2B5EF4-FFF2-40B4-BE49-F238E27FC236}">
                  <a16:creationId xmlns:a16="http://schemas.microsoft.com/office/drawing/2014/main" xmlns="" id="{7CD76D11-E71D-4029-AFD9-F7A8CD50C85E}"/>
                </a:ext>
              </a:extLst>
            </p:cNvPr>
            <p:cNvSpPr/>
            <p:nvPr/>
          </p:nvSpPr>
          <p:spPr>
            <a:xfrm>
              <a:off x="0" y="231878"/>
              <a:ext cx="2537708" cy="1522625"/>
            </a:xfrm>
            <a:prstGeom prst="rect">
              <a:avLst/>
            </a:prstGeom>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8" name="TextBox 7">
              <a:extLst>
                <a:ext uri="{FF2B5EF4-FFF2-40B4-BE49-F238E27FC236}">
                  <a16:creationId xmlns:a16="http://schemas.microsoft.com/office/drawing/2014/main" xmlns="" id="{D9145562-2867-4D02-B5E8-FDE054539740}"/>
                </a:ext>
              </a:extLst>
            </p:cNvPr>
            <p:cNvSpPr txBox="1"/>
            <p:nvPr/>
          </p:nvSpPr>
          <p:spPr>
            <a:xfrm>
              <a:off x="0" y="231878"/>
              <a:ext cx="2537708" cy="15226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be-BY" sz="2700" b="1" kern="1200" dirty="0">
                  <a:solidFill>
                    <a:schemeClr val="tx1"/>
                  </a:solidFill>
                  <a:latin typeface="Times New Roman" panose="02020603050405020304" pitchFamily="18" charset="0"/>
                  <a:cs typeface="Times New Roman" panose="02020603050405020304" pitchFamily="18" charset="0"/>
                </a:rPr>
                <a:t>Инкапсуляция </a:t>
              </a:r>
              <a:r>
                <a:rPr lang="be-BY" sz="2700" kern="1200" dirty="0">
                  <a:solidFill>
                    <a:schemeClr val="tx1"/>
                  </a:solidFill>
                  <a:latin typeface="Times New Roman" panose="02020603050405020304" pitchFamily="18" charset="0"/>
                  <a:cs typeface="Times New Roman" panose="02020603050405020304" pitchFamily="18" charset="0"/>
                </a:rPr>
                <a:t>(</a:t>
              </a:r>
              <a:r>
                <a:rPr lang="af-ZA" sz="2700" kern="1200" dirty="0">
                  <a:solidFill>
                    <a:schemeClr val="tx1"/>
                  </a:solidFill>
                  <a:latin typeface="Times New Roman" panose="02020603050405020304" pitchFamily="18" charset="0"/>
                  <a:cs typeface="Times New Roman" panose="02020603050405020304" pitchFamily="18" charset="0"/>
                </a:rPr>
                <a:t>encapsulation)</a:t>
              </a:r>
            </a:p>
          </p:txBody>
        </p:sp>
      </p:grpSp>
      <p:sp>
        <p:nvSpPr>
          <p:cNvPr id="9" name="TextBox 8">
            <a:extLst>
              <a:ext uri="{FF2B5EF4-FFF2-40B4-BE49-F238E27FC236}">
                <a16:creationId xmlns:a16="http://schemas.microsoft.com/office/drawing/2014/main" xmlns="" id="{721B4BAA-D643-4978-B9C1-640937B3E590}"/>
              </a:ext>
            </a:extLst>
          </p:cNvPr>
          <p:cNvSpPr txBox="1"/>
          <p:nvPr/>
        </p:nvSpPr>
        <p:spPr>
          <a:xfrm>
            <a:off x="3058999" y="2988573"/>
            <a:ext cx="8272020" cy="3416320"/>
          </a:xfrm>
          <a:prstGeom prst="rect">
            <a:avLst/>
          </a:prstGeom>
          <a:noFill/>
        </p:spPr>
        <p:txBody>
          <a:bodyPr wrap="square">
            <a:spAutoFit/>
          </a:bodyPr>
          <a:lstStyle/>
          <a:p>
            <a:pPr algn="just"/>
            <a:r>
              <a:rPr lang="be-BY" b="1" dirty="0">
                <a:latin typeface="Times New Roman" panose="02020603050405020304" pitchFamily="18" charset="0"/>
                <a:cs typeface="Times New Roman" panose="02020603050405020304" pitchFamily="18" charset="0"/>
              </a:rPr>
              <a:t>Инкапсуляция</a:t>
            </a:r>
            <a:r>
              <a:rPr lang="be-BY" dirty="0">
                <a:latin typeface="Times New Roman" panose="02020603050405020304" pitchFamily="18" charset="0"/>
                <a:cs typeface="Times New Roman" panose="02020603050405020304" pitchFamily="18" charset="0"/>
              </a:rPr>
              <a:t> – бұл пайдаланушыға пайдаланылған бағдарламалық құралдың құрамдас бөлігін жүзеге асырудың күрделілігі туралы ойланбай, онымен берілген интерфейс (жалпы әдістер мен мүшелер) арқылы өзара әрекеттесуге, сондай-ақ өмірлік маңызды деректерді біріктіруге және қорғауға мүмкіндік беретін бағдарламалау қасиеті. Бұл жағдайда пайдаланушыға объектінің спецификациясы (</a:t>
            </a:r>
            <a:r>
              <a:rPr lang="be-BY" b="1" dirty="0">
                <a:latin typeface="Times New Roman" panose="02020603050405020304" pitchFamily="18" charset="0"/>
                <a:cs typeface="Times New Roman" panose="02020603050405020304" pitchFamily="18" charset="0"/>
              </a:rPr>
              <a:t>интерфейсі</a:t>
            </a:r>
            <a:r>
              <a:rPr lang="be-BY" dirty="0">
                <a:latin typeface="Times New Roman" panose="02020603050405020304" pitchFamily="18" charset="0"/>
                <a:cs typeface="Times New Roman" panose="02020603050405020304" pitchFamily="18" charset="0"/>
              </a:rPr>
              <a:t>) ғана ұсынылады.</a:t>
            </a:r>
          </a:p>
          <a:p>
            <a:pPr algn="just"/>
            <a:endParaRPr lang="be-BY" dirty="0">
              <a:latin typeface="Times New Roman" panose="02020603050405020304" pitchFamily="18" charset="0"/>
              <a:cs typeface="Times New Roman" panose="02020603050405020304" pitchFamily="18" charset="0"/>
            </a:endParaRPr>
          </a:p>
          <a:p>
            <a:pPr algn="just"/>
            <a:r>
              <a:rPr lang="be-BY" dirty="0">
                <a:latin typeface="Times New Roman" panose="02020603050405020304" pitchFamily="18" charset="0"/>
                <a:cs typeface="Times New Roman" panose="02020603050405020304" pitchFamily="18" charset="0"/>
              </a:rPr>
              <a:t>Пайдаланушы тек осы интерфейс арқылы объектімен әрекеттесе алады.</a:t>
            </a:r>
            <a:r>
              <a:rPr lang="en-US" dirty="0">
                <a:latin typeface="Times New Roman" panose="02020603050405020304" pitchFamily="18" charset="0"/>
                <a:cs typeface="Times New Roman" panose="02020603050405020304" pitchFamily="18" charset="0"/>
              </a:rPr>
              <a:t> </a:t>
            </a:r>
            <a:r>
              <a:rPr lang="af-ZA" b="1" dirty="0">
                <a:latin typeface="Times New Roman" panose="02020603050405020304" pitchFamily="18" charset="0"/>
                <a:cs typeface="Times New Roman" panose="02020603050405020304" pitchFamily="18" charset="0"/>
              </a:rPr>
              <a:t>public</a:t>
            </a:r>
            <a:r>
              <a:rPr lang="af-ZA" dirty="0">
                <a:latin typeface="Times New Roman" panose="02020603050405020304" pitchFamily="18" charset="0"/>
                <a:cs typeface="Times New Roman" panose="02020603050405020304" pitchFamily="18" charset="0"/>
              </a:rPr>
              <a:t> </a:t>
            </a:r>
            <a:r>
              <a:rPr lang="be-BY" dirty="0">
                <a:latin typeface="Times New Roman" panose="02020603050405020304" pitchFamily="18" charset="0"/>
                <a:cs typeface="Times New Roman" panose="02020603050405020304" pitchFamily="18" charset="0"/>
              </a:rPr>
              <a:t>кілт сөзі арқылы жүзеге асырылады.</a:t>
            </a:r>
          </a:p>
          <a:p>
            <a:pPr algn="just"/>
            <a:endParaRPr lang="be-BY" dirty="0">
              <a:latin typeface="Times New Roman" panose="02020603050405020304" pitchFamily="18" charset="0"/>
              <a:cs typeface="Times New Roman" panose="02020603050405020304" pitchFamily="18" charset="0"/>
            </a:endParaRPr>
          </a:p>
          <a:p>
            <a:pPr algn="just"/>
            <a:r>
              <a:rPr lang="be-BY" dirty="0">
                <a:latin typeface="Times New Roman" panose="02020603050405020304" pitchFamily="18" charset="0"/>
                <a:cs typeface="Times New Roman" panose="02020603050405020304" pitchFamily="18" charset="0"/>
              </a:rPr>
              <a:t>Пайдаланушы жеке деректер мен әдістерді пайдалана алмайды. Ол к</a:t>
            </a:r>
            <a:r>
              <a:rPr lang="ru-RU" dirty="0" err="1">
                <a:latin typeface="Times New Roman" panose="02020603050405020304" pitchFamily="18" charset="0"/>
                <a:cs typeface="Times New Roman" panose="02020603050405020304" pitchFamily="18" charset="0"/>
              </a:rPr>
              <a:t>елесі</a:t>
            </a:r>
            <a:r>
              <a:rPr lang="ru-RU" dirty="0">
                <a:latin typeface="Times New Roman" panose="02020603050405020304" pitchFamily="18" charset="0"/>
                <a:cs typeface="Times New Roman" panose="02020603050405020304" pitchFamily="18" charset="0"/>
              </a:rPr>
              <a:t> к</a:t>
            </a:r>
            <a:r>
              <a:rPr lang="be-BY" dirty="0">
                <a:latin typeface="Times New Roman" panose="02020603050405020304" pitchFamily="18" charset="0"/>
                <a:cs typeface="Times New Roman" panose="02020603050405020304" pitchFamily="18" charset="0"/>
              </a:rPr>
              <a:t>ілт сөздер арқылы жүзеге асырылады: </a:t>
            </a:r>
            <a:r>
              <a:rPr lang="af-ZA" b="1" dirty="0">
                <a:latin typeface="Times New Roman" panose="02020603050405020304" pitchFamily="18" charset="0"/>
                <a:cs typeface="Times New Roman" panose="02020603050405020304" pitchFamily="18" charset="0"/>
              </a:rPr>
              <a:t>private, protected, internal.</a:t>
            </a:r>
            <a:endParaRPr lang="x-none" b="1" dirty="0">
              <a:latin typeface="Times New Roman" panose="02020603050405020304" pitchFamily="18" charset="0"/>
              <a:cs typeface="Times New Roman" panose="02020603050405020304" pitchFamily="18" charset="0"/>
            </a:endParaRPr>
          </a:p>
        </p:txBody>
      </p:sp>
      <p:pic>
        <p:nvPicPr>
          <p:cNvPr id="1026" name="Picture 2" descr="Encapsulation in Java | Realtime Example, Advantage - Scientech Easy">
            <a:extLst>
              <a:ext uri="{FF2B5EF4-FFF2-40B4-BE49-F238E27FC236}">
                <a16:creationId xmlns:a16="http://schemas.microsoft.com/office/drawing/2014/main" xmlns="" id="{FC274CDE-6BAF-4771-A3E2-5A8B8D955F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0150" y="300675"/>
            <a:ext cx="4012938" cy="2555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349448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a:extLst>
              <a:ext uri="{FF2B5EF4-FFF2-40B4-BE49-F238E27FC236}">
                <a16:creationId xmlns:a16="http://schemas.microsoft.com/office/drawing/2014/main" xmlns="" id="{05DE8C6A-79EB-4A43-BF51-527ABECFC2BB}"/>
              </a:ext>
            </a:extLst>
          </p:cNvPr>
          <p:cNvGrpSpPr/>
          <p:nvPr/>
        </p:nvGrpSpPr>
        <p:grpSpPr>
          <a:xfrm>
            <a:off x="0" y="0"/>
            <a:ext cx="2537708" cy="6858000"/>
            <a:chOff x="0" y="2008274"/>
            <a:chExt cx="2537708" cy="1522625"/>
          </a:xfrm>
          <a:scene3d>
            <a:camera prst="orthographicFront"/>
            <a:lightRig rig="flat" dir="t"/>
          </a:scene3d>
        </p:grpSpPr>
        <p:sp>
          <p:nvSpPr>
            <p:cNvPr id="3" name="Прямоугольник 2">
              <a:extLst>
                <a:ext uri="{FF2B5EF4-FFF2-40B4-BE49-F238E27FC236}">
                  <a16:creationId xmlns:a16="http://schemas.microsoft.com/office/drawing/2014/main" xmlns="" id="{285CFEC9-F359-4349-9D63-A7C4AC4BD34D}"/>
                </a:ext>
              </a:extLst>
            </p:cNvPr>
            <p:cNvSpPr/>
            <p:nvPr/>
          </p:nvSpPr>
          <p:spPr>
            <a:xfrm>
              <a:off x="0" y="2008274"/>
              <a:ext cx="2537708" cy="1522625"/>
            </a:xfrm>
            <a:prstGeom prst="rect">
              <a:avLst/>
            </a:prstGeom>
            <a:sp3d prstMaterial="plastic">
              <a:bevelT w="120900" h="88900"/>
              <a:bevelB w="88900" h="31750" prst="angle"/>
            </a:sp3d>
          </p:spPr>
          <p:style>
            <a:lnRef idx="0">
              <a:schemeClr val="lt1">
                <a:hueOff val="0"/>
                <a:satOff val="0"/>
                <a:lumOff val="0"/>
                <a:alphaOff val="0"/>
              </a:schemeClr>
            </a:lnRef>
            <a:fillRef idx="3">
              <a:schemeClr val="accent4">
                <a:hueOff val="5880535"/>
                <a:satOff val="-24466"/>
                <a:lumOff val="5765"/>
                <a:alphaOff val="0"/>
              </a:schemeClr>
            </a:fillRef>
            <a:effectRef idx="2">
              <a:schemeClr val="accent4">
                <a:hueOff val="5880535"/>
                <a:satOff val="-24466"/>
                <a:lumOff val="5765"/>
                <a:alphaOff val="0"/>
              </a:schemeClr>
            </a:effectRef>
            <a:fontRef idx="minor">
              <a:schemeClr val="lt1"/>
            </a:fontRef>
          </p:style>
        </p:sp>
        <p:sp>
          <p:nvSpPr>
            <p:cNvPr id="4" name="TextBox 3">
              <a:extLst>
                <a:ext uri="{FF2B5EF4-FFF2-40B4-BE49-F238E27FC236}">
                  <a16:creationId xmlns:a16="http://schemas.microsoft.com/office/drawing/2014/main" xmlns="" id="{D8C5CDF6-3F09-4725-A062-8EDA10D6F2C6}"/>
                </a:ext>
              </a:extLst>
            </p:cNvPr>
            <p:cNvSpPr txBox="1"/>
            <p:nvPr/>
          </p:nvSpPr>
          <p:spPr>
            <a:xfrm>
              <a:off x="0" y="2008274"/>
              <a:ext cx="2537708" cy="15226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be-BY" sz="2700" b="1" kern="1200" dirty="0">
                  <a:solidFill>
                    <a:schemeClr val="tx1"/>
                  </a:solidFill>
                  <a:latin typeface="Times New Roman" panose="02020603050405020304" pitchFamily="18" charset="0"/>
                  <a:cs typeface="Times New Roman" panose="02020603050405020304" pitchFamily="18" charset="0"/>
                </a:rPr>
                <a:t>Абстракция</a:t>
              </a:r>
              <a:r>
                <a:rPr lang="be-BY" sz="2700" kern="1200" dirty="0">
                  <a:solidFill>
                    <a:schemeClr val="tx1"/>
                  </a:solidFill>
                  <a:latin typeface="Times New Roman" panose="02020603050405020304" pitchFamily="18" charset="0"/>
                  <a:cs typeface="Times New Roman" panose="02020603050405020304" pitchFamily="18" charset="0"/>
                </a:rPr>
                <a:t> (</a:t>
              </a:r>
              <a:r>
                <a:rPr lang="af-ZA" sz="2700" kern="1200" dirty="0">
                  <a:solidFill>
                    <a:schemeClr val="tx1"/>
                  </a:solidFill>
                  <a:latin typeface="Times New Roman" panose="02020603050405020304" pitchFamily="18" charset="0"/>
                  <a:cs typeface="Times New Roman" panose="02020603050405020304" pitchFamily="18" charset="0"/>
                </a:rPr>
                <a:t>abstraction)</a:t>
              </a:r>
            </a:p>
          </p:txBody>
        </p:sp>
      </p:grpSp>
      <p:sp>
        <p:nvSpPr>
          <p:cNvPr id="5" name="TextBox 4">
            <a:extLst>
              <a:ext uri="{FF2B5EF4-FFF2-40B4-BE49-F238E27FC236}">
                <a16:creationId xmlns:a16="http://schemas.microsoft.com/office/drawing/2014/main" xmlns="" id="{8CA67B85-4F58-41A8-B10E-93E9D528BC3D}"/>
              </a:ext>
            </a:extLst>
          </p:cNvPr>
          <p:cNvSpPr txBox="1"/>
          <p:nvPr/>
        </p:nvSpPr>
        <p:spPr>
          <a:xfrm>
            <a:off x="2997725" y="3598412"/>
            <a:ext cx="8502976" cy="2585323"/>
          </a:xfrm>
          <a:prstGeom prst="rect">
            <a:avLst/>
          </a:prstGeom>
          <a:noFill/>
        </p:spPr>
        <p:txBody>
          <a:bodyPr wrap="square">
            <a:spAutoFit/>
          </a:bodyPr>
          <a:lstStyle/>
          <a:p>
            <a:pPr algn="just"/>
            <a:r>
              <a:rPr lang="x-none" b="1" dirty="0">
                <a:latin typeface="Times New Roman" panose="02020603050405020304" pitchFamily="18" charset="0"/>
                <a:cs typeface="Times New Roman" panose="02020603050405020304" pitchFamily="18" charset="0"/>
              </a:rPr>
              <a:t>Абстракция</a:t>
            </a:r>
            <a:r>
              <a:rPr lang="x-none"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a:r>
            <a:r>
              <a:rPr lang="x-none" dirty="0" err="1">
                <a:latin typeface="Times New Roman" panose="02020603050405020304" pitchFamily="18" charset="0"/>
                <a:cs typeface="Times New Roman" panose="02020603050405020304" pitchFamily="18" charset="0"/>
              </a:rPr>
              <a:t>объектіге</a:t>
            </a:r>
            <a:r>
              <a:rPr lang="x-none" dirty="0">
                <a:latin typeface="Times New Roman" panose="02020603050405020304" pitchFamily="18" charset="0"/>
                <a:cs typeface="Times New Roman" panose="02020603050405020304" pitchFamily="18" charset="0"/>
              </a:rPr>
              <a:t> оны </a:t>
            </a:r>
            <a:r>
              <a:rPr lang="x-none" dirty="0" err="1">
                <a:latin typeface="Times New Roman" panose="02020603050405020304" pitchFamily="18" charset="0"/>
                <a:cs typeface="Times New Roman" panose="02020603050405020304" pitchFamily="18" charset="0"/>
              </a:rPr>
              <a:t>барлық</a:t>
            </a:r>
            <a:r>
              <a:rPr lang="x-none" dirty="0">
                <a:latin typeface="Times New Roman" panose="02020603050405020304" pitchFamily="18" charset="0"/>
                <a:cs typeface="Times New Roman" panose="02020603050405020304" pitchFamily="18" charset="0"/>
              </a:rPr>
              <a:t> </a:t>
            </a:r>
            <a:r>
              <a:rPr lang="x-none" dirty="0" err="1">
                <a:latin typeface="Times New Roman" panose="02020603050405020304" pitchFamily="18" charset="0"/>
                <a:cs typeface="Times New Roman" panose="02020603050405020304" pitchFamily="18" charset="0"/>
              </a:rPr>
              <a:t>объектілерден</a:t>
            </a:r>
            <a:r>
              <a:rPr lang="x-none" dirty="0">
                <a:latin typeface="Times New Roman" panose="02020603050405020304" pitchFamily="18" charset="0"/>
                <a:cs typeface="Times New Roman" panose="02020603050405020304" pitchFamily="18" charset="0"/>
              </a:rPr>
              <a:t> </a:t>
            </a:r>
            <a:r>
              <a:rPr lang="x-none" dirty="0" err="1">
                <a:latin typeface="Times New Roman" panose="02020603050405020304" pitchFamily="18" charset="0"/>
                <a:cs typeface="Times New Roman" panose="02020603050405020304" pitchFamily="18" charset="0"/>
              </a:rPr>
              <a:t>ерекшелендіретін</a:t>
            </a:r>
            <a:r>
              <a:rPr lang="x-none" dirty="0">
                <a:latin typeface="Times New Roman" panose="02020603050405020304" pitchFamily="18" charset="0"/>
                <a:cs typeface="Times New Roman" panose="02020603050405020304" pitchFamily="18" charset="0"/>
              </a:rPr>
              <a:t>, </a:t>
            </a:r>
            <a:r>
              <a:rPr lang="x-none" dirty="0" err="1">
                <a:latin typeface="Times New Roman" panose="02020603050405020304" pitchFamily="18" charset="0"/>
                <a:cs typeface="Times New Roman" panose="02020603050405020304" pitchFamily="18" charset="0"/>
              </a:rPr>
              <a:t>оның</a:t>
            </a:r>
            <a:r>
              <a:rPr lang="x-none" dirty="0">
                <a:latin typeface="Times New Roman" panose="02020603050405020304" pitchFamily="18" charset="0"/>
                <a:cs typeface="Times New Roman" panose="02020603050405020304" pitchFamily="18" charset="0"/>
              </a:rPr>
              <a:t> </a:t>
            </a:r>
            <a:r>
              <a:rPr lang="x-none" dirty="0" err="1">
                <a:latin typeface="Times New Roman" panose="02020603050405020304" pitchFamily="18" charset="0"/>
                <a:cs typeface="Times New Roman" panose="02020603050405020304" pitchFamily="18" charset="0"/>
              </a:rPr>
              <a:t>концептуалды</a:t>
            </a:r>
            <a:r>
              <a:rPr lang="x-none" dirty="0">
                <a:latin typeface="Times New Roman" panose="02020603050405020304" pitchFamily="18" charset="0"/>
                <a:cs typeface="Times New Roman" panose="02020603050405020304" pitchFamily="18" charset="0"/>
              </a:rPr>
              <a:t> </a:t>
            </a:r>
            <a:r>
              <a:rPr lang="x-none" dirty="0" err="1">
                <a:latin typeface="Times New Roman" panose="02020603050405020304" pitchFamily="18" charset="0"/>
                <a:cs typeface="Times New Roman" panose="02020603050405020304" pitchFamily="18" charset="0"/>
              </a:rPr>
              <a:t>шекараларын</a:t>
            </a:r>
            <a:r>
              <a:rPr lang="x-none" dirty="0">
                <a:latin typeface="Times New Roman" panose="02020603050405020304" pitchFamily="18" charset="0"/>
                <a:cs typeface="Times New Roman" panose="02020603050405020304" pitchFamily="18" charset="0"/>
              </a:rPr>
              <a:t> </a:t>
            </a:r>
            <a:r>
              <a:rPr lang="x-none" dirty="0" err="1">
                <a:latin typeface="Times New Roman" panose="02020603050405020304" pitchFamily="18" charset="0"/>
                <a:cs typeface="Times New Roman" panose="02020603050405020304" pitchFamily="18" charset="0"/>
              </a:rPr>
              <a:t>нақты</a:t>
            </a:r>
            <a:r>
              <a:rPr lang="x-none" dirty="0">
                <a:latin typeface="Times New Roman" panose="02020603050405020304" pitchFamily="18" charset="0"/>
                <a:cs typeface="Times New Roman" panose="02020603050405020304" pitchFamily="18" charset="0"/>
              </a:rPr>
              <a:t> </a:t>
            </a:r>
            <a:r>
              <a:rPr lang="x-none" dirty="0" err="1">
                <a:latin typeface="Times New Roman" panose="02020603050405020304" pitchFamily="18" charset="0"/>
                <a:cs typeface="Times New Roman" panose="02020603050405020304" pitchFamily="18" charset="0"/>
              </a:rPr>
              <a:t>анықтайтын</a:t>
            </a:r>
            <a:r>
              <a:rPr lang="x-none" dirty="0">
                <a:latin typeface="Times New Roman" panose="02020603050405020304" pitchFamily="18" charset="0"/>
                <a:cs typeface="Times New Roman" panose="02020603050405020304" pitchFamily="18" charset="0"/>
              </a:rPr>
              <a:t> </a:t>
            </a:r>
            <a:r>
              <a:rPr lang="x-none" dirty="0" err="1">
                <a:latin typeface="Times New Roman" panose="02020603050405020304" pitchFamily="18" charset="0"/>
                <a:cs typeface="Times New Roman" panose="02020603050405020304" pitchFamily="18" charset="0"/>
              </a:rPr>
              <a:t>сипаттамалар</a:t>
            </a:r>
            <a:r>
              <a:rPr lang="x-none" dirty="0">
                <a:latin typeface="Times New Roman" panose="02020603050405020304" pitchFamily="18" charset="0"/>
                <a:cs typeface="Times New Roman" panose="02020603050405020304" pitchFamily="18" charset="0"/>
              </a:rPr>
              <a:t> беру. </a:t>
            </a:r>
            <a:r>
              <a:rPr lang="be-BY" dirty="0">
                <a:latin typeface="Times New Roman" panose="02020603050405020304" pitchFamily="18" charset="0"/>
                <a:cs typeface="Times New Roman" panose="02020603050405020304" pitchFamily="18" charset="0"/>
              </a:rPr>
              <a:t>Абстракция мен инкапсуляция бірін-бірі толықтырады: абстракция объектінің сыртқы ерекшеліктеріне назар аударады, ал инкапсуляция пайдаланушы объектілеріне объектінің ішкі құрылымын ажыратуға мүмкіндік бермейді.</a:t>
            </a:r>
            <a:endParaRPr lang="x-none" dirty="0">
              <a:latin typeface="Times New Roman" panose="02020603050405020304" pitchFamily="18" charset="0"/>
              <a:cs typeface="Times New Roman" panose="02020603050405020304" pitchFamily="18" charset="0"/>
            </a:endParaRPr>
          </a:p>
          <a:p>
            <a:pPr algn="just"/>
            <a:endParaRPr lang="x-none" dirty="0">
              <a:latin typeface="Times New Roman" panose="02020603050405020304" pitchFamily="18" charset="0"/>
              <a:cs typeface="Times New Roman" panose="02020603050405020304" pitchFamily="18" charset="0"/>
            </a:endParaRPr>
          </a:p>
          <a:p>
            <a:pPr algn="just"/>
            <a:r>
              <a:rPr lang="x-none" dirty="0" err="1">
                <a:latin typeface="Times New Roman" panose="02020603050405020304" pitchFamily="18" charset="0"/>
                <a:cs typeface="Times New Roman" panose="02020603050405020304" pitchFamily="18" charset="0"/>
              </a:rPr>
              <a:t>Бұл</a:t>
            </a:r>
            <a:r>
              <a:rPr lang="x-none" dirty="0">
                <a:latin typeface="Times New Roman" panose="02020603050405020304" pitchFamily="18" charset="0"/>
                <a:cs typeface="Times New Roman" panose="02020603050405020304" pitchFamily="18" charset="0"/>
              </a:rPr>
              <a:t> </a:t>
            </a:r>
            <a:r>
              <a:rPr lang="x-none" dirty="0" err="1">
                <a:latin typeface="Times New Roman" panose="02020603050405020304" pitchFamily="18" charset="0"/>
                <a:cs typeface="Times New Roman" panose="02020603050405020304" pitchFamily="18" charset="0"/>
              </a:rPr>
              <a:t>тәсіл</a:t>
            </a:r>
            <a:r>
              <a:rPr lang="x-none" dirty="0">
                <a:latin typeface="Times New Roman" panose="02020603050405020304" pitchFamily="18" charset="0"/>
                <a:cs typeface="Times New Roman" panose="02020603050405020304" pitchFamily="18" charset="0"/>
              </a:rPr>
              <a:t> </a:t>
            </a:r>
            <a:r>
              <a:rPr lang="x-none" dirty="0" err="1">
                <a:latin typeface="Times New Roman" panose="02020603050405020304" pitchFamily="18" charset="0"/>
                <a:cs typeface="Times New Roman" panose="02020603050405020304" pitchFamily="18" charset="0"/>
              </a:rPr>
              <a:t>объектіге</a:t>
            </a:r>
            <a:r>
              <a:rPr lang="x-none" dirty="0">
                <a:latin typeface="Times New Roman" panose="02020603050405020304" pitchFamily="18" charset="0"/>
                <a:cs typeface="Times New Roman" panose="02020603050405020304" pitchFamily="18" charset="0"/>
              </a:rPr>
              <a:t> </a:t>
            </a:r>
            <a:r>
              <a:rPr lang="x-none" dirty="0" err="1">
                <a:latin typeface="Times New Roman" panose="02020603050405020304" pitchFamily="18" charset="0"/>
                <a:cs typeface="Times New Roman" panose="02020603050405020304" pitchFamily="18" charset="0"/>
              </a:rPr>
              <a:t>бағытталған</a:t>
            </a:r>
            <a:r>
              <a:rPr lang="x-none" dirty="0">
                <a:latin typeface="Times New Roman" panose="02020603050405020304" pitchFamily="18" charset="0"/>
                <a:cs typeface="Times New Roman" panose="02020603050405020304" pitchFamily="18" charset="0"/>
              </a:rPr>
              <a:t> </a:t>
            </a:r>
            <a:r>
              <a:rPr lang="x-none" dirty="0" err="1">
                <a:latin typeface="Times New Roman" panose="02020603050405020304" pitchFamily="18" charset="0"/>
                <a:cs typeface="Times New Roman" panose="02020603050405020304" pitchFamily="18" charset="0"/>
              </a:rPr>
              <a:t>бағдарламалаудың</a:t>
            </a:r>
            <a:r>
              <a:rPr lang="x-none" dirty="0">
                <a:latin typeface="Times New Roman" panose="02020603050405020304" pitchFamily="18" charset="0"/>
                <a:cs typeface="Times New Roman" panose="02020603050405020304" pitchFamily="18" charset="0"/>
              </a:rPr>
              <a:t> </a:t>
            </a:r>
            <a:r>
              <a:rPr lang="x-none" dirty="0" err="1">
                <a:latin typeface="Times New Roman" panose="02020603050405020304" pitchFamily="18" charset="0"/>
                <a:cs typeface="Times New Roman" panose="02020603050405020304" pitchFamily="18" charset="0"/>
              </a:rPr>
              <a:t>негізі</a:t>
            </a:r>
            <a:r>
              <a:rPr lang="x-none" dirty="0">
                <a:latin typeface="Times New Roman" panose="02020603050405020304" pitchFamily="18" charset="0"/>
                <a:cs typeface="Times New Roman" panose="02020603050405020304" pitchFamily="18" charset="0"/>
              </a:rPr>
              <a:t> </a:t>
            </a:r>
            <a:r>
              <a:rPr lang="x-none" dirty="0" err="1">
                <a:latin typeface="Times New Roman" panose="02020603050405020304" pitchFamily="18" charset="0"/>
                <a:cs typeface="Times New Roman" panose="02020603050405020304" pitchFamily="18" charset="0"/>
              </a:rPr>
              <a:t>болып</a:t>
            </a:r>
            <a:r>
              <a:rPr lang="x-none" dirty="0">
                <a:latin typeface="Times New Roman" panose="02020603050405020304" pitchFamily="18" charset="0"/>
                <a:cs typeface="Times New Roman" panose="02020603050405020304" pitchFamily="18" charset="0"/>
              </a:rPr>
              <a:t> </a:t>
            </a:r>
            <a:r>
              <a:rPr lang="x-none" dirty="0" err="1">
                <a:latin typeface="Times New Roman" panose="02020603050405020304" pitchFamily="18" charset="0"/>
                <a:cs typeface="Times New Roman" panose="02020603050405020304" pitchFamily="18" charset="0"/>
              </a:rPr>
              <a:t>табылады</a:t>
            </a:r>
            <a:r>
              <a:rPr lang="x-none" dirty="0">
                <a:latin typeface="Times New Roman" panose="02020603050405020304" pitchFamily="18" charset="0"/>
                <a:cs typeface="Times New Roman" panose="02020603050405020304" pitchFamily="18" charset="0"/>
              </a:rPr>
              <a:t>. </a:t>
            </a:r>
            <a:r>
              <a:rPr lang="x-none" dirty="0" err="1">
                <a:latin typeface="Times New Roman" panose="02020603050405020304" pitchFamily="18" charset="0"/>
                <a:cs typeface="Times New Roman" panose="02020603050405020304" pitchFamily="18" charset="0"/>
              </a:rPr>
              <a:t>Бұл</a:t>
            </a:r>
            <a:r>
              <a:rPr lang="x-none" dirty="0">
                <a:latin typeface="Times New Roman" panose="02020603050405020304" pitchFamily="18" charset="0"/>
                <a:cs typeface="Times New Roman" panose="02020603050405020304" pitchFamily="18" charset="0"/>
              </a:rPr>
              <a:t> </a:t>
            </a:r>
            <a:r>
              <a:rPr lang="x-none" dirty="0" err="1">
                <a:latin typeface="Times New Roman" panose="02020603050405020304" pitchFamily="18" charset="0"/>
                <a:cs typeface="Times New Roman" panose="02020603050405020304" pitchFamily="18" charset="0"/>
              </a:rPr>
              <a:t>объектілермен</a:t>
            </a:r>
            <a:r>
              <a:rPr lang="x-none" dirty="0">
                <a:latin typeface="Times New Roman" panose="02020603050405020304" pitchFamily="18" charset="0"/>
                <a:cs typeface="Times New Roman" panose="02020603050405020304" pitchFamily="18" charset="0"/>
              </a:rPr>
              <a:t> </a:t>
            </a:r>
            <a:r>
              <a:rPr lang="x-none" dirty="0" err="1">
                <a:latin typeface="Times New Roman" panose="02020603050405020304" pitchFamily="18" charset="0"/>
                <a:cs typeface="Times New Roman" panose="02020603050405020304" pitchFamily="18" charset="0"/>
              </a:rPr>
              <a:t>оларды</a:t>
            </a:r>
            <a:r>
              <a:rPr lang="x-none" dirty="0">
                <a:latin typeface="Times New Roman" panose="02020603050405020304" pitchFamily="18" charset="0"/>
                <a:cs typeface="Times New Roman" panose="02020603050405020304" pitchFamily="18" charset="0"/>
              </a:rPr>
              <a:t> </a:t>
            </a:r>
            <a:r>
              <a:rPr lang="x-none" dirty="0" err="1">
                <a:latin typeface="Times New Roman" panose="02020603050405020304" pitchFamily="18" charset="0"/>
                <a:cs typeface="Times New Roman" panose="02020603050405020304" pitchFamily="18" charset="0"/>
              </a:rPr>
              <a:t>жүзеге</a:t>
            </a:r>
            <a:r>
              <a:rPr lang="x-none" dirty="0">
                <a:latin typeface="Times New Roman" panose="02020603050405020304" pitchFamily="18" charset="0"/>
                <a:cs typeface="Times New Roman" panose="02020603050405020304" pitchFamily="18" charset="0"/>
              </a:rPr>
              <a:t> </a:t>
            </a:r>
            <a:r>
              <a:rPr lang="x-none" dirty="0" err="1">
                <a:latin typeface="Times New Roman" panose="02020603050405020304" pitchFamily="18" charset="0"/>
                <a:cs typeface="Times New Roman" panose="02020603050405020304" pitchFamily="18" charset="0"/>
              </a:rPr>
              <a:t>асыру</a:t>
            </a:r>
            <a:r>
              <a:rPr lang="x-none" dirty="0">
                <a:latin typeface="Times New Roman" panose="02020603050405020304" pitchFamily="18" charset="0"/>
                <a:cs typeface="Times New Roman" panose="02020603050405020304" pitchFamily="18" charset="0"/>
              </a:rPr>
              <a:t> </a:t>
            </a:r>
            <a:r>
              <a:rPr lang="x-none" dirty="0" err="1">
                <a:latin typeface="Times New Roman" panose="02020603050405020304" pitchFamily="18" charset="0"/>
                <a:cs typeface="Times New Roman" panose="02020603050405020304" pitchFamily="18" charset="0"/>
              </a:rPr>
              <a:t>ерекшеліктеріне</a:t>
            </a:r>
            <a:r>
              <a:rPr lang="x-none" dirty="0">
                <a:latin typeface="Times New Roman" panose="02020603050405020304" pitchFamily="18" charset="0"/>
                <a:cs typeface="Times New Roman" panose="02020603050405020304" pitchFamily="18" charset="0"/>
              </a:rPr>
              <a:t> </a:t>
            </a:r>
            <a:r>
              <a:rPr lang="x-none" dirty="0" err="1">
                <a:latin typeface="Times New Roman" panose="02020603050405020304" pitchFamily="18" charset="0"/>
                <a:cs typeface="Times New Roman" panose="02020603050405020304" pitchFamily="18" charset="0"/>
              </a:rPr>
              <a:t>бармай-ақ</a:t>
            </a:r>
            <a:r>
              <a:rPr lang="x-none" dirty="0">
                <a:latin typeface="Times New Roman" panose="02020603050405020304" pitchFamily="18" charset="0"/>
                <a:cs typeface="Times New Roman" panose="02020603050405020304" pitchFamily="18" charset="0"/>
              </a:rPr>
              <a:t> </a:t>
            </a:r>
            <a:r>
              <a:rPr lang="x-none" dirty="0" err="1">
                <a:latin typeface="Times New Roman" panose="02020603050405020304" pitchFamily="18" charset="0"/>
                <a:cs typeface="Times New Roman" panose="02020603050405020304" pitchFamily="18" charset="0"/>
              </a:rPr>
              <a:t>жұмыс</a:t>
            </a:r>
            <a:r>
              <a:rPr lang="x-none" dirty="0">
                <a:latin typeface="Times New Roman" panose="02020603050405020304" pitchFamily="18" charset="0"/>
                <a:cs typeface="Times New Roman" panose="02020603050405020304" pitchFamily="18" charset="0"/>
              </a:rPr>
              <a:t> </a:t>
            </a:r>
            <a:r>
              <a:rPr lang="x-none" dirty="0" err="1">
                <a:latin typeface="Times New Roman" panose="02020603050405020304" pitchFamily="18" charset="0"/>
                <a:cs typeface="Times New Roman" panose="02020603050405020304" pitchFamily="18" charset="0"/>
              </a:rPr>
              <a:t>істеуге</a:t>
            </a:r>
            <a:r>
              <a:rPr lang="x-none" dirty="0">
                <a:latin typeface="Times New Roman" panose="02020603050405020304" pitchFamily="18" charset="0"/>
                <a:cs typeface="Times New Roman" panose="02020603050405020304" pitchFamily="18" charset="0"/>
              </a:rPr>
              <a:t> </a:t>
            </a:r>
            <a:r>
              <a:rPr lang="x-none" dirty="0" err="1">
                <a:latin typeface="Times New Roman" panose="02020603050405020304" pitchFamily="18" charset="0"/>
                <a:cs typeface="Times New Roman" panose="02020603050405020304" pitchFamily="18" charset="0"/>
              </a:rPr>
              <a:t>мүмкіндік</a:t>
            </a:r>
            <a:r>
              <a:rPr lang="x-none" dirty="0">
                <a:latin typeface="Times New Roman" panose="02020603050405020304" pitchFamily="18" charset="0"/>
                <a:cs typeface="Times New Roman" panose="02020603050405020304" pitchFamily="18" charset="0"/>
              </a:rPr>
              <a:t> </a:t>
            </a:r>
            <a:r>
              <a:rPr lang="x-none" dirty="0" err="1">
                <a:latin typeface="Times New Roman" panose="02020603050405020304" pitchFamily="18" charset="0"/>
                <a:cs typeface="Times New Roman" panose="02020603050405020304" pitchFamily="18" charset="0"/>
              </a:rPr>
              <a:t>береді</a:t>
            </a:r>
            <a:r>
              <a:rPr lang="x-none" dirty="0">
                <a:latin typeface="Times New Roman" panose="02020603050405020304" pitchFamily="18" charset="0"/>
                <a:cs typeface="Times New Roman" panose="02020603050405020304" pitchFamily="18" charset="0"/>
              </a:rPr>
              <a:t>.</a:t>
            </a:r>
          </a:p>
        </p:txBody>
      </p:sp>
      <p:pic>
        <p:nvPicPr>
          <p:cNvPr id="2050" name="Picture 2" descr="JavaScript ES7 OOP. Abstraction. Class. #1 - YouTube">
            <a:extLst>
              <a:ext uri="{FF2B5EF4-FFF2-40B4-BE49-F238E27FC236}">
                <a16:creationId xmlns:a16="http://schemas.microsoft.com/office/drawing/2014/main" xmlns="" id="{31C95DCE-E5BE-440F-886C-DCE6A9F424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6289" y="399461"/>
            <a:ext cx="5385847" cy="3029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306023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1528</TotalTime>
  <Words>2138</Words>
  <Application>Microsoft Office PowerPoint</Application>
  <PresentationFormat>Произвольный</PresentationFormat>
  <Paragraphs>196</Paragraphs>
  <Slides>34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34</vt:i4>
      </vt:variant>
    </vt:vector>
  </HeadingPairs>
  <TitlesOfParts>
    <vt:vector size="35" baseType="lpstr">
      <vt:lpstr>Тема Office</vt:lpstr>
      <vt:lpstr>АЖ жобалауға  нысанды-бағытталған тәсіл</vt:lpstr>
      <vt:lpstr>Нысанға - бағытталған тәсіл</vt:lpstr>
      <vt:lpstr>ОБТ дамуына себепші болған проблемалар</vt:lpstr>
      <vt:lpstr>Тарих</vt:lpstr>
      <vt:lpstr>Презентация PowerPoint</vt:lpstr>
      <vt:lpstr>Презентация PowerPoint</vt:lpstr>
      <vt:lpstr>ОБТ концептуалды негізін объектілік модель құрайды.   Оны құрудың негізгі принциптері: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НАЗАРЛАРЫҢЫЗҒА РАХМЕТ!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HP OpenView  бағдарламалық шешімдері, бағдарламалардың жеке орындалуы.</dc:title>
  <dc:creator>Базаркулова Инкар Ерболаткызы</dc:creator>
  <cp:lastModifiedBy>Aibek Ibraimkulov</cp:lastModifiedBy>
  <cp:revision>27</cp:revision>
  <dcterms:created xsi:type="dcterms:W3CDTF">2021-11-04T14:56:01Z</dcterms:created>
  <dcterms:modified xsi:type="dcterms:W3CDTF">2021-12-22T20:16:24Z</dcterms:modified>
</cp:coreProperties>
</file>