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72" r:id="rId10"/>
    <p:sldId id="273" r:id="rId11"/>
    <p:sldId id="263" r:id="rId12"/>
    <p:sldId id="268" r:id="rId13"/>
    <p:sldId id="269" r:id="rId14"/>
    <p:sldId id="266" r:id="rId15"/>
  </p:sldIdLst>
  <p:sldSz cx="9144000" cy="5143500" type="screen16x9"/>
  <p:notesSz cx="6858000" cy="9144000"/>
  <p:embeddedFontLst>
    <p:embeddedFont>
      <p:font typeface="Raleway" panose="020B0604020202020204" charset="0"/>
      <p:regular r:id="rId17"/>
      <p:bold r:id="rId18"/>
      <p:italic r:id="rId19"/>
      <p:boldItalic r:id="rId20"/>
    </p:embeddedFont>
    <p:embeddedFont>
      <p:font typeface="Montserrat" panose="020B0604020202020204" charset="0"/>
      <p:regular r:id="rId21"/>
      <p:bold r:id="rId22"/>
      <p:italic r:id="rId23"/>
      <p:boldItalic r:id="rId24"/>
    </p:embeddedFont>
    <p:embeddedFont>
      <p:font typeface="Josefin Slab SemiBold" panose="020B0604020202020204" charset="0"/>
      <p:regular r:id="rId25"/>
      <p:bold r:id="rId26"/>
      <p:italic r:id="rId27"/>
      <p:boldItalic r:id="rId28"/>
    </p:embeddedFont>
    <p:embeddedFont>
      <p:font typeface="Source Sans Pro" panose="020B060402020202020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gUfqUNMXeGevrPZb4f7MuGw0m1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24523A6-C7E9-4206-945A-D820A6876502}">
  <a:tblStyle styleId="{B24523A6-C7E9-4206-945A-D820A687650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5"/>
          </a:solidFill>
        </a:fill>
      </a:tcStyle>
    </a:wholeTbl>
    <a:band1H>
      <a:tcTxStyle/>
      <a:tcStyle>
        <a:tcBdr/>
        <a:fill>
          <a:solidFill>
            <a:schemeClr val="accent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05265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3" name="Google Shape;3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1" name="Google Shape;59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673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1" name="Google Shape;45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2" name="Google Shape;4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9" name="Google Shape;5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5" name="Google Shape;5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1" name="Google Shape;5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8" name="Google Shape;5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13"/>
          <p:cNvGrpSpPr/>
          <p:nvPr/>
        </p:nvGrpSpPr>
        <p:grpSpPr>
          <a:xfrm>
            <a:off x="419709" y="2145760"/>
            <a:ext cx="289868" cy="852000"/>
            <a:chOff x="456616" y="2161477"/>
            <a:chExt cx="289868" cy="852000"/>
          </a:xfrm>
        </p:grpSpPr>
        <p:sp>
          <p:nvSpPr>
            <p:cNvPr id="10" name="Google Shape;10;p13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3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3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" name="Google Shape;15;p13"/>
          <p:cNvGrpSpPr/>
          <p:nvPr/>
        </p:nvGrpSpPr>
        <p:grpSpPr>
          <a:xfrm>
            <a:off x="6514438" y="4556641"/>
            <a:ext cx="2808779" cy="1148975"/>
            <a:chOff x="6525475" y="148600"/>
            <a:chExt cx="2808779" cy="1148975"/>
          </a:xfrm>
        </p:grpSpPr>
        <p:sp>
          <p:nvSpPr>
            <p:cNvPr id="16" name="Google Shape;16;p13"/>
            <p:cNvSpPr/>
            <p:nvPr/>
          </p:nvSpPr>
          <p:spPr>
            <a:xfrm>
              <a:off x="6629575" y="195700"/>
              <a:ext cx="2704679" cy="110187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50913" y="44074"/>
                  </a:moveTo>
                  <a:lnTo>
                    <a:pt x="25442" y="44074"/>
                  </a:lnTo>
                  <a:lnTo>
                    <a:pt x="25442" y="1"/>
                  </a:lnTo>
                  <a:lnTo>
                    <a:pt x="1" y="1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3"/>
            <p:cNvSpPr/>
            <p:nvPr/>
          </p:nvSpPr>
          <p:spPr>
            <a:xfrm>
              <a:off x="6525475" y="148600"/>
              <a:ext cx="118575" cy="118550"/>
            </a:xfrm>
            <a:custGeom>
              <a:avLst/>
              <a:gdLst/>
              <a:ahLst/>
              <a:cxnLst/>
              <a:rect l="l" t="t" r="r" b="b"/>
              <a:pathLst>
                <a:path w="4743" h="4742" fill="none" extrusionOk="0">
                  <a:moveTo>
                    <a:pt x="0" y="2037"/>
                  </a:moveTo>
                  <a:cubicBezTo>
                    <a:pt x="0" y="3830"/>
                    <a:pt x="2189" y="4742"/>
                    <a:pt x="3465" y="3465"/>
                  </a:cubicBezTo>
                  <a:cubicBezTo>
                    <a:pt x="4742" y="2189"/>
                    <a:pt x="3830" y="0"/>
                    <a:pt x="2037" y="30"/>
                  </a:cubicBezTo>
                  <a:cubicBezTo>
                    <a:pt x="912" y="30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13"/>
          <p:cNvGrpSpPr/>
          <p:nvPr/>
        </p:nvGrpSpPr>
        <p:grpSpPr>
          <a:xfrm>
            <a:off x="2758638" y="4173929"/>
            <a:ext cx="3178775" cy="1439250"/>
            <a:chOff x="2608550" y="4236013"/>
            <a:chExt cx="3178775" cy="1439250"/>
          </a:xfrm>
        </p:grpSpPr>
        <p:grpSp>
          <p:nvGrpSpPr>
            <p:cNvPr id="19" name="Google Shape;19;p13"/>
            <p:cNvGrpSpPr/>
            <p:nvPr/>
          </p:nvGrpSpPr>
          <p:grpSpPr>
            <a:xfrm rot="10800000" flipH="1">
              <a:off x="2608550" y="4596963"/>
              <a:ext cx="1368260" cy="1078296"/>
              <a:chOff x="4231725" y="-443721"/>
              <a:chExt cx="1368260" cy="1078296"/>
            </a:xfrm>
          </p:grpSpPr>
          <p:sp>
            <p:nvSpPr>
              <p:cNvPr id="20" name="Google Shape;20;p13"/>
              <p:cNvSpPr/>
              <p:nvPr/>
            </p:nvSpPr>
            <p:spPr>
              <a:xfrm>
                <a:off x="4327869" y="-443721"/>
                <a:ext cx="1272116" cy="1006875"/>
              </a:xfrm>
              <a:custGeom>
                <a:avLst/>
                <a:gdLst/>
                <a:ahLst/>
                <a:cxnLst/>
                <a:rect l="l" t="t" r="r" b="b"/>
                <a:pathLst>
                  <a:path w="32677" h="40275" fill="none" extrusionOk="0">
                    <a:moveTo>
                      <a:pt x="1" y="40274"/>
                    </a:moveTo>
                    <a:lnTo>
                      <a:pt x="32676" y="40274"/>
                    </a:lnTo>
                    <a:lnTo>
                      <a:pt x="32676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3"/>
              <p:cNvSpPr/>
              <p:nvPr/>
            </p:nvSpPr>
            <p:spPr>
              <a:xfrm>
                <a:off x="4231725" y="516000"/>
                <a:ext cx="11782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4743" fill="none" extrusionOk="0">
                    <a:moveTo>
                      <a:pt x="1" y="2037"/>
                    </a:moveTo>
                    <a:cubicBezTo>
                      <a:pt x="1" y="3830"/>
                      <a:pt x="2159" y="4742"/>
                      <a:pt x="3436" y="3466"/>
                    </a:cubicBezTo>
                    <a:cubicBezTo>
                      <a:pt x="4712" y="2189"/>
                      <a:pt x="3800" y="1"/>
                      <a:pt x="2007" y="31"/>
                    </a:cubicBezTo>
                    <a:cubicBezTo>
                      <a:pt x="882" y="31"/>
                      <a:pt x="1" y="912"/>
                      <a:pt x="1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13"/>
            <p:cNvGrpSpPr/>
            <p:nvPr/>
          </p:nvGrpSpPr>
          <p:grpSpPr>
            <a:xfrm rot="10800000" flipH="1">
              <a:off x="3550450" y="4236013"/>
              <a:ext cx="1129225" cy="1439250"/>
              <a:chOff x="5173625" y="-443725"/>
              <a:chExt cx="1129225" cy="1439250"/>
            </a:xfrm>
          </p:grpSpPr>
          <p:sp>
            <p:nvSpPr>
              <p:cNvPr id="23" name="Google Shape;23;p13"/>
              <p:cNvSpPr/>
              <p:nvPr/>
            </p:nvSpPr>
            <p:spPr>
              <a:xfrm>
                <a:off x="5219975" y="-443725"/>
                <a:ext cx="1082875" cy="1320700"/>
              </a:xfrm>
              <a:custGeom>
                <a:avLst/>
                <a:gdLst/>
                <a:ahLst/>
                <a:cxnLst/>
                <a:rect l="l" t="t" r="r" b="b"/>
                <a:pathLst>
                  <a:path w="43315" h="52828" fill="none" extrusionOk="0">
                    <a:moveTo>
                      <a:pt x="0" y="52828"/>
                    </a:moveTo>
                    <a:lnTo>
                      <a:pt x="0" y="25836"/>
                    </a:lnTo>
                    <a:lnTo>
                      <a:pt x="43314" y="25836"/>
                    </a:lnTo>
                    <a:lnTo>
                      <a:pt x="43314" y="0"/>
                    </a:ln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13"/>
              <p:cNvSpPr/>
              <p:nvPr/>
            </p:nvSpPr>
            <p:spPr>
              <a:xfrm>
                <a:off x="5173625" y="876950"/>
                <a:ext cx="117800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2" h="4743" fill="none" extrusionOk="0">
                    <a:moveTo>
                      <a:pt x="0" y="2037"/>
                    </a:moveTo>
                    <a:cubicBezTo>
                      <a:pt x="0" y="3830"/>
                      <a:pt x="2158" y="4742"/>
                      <a:pt x="3435" y="3466"/>
                    </a:cubicBezTo>
                    <a:cubicBezTo>
                      <a:pt x="4711" y="2189"/>
                      <a:pt x="3800" y="1"/>
                      <a:pt x="2006" y="1"/>
                    </a:cubicBezTo>
                    <a:cubicBezTo>
                      <a:pt x="882" y="31"/>
                      <a:pt x="0" y="912"/>
                      <a:pt x="0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13"/>
            <p:cNvGrpSpPr/>
            <p:nvPr/>
          </p:nvGrpSpPr>
          <p:grpSpPr>
            <a:xfrm rot="10800000">
              <a:off x="4867050" y="4596963"/>
              <a:ext cx="920275" cy="1078300"/>
              <a:chOff x="4679675" y="-443725"/>
              <a:chExt cx="920275" cy="1078300"/>
            </a:xfrm>
          </p:grpSpPr>
          <p:sp>
            <p:nvSpPr>
              <p:cNvPr id="26" name="Google Shape;26;p13"/>
              <p:cNvSpPr/>
              <p:nvPr/>
            </p:nvSpPr>
            <p:spPr>
              <a:xfrm>
                <a:off x="4783025" y="-443725"/>
                <a:ext cx="816925" cy="1006875"/>
              </a:xfrm>
              <a:custGeom>
                <a:avLst/>
                <a:gdLst/>
                <a:ahLst/>
                <a:cxnLst/>
                <a:rect l="l" t="t" r="r" b="b"/>
                <a:pathLst>
                  <a:path w="32677" h="40275" fill="none" extrusionOk="0">
                    <a:moveTo>
                      <a:pt x="1" y="40274"/>
                    </a:moveTo>
                    <a:lnTo>
                      <a:pt x="32676" y="40274"/>
                    </a:lnTo>
                    <a:lnTo>
                      <a:pt x="32676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13"/>
              <p:cNvSpPr/>
              <p:nvPr/>
            </p:nvSpPr>
            <p:spPr>
              <a:xfrm>
                <a:off x="4679675" y="516000"/>
                <a:ext cx="11782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4743" fill="none" extrusionOk="0">
                    <a:moveTo>
                      <a:pt x="1" y="2037"/>
                    </a:moveTo>
                    <a:cubicBezTo>
                      <a:pt x="1" y="3830"/>
                      <a:pt x="2159" y="4742"/>
                      <a:pt x="3436" y="3466"/>
                    </a:cubicBezTo>
                    <a:cubicBezTo>
                      <a:pt x="4712" y="2189"/>
                      <a:pt x="3800" y="1"/>
                      <a:pt x="2007" y="31"/>
                    </a:cubicBezTo>
                    <a:cubicBezTo>
                      <a:pt x="882" y="31"/>
                      <a:pt x="1" y="912"/>
                      <a:pt x="1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13"/>
            <p:cNvGrpSpPr/>
            <p:nvPr/>
          </p:nvGrpSpPr>
          <p:grpSpPr>
            <a:xfrm rot="10800000">
              <a:off x="4164150" y="4236013"/>
              <a:ext cx="1129225" cy="1439250"/>
              <a:chOff x="5173625" y="-443725"/>
              <a:chExt cx="1129225" cy="1439250"/>
            </a:xfrm>
          </p:grpSpPr>
          <p:sp>
            <p:nvSpPr>
              <p:cNvPr id="29" name="Google Shape;29;p13"/>
              <p:cNvSpPr/>
              <p:nvPr/>
            </p:nvSpPr>
            <p:spPr>
              <a:xfrm>
                <a:off x="5219975" y="-443725"/>
                <a:ext cx="1082875" cy="1320700"/>
              </a:xfrm>
              <a:custGeom>
                <a:avLst/>
                <a:gdLst/>
                <a:ahLst/>
                <a:cxnLst/>
                <a:rect l="l" t="t" r="r" b="b"/>
                <a:pathLst>
                  <a:path w="43315" h="52828" fill="none" extrusionOk="0">
                    <a:moveTo>
                      <a:pt x="0" y="52828"/>
                    </a:moveTo>
                    <a:lnTo>
                      <a:pt x="0" y="25836"/>
                    </a:lnTo>
                    <a:lnTo>
                      <a:pt x="43314" y="25836"/>
                    </a:lnTo>
                    <a:lnTo>
                      <a:pt x="43314" y="0"/>
                    </a:ln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13"/>
              <p:cNvSpPr/>
              <p:nvPr/>
            </p:nvSpPr>
            <p:spPr>
              <a:xfrm>
                <a:off x="5173625" y="876950"/>
                <a:ext cx="117800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2" h="4743" fill="none" extrusionOk="0">
                    <a:moveTo>
                      <a:pt x="0" y="2037"/>
                    </a:moveTo>
                    <a:cubicBezTo>
                      <a:pt x="0" y="3830"/>
                      <a:pt x="2158" y="4742"/>
                      <a:pt x="3435" y="3466"/>
                    </a:cubicBezTo>
                    <a:cubicBezTo>
                      <a:pt x="4711" y="2189"/>
                      <a:pt x="3800" y="1"/>
                      <a:pt x="2006" y="1"/>
                    </a:cubicBezTo>
                    <a:cubicBezTo>
                      <a:pt x="882" y="31"/>
                      <a:pt x="0" y="912"/>
                      <a:pt x="0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1" name="Google Shape;31;p13"/>
          <p:cNvGrpSpPr/>
          <p:nvPr/>
        </p:nvGrpSpPr>
        <p:grpSpPr>
          <a:xfrm rot="10800000" flipH="1">
            <a:off x="7154325" y="3924763"/>
            <a:ext cx="474200" cy="1505350"/>
            <a:chOff x="3995775" y="-443725"/>
            <a:chExt cx="474200" cy="1505350"/>
          </a:xfrm>
        </p:grpSpPr>
        <p:sp>
          <p:nvSpPr>
            <p:cNvPr id="32" name="Google Shape;32;p13"/>
            <p:cNvSpPr/>
            <p:nvPr/>
          </p:nvSpPr>
          <p:spPr>
            <a:xfrm>
              <a:off x="4042125" y="-443725"/>
              <a:ext cx="427850" cy="1386800"/>
            </a:xfrm>
            <a:custGeom>
              <a:avLst/>
              <a:gdLst/>
              <a:ahLst/>
              <a:cxnLst/>
              <a:rect l="l" t="t" r="r" b="b"/>
              <a:pathLst>
                <a:path w="17114" h="55472" fill="none" extrusionOk="0">
                  <a:moveTo>
                    <a:pt x="1" y="55472"/>
                  </a:moveTo>
                  <a:lnTo>
                    <a:pt x="1" y="40669"/>
                  </a:lnTo>
                  <a:lnTo>
                    <a:pt x="17114" y="40669"/>
                  </a:lnTo>
                  <a:lnTo>
                    <a:pt x="171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3"/>
            <p:cNvSpPr/>
            <p:nvPr/>
          </p:nvSpPr>
          <p:spPr>
            <a:xfrm>
              <a:off x="3995775" y="943825"/>
              <a:ext cx="117825" cy="117800"/>
            </a:xfrm>
            <a:custGeom>
              <a:avLst/>
              <a:gdLst/>
              <a:ahLst/>
              <a:cxnLst/>
              <a:rect l="l" t="t" r="r" b="b"/>
              <a:pathLst>
                <a:path w="4713" h="4712" fill="none" extrusionOk="0">
                  <a:moveTo>
                    <a:pt x="1" y="2006"/>
                  </a:moveTo>
                  <a:cubicBezTo>
                    <a:pt x="1" y="3830"/>
                    <a:pt x="2159" y="4712"/>
                    <a:pt x="3435" y="3465"/>
                  </a:cubicBezTo>
                  <a:cubicBezTo>
                    <a:pt x="4712" y="2189"/>
                    <a:pt x="3800" y="0"/>
                    <a:pt x="2007" y="0"/>
                  </a:cubicBezTo>
                  <a:cubicBezTo>
                    <a:pt x="882" y="0"/>
                    <a:pt x="1" y="912"/>
                    <a:pt x="1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34;p13"/>
          <p:cNvGrpSpPr/>
          <p:nvPr/>
        </p:nvGrpSpPr>
        <p:grpSpPr>
          <a:xfrm>
            <a:off x="6612948" y="5750"/>
            <a:ext cx="1195349" cy="1078296"/>
            <a:chOff x="4404625" y="-443721"/>
            <a:chExt cx="1195349" cy="1078296"/>
          </a:xfrm>
        </p:grpSpPr>
        <p:sp>
          <p:nvSpPr>
            <p:cNvPr id="35" name="Google Shape;35;p13"/>
            <p:cNvSpPr/>
            <p:nvPr/>
          </p:nvSpPr>
          <p:spPr>
            <a:xfrm>
              <a:off x="4501128" y="-443721"/>
              <a:ext cx="1098846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3"/>
            <p:cNvSpPr/>
            <p:nvPr/>
          </p:nvSpPr>
          <p:spPr>
            <a:xfrm>
              <a:off x="440462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" name="Google Shape;37;p13"/>
          <p:cNvGrpSpPr/>
          <p:nvPr/>
        </p:nvGrpSpPr>
        <p:grpSpPr>
          <a:xfrm>
            <a:off x="7429151" y="-104276"/>
            <a:ext cx="1129225" cy="1439250"/>
            <a:chOff x="5173625" y="-443725"/>
            <a:chExt cx="1129225" cy="1439250"/>
          </a:xfrm>
        </p:grpSpPr>
        <p:sp>
          <p:nvSpPr>
            <p:cNvPr id="38" name="Google Shape;38;p13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3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13"/>
          <p:cNvGrpSpPr/>
          <p:nvPr/>
        </p:nvGrpSpPr>
        <p:grpSpPr>
          <a:xfrm>
            <a:off x="3121150" y="-475160"/>
            <a:ext cx="482550" cy="1505350"/>
            <a:chOff x="3121150" y="-443725"/>
            <a:chExt cx="482550" cy="1505350"/>
          </a:xfrm>
        </p:grpSpPr>
        <p:sp>
          <p:nvSpPr>
            <p:cNvPr id="41" name="Google Shape;41;p13"/>
            <p:cNvSpPr/>
            <p:nvPr/>
          </p:nvSpPr>
          <p:spPr>
            <a:xfrm>
              <a:off x="3121150" y="-443725"/>
              <a:ext cx="427075" cy="1386800"/>
            </a:xfrm>
            <a:custGeom>
              <a:avLst/>
              <a:gdLst/>
              <a:ahLst/>
              <a:cxnLst/>
              <a:rect l="l" t="t" r="r" b="b"/>
              <a:pathLst>
                <a:path w="17083" h="55472" fill="none" extrusionOk="0">
                  <a:moveTo>
                    <a:pt x="17083" y="55472"/>
                  </a:moveTo>
                  <a:lnTo>
                    <a:pt x="17083" y="40669"/>
                  </a:lnTo>
                  <a:lnTo>
                    <a:pt x="0" y="40669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3"/>
            <p:cNvSpPr/>
            <p:nvPr/>
          </p:nvSpPr>
          <p:spPr>
            <a:xfrm>
              <a:off x="3485125" y="943825"/>
              <a:ext cx="118575" cy="117800"/>
            </a:xfrm>
            <a:custGeom>
              <a:avLst/>
              <a:gdLst/>
              <a:ahLst/>
              <a:cxnLst/>
              <a:rect l="l" t="t" r="r" b="b"/>
              <a:pathLst>
                <a:path w="4743" h="4712" fill="none" extrusionOk="0">
                  <a:moveTo>
                    <a:pt x="4743" y="2006"/>
                  </a:moveTo>
                  <a:cubicBezTo>
                    <a:pt x="4743" y="3830"/>
                    <a:pt x="2554" y="4712"/>
                    <a:pt x="1277" y="3465"/>
                  </a:cubicBezTo>
                  <a:cubicBezTo>
                    <a:pt x="1" y="2189"/>
                    <a:pt x="913" y="0"/>
                    <a:pt x="2706" y="0"/>
                  </a:cubicBezTo>
                  <a:cubicBezTo>
                    <a:pt x="3831" y="0"/>
                    <a:pt x="4743" y="912"/>
                    <a:pt x="4743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13"/>
          <p:cNvGrpSpPr/>
          <p:nvPr/>
        </p:nvGrpSpPr>
        <p:grpSpPr>
          <a:xfrm>
            <a:off x="1990425" y="-467301"/>
            <a:ext cx="929375" cy="1078300"/>
            <a:chOff x="1990425" y="-443725"/>
            <a:chExt cx="929375" cy="1078300"/>
          </a:xfrm>
        </p:grpSpPr>
        <p:sp>
          <p:nvSpPr>
            <p:cNvPr id="44" name="Google Shape;44;p13"/>
            <p:cNvSpPr/>
            <p:nvPr/>
          </p:nvSpPr>
          <p:spPr>
            <a:xfrm>
              <a:off x="1990425" y="-443725"/>
              <a:ext cx="826800" cy="1006875"/>
            </a:xfrm>
            <a:custGeom>
              <a:avLst/>
              <a:gdLst/>
              <a:ahLst/>
              <a:cxnLst/>
              <a:rect l="l" t="t" r="r" b="b"/>
              <a:pathLst>
                <a:path w="33072" h="40275" fill="none" extrusionOk="0">
                  <a:moveTo>
                    <a:pt x="33071" y="40274"/>
                  </a:moveTo>
                  <a:lnTo>
                    <a:pt x="0" y="4027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3"/>
            <p:cNvSpPr/>
            <p:nvPr/>
          </p:nvSpPr>
          <p:spPr>
            <a:xfrm>
              <a:off x="2801225" y="51600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3" y="31"/>
                    <a:pt x="2706" y="31"/>
                  </a:cubicBezTo>
                  <a:cubicBezTo>
                    <a:pt x="3831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" name="Google Shape;46;p13"/>
          <p:cNvGrpSpPr/>
          <p:nvPr/>
        </p:nvGrpSpPr>
        <p:grpSpPr>
          <a:xfrm>
            <a:off x="1287525" y="-467301"/>
            <a:ext cx="1138350" cy="1439250"/>
            <a:chOff x="1287525" y="-443725"/>
            <a:chExt cx="1138350" cy="1439250"/>
          </a:xfrm>
        </p:grpSpPr>
        <p:sp>
          <p:nvSpPr>
            <p:cNvPr id="47" name="Google Shape;47;p13"/>
            <p:cNvSpPr/>
            <p:nvPr/>
          </p:nvSpPr>
          <p:spPr>
            <a:xfrm>
              <a:off x="128752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43314" y="52828"/>
                  </a:moveTo>
                  <a:lnTo>
                    <a:pt x="43314" y="25836"/>
                  </a:lnTo>
                  <a:lnTo>
                    <a:pt x="0" y="2583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3"/>
            <p:cNvSpPr/>
            <p:nvPr/>
          </p:nvSpPr>
          <p:spPr>
            <a:xfrm>
              <a:off x="2307300" y="87695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" name="Google Shape;49;p13"/>
          <p:cNvGrpSpPr/>
          <p:nvPr/>
        </p:nvGrpSpPr>
        <p:grpSpPr>
          <a:xfrm>
            <a:off x="-241900" y="488800"/>
            <a:ext cx="1375425" cy="572805"/>
            <a:chOff x="-241900" y="154825"/>
            <a:chExt cx="1375425" cy="572805"/>
          </a:xfrm>
        </p:grpSpPr>
        <p:sp>
          <p:nvSpPr>
            <p:cNvPr id="50" name="Google Shape;50;p13"/>
            <p:cNvSpPr/>
            <p:nvPr/>
          </p:nvSpPr>
          <p:spPr>
            <a:xfrm>
              <a:off x="-241900" y="201925"/>
              <a:ext cx="1272850" cy="52570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0" y="44074"/>
                  </a:moveTo>
                  <a:lnTo>
                    <a:pt x="25077" y="44074"/>
                  </a:lnTo>
                  <a:lnTo>
                    <a:pt x="25077" y="1"/>
                  </a:lnTo>
                  <a:lnTo>
                    <a:pt x="50913" y="1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3"/>
            <p:cNvSpPr/>
            <p:nvPr/>
          </p:nvSpPr>
          <p:spPr>
            <a:xfrm>
              <a:off x="1015725" y="154825"/>
              <a:ext cx="117800" cy="118550"/>
            </a:xfrm>
            <a:custGeom>
              <a:avLst/>
              <a:gdLst/>
              <a:ahLst/>
              <a:cxnLst/>
              <a:rect l="l" t="t" r="r" b="b"/>
              <a:pathLst>
                <a:path w="4712" h="4742" fill="none" extrusionOk="0">
                  <a:moveTo>
                    <a:pt x="4712" y="2037"/>
                  </a:moveTo>
                  <a:cubicBezTo>
                    <a:pt x="4712" y="3830"/>
                    <a:pt x="2554" y="4742"/>
                    <a:pt x="1277" y="3465"/>
                  </a:cubicBezTo>
                  <a:cubicBezTo>
                    <a:pt x="0" y="2189"/>
                    <a:pt x="882" y="30"/>
                    <a:pt x="2705" y="30"/>
                  </a:cubicBezTo>
                  <a:cubicBezTo>
                    <a:pt x="3800" y="0"/>
                    <a:pt x="4712" y="912"/>
                    <a:pt x="471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" name="Google Shape;52;p13"/>
          <p:cNvGrpSpPr/>
          <p:nvPr/>
        </p:nvGrpSpPr>
        <p:grpSpPr>
          <a:xfrm>
            <a:off x="3995775" y="-475160"/>
            <a:ext cx="474200" cy="1505350"/>
            <a:chOff x="3995775" y="-443725"/>
            <a:chExt cx="474200" cy="1505350"/>
          </a:xfrm>
        </p:grpSpPr>
        <p:sp>
          <p:nvSpPr>
            <p:cNvPr id="53" name="Google Shape;53;p13"/>
            <p:cNvSpPr/>
            <p:nvPr/>
          </p:nvSpPr>
          <p:spPr>
            <a:xfrm>
              <a:off x="4042125" y="-443725"/>
              <a:ext cx="427850" cy="1386800"/>
            </a:xfrm>
            <a:custGeom>
              <a:avLst/>
              <a:gdLst/>
              <a:ahLst/>
              <a:cxnLst/>
              <a:rect l="l" t="t" r="r" b="b"/>
              <a:pathLst>
                <a:path w="17114" h="55472" fill="none" extrusionOk="0">
                  <a:moveTo>
                    <a:pt x="1" y="55472"/>
                  </a:moveTo>
                  <a:lnTo>
                    <a:pt x="1" y="40669"/>
                  </a:lnTo>
                  <a:lnTo>
                    <a:pt x="17114" y="40669"/>
                  </a:lnTo>
                  <a:lnTo>
                    <a:pt x="171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3"/>
            <p:cNvSpPr/>
            <p:nvPr/>
          </p:nvSpPr>
          <p:spPr>
            <a:xfrm>
              <a:off x="3995775" y="943825"/>
              <a:ext cx="117825" cy="117800"/>
            </a:xfrm>
            <a:custGeom>
              <a:avLst/>
              <a:gdLst/>
              <a:ahLst/>
              <a:cxnLst/>
              <a:rect l="l" t="t" r="r" b="b"/>
              <a:pathLst>
                <a:path w="4713" h="4712" fill="none" extrusionOk="0">
                  <a:moveTo>
                    <a:pt x="1" y="2006"/>
                  </a:moveTo>
                  <a:cubicBezTo>
                    <a:pt x="1" y="3830"/>
                    <a:pt x="2159" y="4712"/>
                    <a:pt x="3435" y="3465"/>
                  </a:cubicBezTo>
                  <a:cubicBezTo>
                    <a:pt x="4712" y="2189"/>
                    <a:pt x="3800" y="0"/>
                    <a:pt x="2007" y="0"/>
                  </a:cubicBezTo>
                  <a:cubicBezTo>
                    <a:pt x="882" y="0"/>
                    <a:pt x="1" y="912"/>
                    <a:pt x="1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" name="Google Shape;55;p13"/>
          <p:cNvGrpSpPr/>
          <p:nvPr/>
        </p:nvGrpSpPr>
        <p:grpSpPr>
          <a:xfrm>
            <a:off x="4679675" y="-467301"/>
            <a:ext cx="920275" cy="1078300"/>
            <a:chOff x="4679675" y="-443725"/>
            <a:chExt cx="920275" cy="1078300"/>
          </a:xfrm>
        </p:grpSpPr>
        <p:sp>
          <p:nvSpPr>
            <p:cNvPr id="56" name="Google Shape;56;p13"/>
            <p:cNvSpPr/>
            <p:nvPr/>
          </p:nvSpPr>
          <p:spPr>
            <a:xfrm>
              <a:off x="4783025" y="-4437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467967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5173625" y="-467301"/>
            <a:ext cx="1129225" cy="1439250"/>
            <a:chOff x="5173625" y="-443725"/>
            <a:chExt cx="1129225" cy="1439250"/>
          </a:xfrm>
        </p:grpSpPr>
        <p:sp>
          <p:nvSpPr>
            <p:cNvPr id="59" name="Google Shape;59;p13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 rot="-5400000">
            <a:off x="7480661" y="4711607"/>
            <a:ext cx="2014792" cy="719731"/>
            <a:chOff x="-85248" y="4203623"/>
            <a:chExt cx="2014792" cy="719731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-85248" y="4203623"/>
              <a:ext cx="2014792" cy="469195"/>
              <a:chOff x="-35117" y="4163517"/>
              <a:chExt cx="2014792" cy="469195"/>
            </a:xfrm>
          </p:grpSpPr>
          <p:sp>
            <p:nvSpPr>
              <p:cNvPr id="63" name="Google Shape;63;p13"/>
              <p:cNvSpPr/>
              <p:nvPr/>
            </p:nvSpPr>
            <p:spPr>
              <a:xfrm rot="-5400000">
                <a:off x="712889" y="3459167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1861099" y="4163517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-85248" y="4454155"/>
              <a:ext cx="2014792" cy="469199"/>
              <a:chOff x="-35117" y="4345992"/>
              <a:chExt cx="2014792" cy="469199"/>
            </a:xfrm>
          </p:grpSpPr>
          <p:sp>
            <p:nvSpPr>
              <p:cNvPr id="66" name="Google Shape;66;p13"/>
              <p:cNvSpPr/>
              <p:nvPr/>
            </p:nvSpPr>
            <p:spPr>
              <a:xfrm rot="-5400000">
                <a:off x="712889" y="3641646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1861099" y="434599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929225" y="1472135"/>
            <a:ext cx="5411400" cy="1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929213" y="3288800"/>
            <a:ext cx="5005500" cy="4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22"/>
          <p:cNvGrpSpPr/>
          <p:nvPr/>
        </p:nvGrpSpPr>
        <p:grpSpPr>
          <a:xfrm rot="10800000">
            <a:off x="-483504" y="3973396"/>
            <a:ext cx="920275" cy="1078300"/>
            <a:chOff x="4679675" y="-1053325"/>
            <a:chExt cx="920275" cy="1078300"/>
          </a:xfrm>
        </p:grpSpPr>
        <p:sp>
          <p:nvSpPr>
            <p:cNvPr id="299" name="Google Shape;299;p22"/>
            <p:cNvSpPr/>
            <p:nvPr/>
          </p:nvSpPr>
          <p:spPr>
            <a:xfrm>
              <a:off x="4783025" y="-10533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22"/>
            <p:cNvSpPr/>
            <p:nvPr/>
          </p:nvSpPr>
          <p:spPr>
            <a:xfrm>
              <a:off x="4679675" y="-936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1" name="Google Shape;301;p22"/>
          <p:cNvGrpSpPr/>
          <p:nvPr/>
        </p:nvGrpSpPr>
        <p:grpSpPr>
          <a:xfrm rot="10800000">
            <a:off x="-364004" y="3564321"/>
            <a:ext cx="1129225" cy="1439250"/>
            <a:chOff x="5173625" y="-443725"/>
            <a:chExt cx="1129225" cy="1439250"/>
          </a:xfrm>
        </p:grpSpPr>
        <p:sp>
          <p:nvSpPr>
            <p:cNvPr id="302" name="Google Shape;302;p22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22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4" name="Google Shape;304;p22"/>
          <p:cNvGrpSpPr/>
          <p:nvPr/>
        </p:nvGrpSpPr>
        <p:grpSpPr>
          <a:xfrm rot="10800000" flipH="1">
            <a:off x="-351288" y="128489"/>
            <a:ext cx="2014792" cy="473129"/>
            <a:chOff x="-35117" y="4342063"/>
            <a:chExt cx="2014792" cy="473129"/>
          </a:xfrm>
        </p:grpSpPr>
        <p:sp>
          <p:nvSpPr>
            <p:cNvPr id="305" name="Google Shape;305;p22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22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" name="Google Shape;307;p22"/>
          <p:cNvGrpSpPr/>
          <p:nvPr/>
        </p:nvGrpSpPr>
        <p:grpSpPr>
          <a:xfrm rot="10800000" flipH="1">
            <a:off x="-407288" y="4585091"/>
            <a:ext cx="2014792" cy="473129"/>
            <a:chOff x="-35117" y="4342063"/>
            <a:chExt cx="2014792" cy="473129"/>
          </a:xfrm>
        </p:grpSpPr>
        <p:sp>
          <p:nvSpPr>
            <p:cNvPr id="308" name="Google Shape;308;p22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22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" name="Google Shape;310;p22"/>
          <p:cNvGrpSpPr/>
          <p:nvPr/>
        </p:nvGrpSpPr>
        <p:grpSpPr>
          <a:xfrm>
            <a:off x="-407297" y="4545227"/>
            <a:ext cx="2014792" cy="473129"/>
            <a:chOff x="-35117" y="4342063"/>
            <a:chExt cx="2014792" cy="473129"/>
          </a:xfrm>
        </p:grpSpPr>
        <p:sp>
          <p:nvSpPr>
            <p:cNvPr id="311" name="Google Shape;311;p22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22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3" name="Google Shape;313;p22"/>
          <p:cNvGrpSpPr/>
          <p:nvPr/>
        </p:nvGrpSpPr>
        <p:grpSpPr>
          <a:xfrm flipH="1">
            <a:off x="7755995" y="-324096"/>
            <a:ext cx="1129225" cy="1439250"/>
            <a:chOff x="5173625" y="-443725"/>
            <a:chExt cx="1129225" cy="1439250"/>
          </a:xfrm>
        </p:grpSpPr>
        <p:sp>
          <p:nvSpPr>
            <p:cNvPr id="314" name="Google Shape;314;p22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22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6" name="Google Shape;316;p22"/>
          <p:cNvGrpSpPr/>
          <p:nvPr/>
        </p:nvGrpSpPr>
        <p:grpSpPr>
          <a:xfrm>
            <a:off x="7506654" y="-466167"/>
            <a:ext cx="920275" cy="1078300"/>
            <a:chOff x="4679675" y="-443725"/>
            <a:chExt cx="920275" cy="1078300"/>
          </a:xfrm>
        </p:grpSpPr>
        <p:sp>
          <p:nvSpPr>
            <p:cNvPr id="317" name="Google Shape;317;p22"/>
            <p:cNvSpPr/>
            <p:nvPr/>
          </p:nvSpPr>
          <p:spPr>
            <a:xfrm>
              <a:off x="4783025" y="-4437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467967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9" name="Google Shape;319;p22"/>
          <p:cNvGrpSpPr/>
          <p:nvPr/>
        </p:nvGrpSpPr>
        <p:grpSpPr>
          <a:xfrm flipH="1">
            <a:off x="7953845" y="-558321"/>
            <a:ext cx="1129225" cy="1439250"/>
            <a:chOff x="5173625" y="-443725"/>
            <a:chExt cx="1129225" cy="1439250"/>
          </a:xfrm>
        </p:grpSpPr>
        <p:sp>
          <p:nvSpPr>
            <p:cNvPr id="320" name="Google Shape;320;p22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22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2" name="Google Shape;322;p22"/>
          <p:cNvGrpSpPr/>
          <p:nvPr/>
        </p:nvGrpSpPr>
        <p:grpSpPr>
          <a:xfrm rot="10800000" flipH="1">
            <a:off x="-198888" y="-100111"/>
            <a:ext cx="2014792" cy="473129"/>
            <a:chOff x="-35117" y="4342063"/>
            <a:chExt cx="2014792" cy="473129"/>
          </a:xfrm>
        </p:grpSpPr>
        <p:sp>
          <p:nvSpPr>
            <p:cNvPr id="323" name="Google Shape;323;p22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2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oogle Shape;326;p23"/>
          <p:cNvGrpSpPr/>
          <p:nvPr/>
        </p:nvGrpSpPr>
        <p:grpSpPr>
          <a:xfrm flipH="1">
            <a:off x="-365562" y="4556641"/>
            <a:ext cx="2808779" cy="1148975"/>
            <a:chOff x="6525475" y="148600"/>
            <a:chExt cx="2808779" cy="1148975"/>
          </a:xfrm>
        </p:grpSpPr>
        <p:sp>
          <p:nvSpPr>
            <p:cNvPr id="327" name="Google Shape;327;p23"/>
            <p:cNvSpPr/>
            <p:nvPr/>
          </p:nvSpPr>
          <p:spPr>
            <a:xfrm>
              <a:off x="6629575" y="195700"/>
              <a:ext cx="2704679" cy="110187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50913" y="44074"/>
                  </a:moveTo>
                  <a:lnTo>
                    <a:pt x="25442" y="44074"/>
                  </a:lnTo>
                  <a:lnTo>
                    <a:pt x="25442" y="1"/>
                  </a:lnTo>
                  <a:lnTo>
                    <a:pt x="1" y="1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3"/>
            <p:cNvSpPr/>
            <p:nvPr/>
          </p:nvSpPr>
          <p:spPr>
            <a:xfrm>
              <a:off x="6525475" y="148600"/>
              <a:ext cx="118575" cy="118550"/>
            </a:xfrm>
            <a:custGeom>
              <a:avLst/>
              <a:gdLst/>
              <a:ahLst/>
              <a:cxnLst/>
              <a:rect l="l" t="t" r="r" b="b"/>
              <a:pathLst>
                <a:path w="4743" h="4742" fill="none" extrusionOk="0">
                  <a:moveTo>
                    <a:pt x="0" y="2037"/>
                  </a:moveTo>
                  <a:cubicBezTo>
                    <a:pt x="0" y="3830"/>
                    <a:pt x="2189" y="4742"/>
                    <a:pt x="3465" y="3465"/>
                  </a:cubicBezTo>
                  <a:cubicBezTo>
                    <a:pt x="4742" y="2189"/>
                    <a:pt x="3830" y="0"/>
                    <a:pt x="2037" y="30"/>
                  </a:cubicBezTo>
                  <a:cubicBezTo>
                    <a:pt x="912" y="30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9" name="Google Shape;329;p23"/>
          <p:cNvGrpSpPr/>
          <p:nvPr/>
        </p:nvGrpSpPr>
        <p:grpSpPr>
          <a:xfrm rot="10800000">
            <a:off x="7497756" y="4534879"/>
            <a:ext cx="1368260" cy="1078296"/>
            <a:chOff x="4231725" y="-443721"/>
            <a:chExt cx="1368260" cy="1078296"/>
          </a:xfrm>
        </p:grpSpPr>
        <p:sp>
          <p:nvSpPr>
            <p:cNvPr id="330" name="Google Shape;330;p23"/>
            <p:cNvSpPr/>
            <p:nvPr/>
          </p:nvSpPr>
          <p:spPr>
            <a:xfrm>
              <a:off x="4327869" y="-443721"/>
              <a:ext cx="1272116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3"/>
            <p:cNvSpPr/>
            <p:nvPr/>
          </p:nvSpPr>
          <p:spPr>
            <a:xfrm>
              <a:off x="423172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3"/>
          <p:cNvGrpSpPr/>
          <p:nvPr/>
        </p:nvGrpSpPr>
        <p:grpSpPr>
          <a:xfrm rot="10800000">
            <a:off x="6794891" y="4173929"/>
            <a:ext cx="1129225" cy="1439250"/>
            <a:chOff x="5173625" y="-443725"/>
            <a:chExt cx="1129225" cy="1439250"/>
          </a:xfrm>
        </p:grpSpPr>
        <p:sp>
          <p:nvSpPr>
            <p:cNvPr id="333" name="Google Shape;333;p23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3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5" name="Google Shape;335;p23"/>
          <p:cNvGrpSpPr/>
          <p:nvPr/>
        </p:nvGrpSpPr>
        <p:grpSpPr>
          <a:xfrm rot="10800000" flipH="1">
            <a:off x="3706041" y="4534879"/>
            <a:ext cx="920275" cy="1078300"/>
            <a:chOff x="4679675" y="-443725"/>
            <a:chExt cx="920275" cy="1078300"/>
          </a:xfrm>
        </p:grpSpPr>
        <p:sp>
          <p:nvSpPr>
            <p:cNvPr id="336" name="Google Shape;336;p23"/>
            <p:cNvSpPr/>
            <p:nvPr/>
          </p:nvSpPr>
          <p:spPr>
            <a:xfrm>
              <a:off x="4783025" y="-4437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23"/>
            <p:cNvSpPr/>
            <p:nvPr/>
          </p:nvSpPr>
          <p:spPr>
            <a:xfrm>
              <a:off x="467967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8" name="Google Shape;338;p23"/>
          <p:cNvGrpSpPr/>
          <p:nvPr/>
        </p:nvGrpSpPr>
        <p:grpSpPr>
          <a:xfrm rot="10800000" flipH="1">
            <a:off x="4199991" y="4173929"/>
            <a:ext cx="1129225" cy="1439250"/>
            <a:chOff x="5173625" y="-443725"/>
            <a:chExt cx="1129225" cy="1439250"/>
          </a:xfrm>
        </p:grpSpPr>
        <p:sp>
          <p:nvSpPr>
            <p:cNvPr id="339" name="Google Shape;339;p23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1" name="Google Shape;341;p23"/>
          <p:cNvGrpSpPr/>
          <p:nvPr/>
        </p:nvGrpSpPr>
        <p:grpSpPr>
          <a:xfrm rot="10800000">
            <a:off x="1329129" y="3924763"/>
            <a:ext cx="474200" cy="1505350"/>
            <a:chOff x="3995775" y="-443725"/>
            <a:chExt cx="474200" cy="1505350"/>
          </a:xfrm>
        </p:grpSpPr>
        <p:sp>
          <p:nvSpPr>
            <p:cNvPr id="342" name="Google Shape;342;p23"/>
            <p:cNvSpPr/>
            <p:nvPr/>
          </p:nvSpPr>
          <p:spPr>
            <a:xfrm>
              <a:off x="4042125" y="-443725"/>
              <a:ext cx="427850" cy="1386800"/>
            </a:xfrm>
            <a:custGeom>
              <a:avLst/>
              <a:gdLst/>
              <a:ahLst/>
              <a:cxnLst/>
              <a:rect l="l" t="t" r="r" b="b"/>
              <a:pathLst>
                <a:path w="17114" h="55472" fill="none" extrusionOk="0">
                  <a:moveTo>
                    <a:pt x="1" y="55472"/>
                  </a:moveTo>
                  <a:lnTo>
                    <a:pt x="1" y="40669"/>
                  </a:lnTo>
                  <a:lnTo>
                    <a:pt x="17114" y="40669"/>
                  </a:lnTo>
                  <a:lnTo>
                    <a:pt x="171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3995775" y="943825"/>
              <a:ext cx="117825" cy="117800"/>
            </a:xfrm>
            <a:custGeom>
              <a:avLst/>
              <a:gdLst/>
              <a:ahLst/>
              <a:cxnLst/>
              <a:rect l="l" t="t" r="r" b="b"/>
              <a:pathLst>
                <a:path w="4713" h="4712" fill="none" extrusionOk="0">
                  <a:moveTo>
                    <a:pt x="1" y="2006"/>
                  </a:moveTo>
                  <a:cubicBezTo>
                    <a:pt x="1" y="3830"/>
                    <a:pt x="2159" y="4712"/>
                    <a:pt x="3435" y="3465"/>
                  </a:cubicBezTo>
                  <a:cubicBezTo>
                    <a:pt x="4712" y="2189"/>
                    <a:pt x="3800" y="0"/>
                    <a:pt x="2007" y="0"/>
                  </a:cubicBezTo>
                  <a:cubicBezTo>
                    <a:pt x="882" y="0"/>
                    <a:pt x="1" y="912"/>
                    <a:pt x="1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4" name="Google Shape;344;p23"/>
          <p:cNvGrpSpPr/>
          <p:nvPr/>
        </p:nvGrpSpPr>
        <p:grpSpPr>
          <a:xfrm>
            <a:off x="6612948" y="5750"/>
            <a:ext cx="1195349" cy="1078296"/>
            <a:chOff x="4404625" y="-443721"/>
            <a:chExt cx="1195349" cy="1078296"/>
          </a:xfrm>
        </p:grpSpPr>
        <p:sp>
          <p:nvSpPr>
            <p:cNvPr id="345" name="Google Shape;345;p23"/>
            <p:cNvSpPr/>
            <p:nvPr/>
          </p:nvSpPr>
          <p:spPr>
            <a:xfrm>
              <a:off x="4501128" y="-443721"/>
              <a:ext cx="1098846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440462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7" name="Google Shape;347;p23"/>
          <p:cNvGrpSpPr/>
          <p:nvPr/>
        </p:nvGrpSpPr>
        <p:grpSpPr>
          <a:xfrm>
            <a:off x="7429151" y="-104276"/>
            <a:ext cx="1129225" cy="1439250"/>
            <a:chOff x="5173625" y="-443725"/>
            <a:chExt cx="1129225" cy="1439250"/>
          </a:xfrm>
        </p:grpSpPr>
        <p:sp>
          <p:nvSpPr>
            <p:cNvPr id="348" name="Google Shape;348;p23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23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0" name="Google Shape;350;p23"/>
          <p:cNvGrpSpPr/>
          <p:nvPr/>
        </p:nvGrpSpPr>
        <p:grpSpPr>
          <a:xfrm>
            <a:off x="3121150" y="-475160"/>
            <a:ext cx="482550" cy="1505350"/>
            <a:chOff x="3121150" y="-443725"/>
            <a:chExt cx="482550" cy="1505350"/>
          </a:xfrm>
        </p:grpSpPr>
        <p:sp>
          <p:nvSpPr>
            <p:cNvPr id="351" name="Google Shape;351;p23"/>
            <p:cNvSpPr/>
            <p:nvPr/>
          </p:nvSpPr>
          <p:spPr>
            <a:xfrm>
              <a:off x="3121150" y="-443725"/>
              <a:ext cx="427075" cy="1386800"/>
            </a:xfrm>
            <a:custGeom>
              <a:avLst/>
              <a:gdLst/>
              <a:ahLst/>
              <a:cxnLst/>
              <a:rect l="l" t="t" r="r" b="b"/>
              <a:pathLst>
                <a:path w="17083" h="55472" fill="none" extrusionOk="0">
                  <a:moveTo>
                    <a:pt x="17083" y="55472"/>
                  </a:moveTo>
                  <a:lnTo>
                    <a:pt x="17083" y="40669"/>
                  </a:lnTo>
                  <a:lnTo>
                    <a:pt x="0" y="40669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3485125" y="943825"/>
              <a:ext cx="118575" cy="117800"/>
            </a:xfrm>
            <a:custGeom>
              <a:avLst/>
              <a:gdLst/>
              <a:ahLst/>
              <a:cxnLst/>
              <a:rect l="l" t="t" r="r" b="b"/>
              <a:pathLst>
                <a:path w="4743" h="4712" fill="none" extrusionOk="0">
                  <a:moveTo>
                    <a:pt x="4743" y="2006"/>
                  </a:moveTo>
                  <a:cubicBezTo>
                    <a:pt x="4743" y="3830"/>
                    <a:pt x="2554" y="4712"/>
                    <a:pt x="1277" y="3465"/>
                  </a:cubicBezTo>
                  <a:cubicBezTo>
                    <a:pt x="1" y="2189"/>
                    <a:pt x="913" y="0"/>
                    <a:pt x="2706" y="0"/>
                  </a:cubicBezTo>
                  <a:cubicBezTo>
                    <a:pt x="3831" y="0"/>
                    <a:pt x="4743" y="912"/>
                    <a:pt x="4743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3" name="Google Shape;353;p23"/>
          <p:cNvGrpSpPr/>
          <p:nvPr/>
        </p:nvGrpSpPr>
        <p:grpSpPr>
          <a:xfrm>
            <a:off x="1990425" y="-467301"/>
            <a:ext cx="929375" cy="1078300"/>
            <a:chOff x="1990425" y="-443725"/>
            <a:chExt cx="929375" cy="1078300"/>
          </a:xfrm>
        </p:grpSpPr>
        <p:sp>
          <p:nvSpPr>
            <p:cNvPr id="354" name="Google Shape;354;p23"/>
            <p:cNvSpPr/>
            <p:nvPr/>
          </p:nvSpPr>
          <p:spPr>
            <a:xfrm>
              <a:off x="1990425" y="-443725"/>
              <a:ext cx="826800" cy="1006875"/>
            </a:xfrm>
            <a:custGeom>
              <a:avLst/>
              <a:gdLst/>
              <a:ahLst/>
              <a:cxnLst/>
              <a:rect l="l" t="t" r="r" b="b"/>
              <a:pathLst>
                <a:path w="33072" h="40275" fill="none" extrusionOk="0">
                  <a:moveTo>
                    <a:pt x="33071" y="40274"/>
                  </a:moveTo>
                  <a:lnTo>
                    <a:pt x="0" y="4027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801225" y="51600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3" y="31"/>
                    <a:pt x="2706" y="31"/>
                  </a:cubicBezTo>
                  <a:cubicBezTo>
                    <a:pt x="3831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1287525" y="-467301"/>
            <a:ext cx="1138350" cy="1439250"/>
            <a:chOff x="1287525" y="-443725"/>
            <a:chExt cx="1138350" cy="1439250"/>
          </a:xfrm>
        </p:grpSpPr>
        <p:sp>
          <p:nvSpPr>
            <p:cNvPr id="357" name="Google Shape;357;p23"/>
            <p:cNvSpPr/>
            <p:nvPr/>
          </p:nvSpPr>
          <p:spPr>
            <a:xfrm>
              <a:off x="128752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43314" y="52828"/>
                  </a:moveTo>
                  <a:lnTo>
                    <a:pt x="43314" y="25836"/>
                  </a:lnTo>
                  <a:lnTo>
                    <a:pt x="0" y="2583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2307300" y="87695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-241900" y="488800"/>
            <a:ext cx="1375425" cy="572805"/>
            <a:chOff x="-241900" y="154825"/>
            <a:chExt cx="1375425" cy="572805"/>
          </a:xfrm>
        </p:grpSpPr>
        <p:sp>
          <p:nvSpPr>
            <p:cNvPr id="360" name="Google Shape;360;p23"/>
            <p:cNvSpPr/>
            <p:nvPr/>
          </p:nvSpPr>
          <p:spPr>
            <a:xfrm>
              <a:off x="-241900" y="201925"/>
              <a:ext cx="1272850" cy="52570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0" y="44074"/>
                  </a:moveTo>
                  <a:lnTo>
                    <a:pt x="25077" y="44074"/>
                  </a:lnTo>
                  <a:lnTo>
                    <a:pt x="25077" y="1"/>
                  </a:lnTo>
                  <a:lnTo>
                    <a:pt x="50913" y="1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1015725" y="154825"/>
              <a:ext cx="117800" cy="118550"/>
            </a:xfrm>
            <a:custGeom>
              <a:avLst/>
              <a:gdLst/>
              <a:ahLst/>
              <a:cxnLst/>
              <a:rect l="l" t="t" r="r" b="b"/>
              <a:pathLst>
                <a:path w="4712" h="4742" fill="none" extrusionOk="0">
                  <a:moveTo>
                    <a:pt x="4712" y="2037"/>
                  </a:moveTo>
                  <a:cubicBezTo>
                    <a:pt x="4712" y="3830"/>
                    <a:pt x="2554" y="4742"/>
                    <a:pt x="1277" y="3465"/>
                  </a:cubicBezTo>
                  <a:cubicBezTo>
                    <a:pt x="0" y="2189"/>
                    <a:pt x="882" y="30"/>
                    <a:pt x="2705" y="30"/>
                  </a:cubicBezTo>
                  <a:cubicBezTo>
                    <a:pt x="3800" y="0"/>
                    <a:pt x="4712" y="912"/>
                    <a:pt x="471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3995775" y="-475160"/>
            <a:ext cx="474200" cy="1505350"/>
            <a:chOff x="3995775" y="-443725"/>
            <a:chExt cx="474200" cy="1505350"/>
          </a:xfrm>
        </p:grpSpPr>
        <p:sp>
          <p:nvSpPr>
            <p:cNvPr id="363" name="Google Shape;363;p23"/>
            <p:cNvSpPr/>
            <p:nvPr/>
          </p:nvSpPr>
          <p:spPr>
            <a:xfrm>
              <a:off x="4042125" y="-443725"/>
              <a:ext cx="427850" cy="1386800"/>
            </a:xfrm>
            <a:custGeom>
              <a:avLst/>
              <a:gdLst/>
              <a:ahLst/>
              <a:cxnLst/>
              <a:rect l="l" t="t" r="r" b="b"/>
              <a:pathLst>
                <a:path w="17114" h="55472" fill="none" extrusionOk="0">
                  <a:moveTo>
                    <a:pt x="1" y="55472"/>
                  </a:moveTo>
                  <a:lnTo>
                    <a:pt x="1" y="40669"/>
                  </a:lnTo>
                  <a:lnTo>
                    <a:pt x="17114" y="40669"/>
                  </a:lnTo>
                  <a:lnTo>
                    <a:pt x="171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3995775" y="943825"/>
              <a:ext cx="117825" cy="117800"/>
            </a:xfrm>
            <a:custGeom>
              <a:avLst/>
              <a:gdLst/>
              <a:ahLst/>
              <a:cxnLst/>
              <a:rect l="l" t="t" r="r" b="b"/>
              <a:pathLst>
                <a:path w="4713" h="4712" fill="none" extrusionOk="0">
                  <a:moveTo>
                    <a:pt x="1" y="2006"/>
                  </a:moveTo>
                  <a:cubicBezTo>
                    <a:pt x="1" y="3830"/>
                    <a:pt x="2159" y="4712"/>
                    <a:pt x="3435" y="3465"/>
                  </a:cubicBezTo>
                  <a:cubicBezTo>
                    <a:pt x="4712" y="2189"/>
                    <a:pt x="3800" y="0"/>
                    <a:pt x="2007" y="0"/>
                  </a:cubicBezTo>
                  <a:cubicBezTo>
                    <a:pt x="882" y="0"/>
                    <a:pt x="1" y="912"/>
                    <a:pt x="1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5" name="Google Shape;365;p23"/>
          <p:cNvGrpSpPr/>
          <p:nvPr/>
        </p:nvGrpSpPr>
        <p:grpSpPr>
          <a:xfrm>
            <a:off x="4679675" y="-467301"/>
            <a:ext cx="920275" cy="1078300"/>
            <a:chOff x="4679675" y="-443725"/>
            <a:chExt cx="920275" cy="1078300"/>
          </a:xfrm>
        </p:grpSpPr>
        <p:sp>
          <p:nvSpPr>
            <p:cNvPr id="366" name="Google Shape;366;p23"/>
            <p:cNvSpPr/>
            <p:nvPr/>
          </p:nvSpPr>
          <p:spPr>
            <a:xfrm>
              <a:off x="4783025" y="-4437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467967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8" name="Google Shape;368;p23"/>
          <p:cNvGrpSpPr/>
          <p:nvPr/>
        </p:nvGrpSpPr>
        <p:grpSpPr>
          <a:xfrm>
            <a:off x="5173625" y="-467301"/>
            <a:ext cx="1129225" cy="1439250"/>
            <a:chOff x="5173625" y="-443725"/>
            <a:chExt cx="1129225" cy="1439250"/>
          </a:xfrm>
        </p:grpSpPr>
        <p:sp>
          <p:nvSpPr>
            <p:cNvPr id="369" name="Google Shape;369;p23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1" name="Google Shape;371;p23"/>
          <p:cNvGrpSpPr/>
          <p:nvPr/>
        </p:nvGrpSpPr>
        <p:grpSpPr>
          <a:xfrm rot="5400000" flipH="1">
            <a:off x="-766399" y="4711607"/>
            <a:ext cx="2014792" cy="719731"/>
            <a:chOff x="-85248" y="4203623"/>
            <a:chExt cx="2014792" cy="719731"/>
          </a:xfrm>
        </p:grpSpPr>
        <p:grpSp>
          <p:nvGrpSpPr>
            <p:cNvPr id="372" name="Google Shape;372;p23"/>
            <p:cNvGrpSpPr/>
            <p:nvPr/>
          </p:nvGrpSpPr>
          <p:grpSpPr>
            <a:xfrm>
              <a:off x="-85248" y="4203623"/>
              <a:ext cx="2014792" cy="469195"/>
              <a:chOff x="-35117" y="4163517"/>
              <a:chExt cx="2014792" cy="469195"/>
            </a:xfrm>
          </p:grpSpPr>
          <p:sp>
            <p:nvSpPr>
              <p:cNvPr id="373" name="Google Shape;373;p23"/>
              <p:cNvSpPr/>
              <p:nvPr/>
            </p:nvSpPr>
            <p:spPr>
              <a:xfrm rot="-5400000">
                <a:off x="712889" y="3459167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3"/>
              <p:cNvSpPr/>
              <p:nvPr/>
            </p:nvSpPr>
            <p:spPr>
              <a:xfrm>
                <a:off x="1861099" y="4163517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5" name="Google Shape;375;p23"/>
            <p:cNvGrpSpPr/>
            <p:nvPr/>
          </p:nvGrpSpPr>
          <p:grpSpPr>
            <a:xfrm>
              <a:off x="-85248" y="4454155"/>
              <a:ext cx="2014792" cy="469199"/>
              <a:chOff x="-35117" y="4345992"/>
              <a:chExt cx="2014792" cy="469199"/>
            </a:xfrm>
          </p:grpSpPr>
          <p:sp>
            <p:nvSpPr>
              <p:cNvPr id="376" name="Google Shape;376;p23"/>
              <p:cNvSpPr/>
              <p:nvPr/>
            </p:nvSpPr>
            <p:spPr>
              <a:xfrm rot="-5400000">
                <a:off x="712889" y="3641646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3"/>
              <p:cNvSpPr/>
              <p:nvPr/>
            </p:nvSpPr>
            <p:spPr>
              <a:xfrm>
                <a:off x="1861099" y="434599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78" name="Google Shape;378;p23"/>
          <p:cNvGrpSpPr/>
          <p:nvPr/>
        </p:nvGrpSpPr>
        <p:grpSpPr>
          <a:xfrm flipH="1">
            <a:off x="8418669" y="734101"/>
            <a:ext cx="2014792" cy="469195"/>
            <a:chOff x="-35117" y="4163517"/>
            <a:chExt cx="2014792" cy="469195"/>
          </a:xfrm>
        </p:grpSpPr>
        <p:sp>
          <p:nvSpPr>
            <p:cNvPr id="379" name="Google Shape;379;p23"/>
            <p:cNvSpPr/>
            <p:nvPr/>
          </p:nvSpPr>
          <p:spPr>
            <a:xfrm rot="-5400000">
              <a:off x="712889" y="3459167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1861099" y="4163517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F24E-3C6F-44FF-888E-8EA98E55AA0B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8E7A-DC51-4120-BD99-0BA9EFDF8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11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4"/>
          <p:cNvGrpSpPr/>
          <p:nvPr/>
        </p:nvGrpSpPr>
        <p:grpSpPr>
          <a:xfrm rot="-5400000" flipH="1">
            <a:off x="8142388" y="3383598"/>
            <a:ext cx="1138350" cy="1418750"/>
            <a:chOff x="-784112" y="3818928"/>
            <a:chExt cx="1138350" cy="1418750"/>
          </a:xfrm>
        </p:grpSpPr>
        <p:sp>
          <p:nvSpPr>
            <p:cNvPr id="72" name="Google Shape;72;p14"/>
            <p:cNvSpPr/>
            <p:nvPr/>
          </p:nvSpPr>
          <p:spPr>
            <a:xfrm>
              <a:off x="-784112" y="3926828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235663" y="3818928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14"/>
          <p:cNvGrpSpPr/>
          <p:nvPr/>
        </p:nvGrpSpPr>
        <p:grpSpPr>
          <a:xfrm rot="-5400000" flipH="1">
            <a:off x="8374988" y="3596148"/>
            <a:ext cx="1138350" cy="1418750"/>
            <a:chOff x="-784112" y="3818928"/>
            <a:chExt cx="1138350" cy="1418750"/>
          </a:xfrm>
        </p:grpSpPr>
        <p:sp>
          <p:nvSpPr>
            <p:cNvPr id="75" name="Google Shape;75;p14"/>
            <p:cNvSpPr/>
            <p:nvPr/>
          </p:nvSpPr>
          <p:spPr>
            <a:xfrm>
              <a:off x="-784112" y="3926828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235663" y="3818928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77;p14"/>
          <p:cNvGrpSpPr/>
          <p:nvPr/>
        </p:nvGrpSpPr>
        <p:grpSpPr>
          <a:xfrm>
            <a:off x="-272765" y="74745"/>
            <a:ext cx="2014792" cy="473129"/>
            <a:chOff x="-35117" y="4342063"/>
            <a:chExt cx="2014792" cy="473129"/>
          </a:xfrm>
        </p:grpSpPr>
        <p:sp>
          <p:nvSpPr>
            <p:cNvPr id="78" name="Google Shape;78;p14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80;p14"/>
          <p:cNvGrpSpPr/>
          <p:nvPr/>
        </p:nvGrpSpPr>
        <p:grpSpPr>
          <a:xfrm>
            <a:off x="7413751" y="76596"/>
            <a:ext cx="2033838" cy="1117222"/>
            <a:chOff x="7413751" y="76596"/>
            <a:chExt cx="2033838" cy="1117222"/>
          </a:xfrm>
        </p:grpSpPr>
        <p:grpSp>
          <p:nvGrpSpPr>
            <p:cNvPr id="81" name="Google Shape;81;p14"/>
            <p:cNvGrpSpPr/>
            <p:nvPr/>
          </p:nvGrpSpPr>
          <p:grpSpPr>
            <a:xfrm flipH="1">
              <a:off x="7413751" y="76596"/>
              <a:ext cx="2033838" cy="463109"/>
              <a:chOff x="-101291" y="3967072"/>
              <a:chExt cx="2033838" cy="463109"/>
            </a:xfrm>
          </p:grpSpPr>
          <p:sp>
            <p:nvSpPr>
              <p:cNvPr id="82" name="Google Shape;82;p14"/>
              <p:cNvSpPr/>
              <p:nvPr/>
            </p:nvSpPr>
            <p:spPr>
              <a:xfrm rot="-5400000">
                <a:off x="646715" y="3256635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14"/>
              <p:cNvSpPr/>
              <p:nvPr/>
            </p:nvSpPr>
            <p:spPr>
              <a:xfrm>
                <a:off x="1813971" y="396707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4" name="Google Shape;84;p14"/>
            <p:cNvGrpSpPr/>
            <p:nvPr/>
          </p:nvGrpSpPr>
          <p:grpSpPr>
            <a:xfrm flipH="1">
              <a:off x="7423283" y="366543"/>
              <a:ext cx="2014792" cy="473125"/>
              <a:chOff x="-35117" y="4159588"/>
              <a:chExt cx="2014792" cy="473125"/>
            </a:xfrm>
          </p:grpSpPr>
          <p:sp>
            <p:nvSpPr>
              <p:cNvPr id="85" name="Google Shape;85;p14"/>
              <p:cNvSpPr/>
              <p:nvPr/>
            </p:nvSpPr>
            <p:spPr>
              <a:xfrm rot="-5400000">
                <a:off x="712889" y="3459167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14"/>
              <p:cNvSpPr/>
              <p:nvPr/>
            </p:nvSpPr>
            <p:spPr>
              <a:xfrm>
                <a:off x="1861099" y="4159588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7" name="Google Shape;87;p14"/>
            <p:cNvGrpSpPr/>
            <p:nvPr/>
          </p:nvGrpSpPr>
          <p:grpSpPr>
            <a:xfrm flipH="1">
              <a:off x="7423275" y="720689"/>
              <a:ext cx="2014792" cy="473129"/>
              <a:chOff x="-35117" y="4342063"/>
              <a:chExt cx="2014792" cy="473129"/>
            </a:xfrm>
          </p:grpSpPr>
          <p:sp>
            <p:nvSpPr>
              <p:cNvPr id="88" name="Google Shape;88;p14"/>
              <p:cNvSpPr/>
              <p:nvPr/>
            </p:nvSpPr>
            <p:spPr>
              <a:xfrm rot="-5400000">
                <a:off x="712889" y="3641646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14"/>
              <p:cNvSpPr/>
              <p:nvPr/>
            </p:nvSpPr>
            <p:spPr>
              <a:xfrm>
                <a:off x="1861099" y="4342063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90" name="Google Shape;90;p14"/>
          <p:cNvGrpSpPr/>
          <p:nvPr/>
        </p:nvGrpSpPr>
        <p:grpSpPr>
          <a:xfrm>
            <a:off x="-370265" y="473288"/>
            <a:ext cx="2014792" cy="473129"/>
            <a:chOff x="-35117" y="4342063"/>
            <a:chExt cx="2014792" cy="473129"/>
          </a:xfrm>
        </p:grpSpPr>
        <p:sp>
          <p:nvSpPr>
            <p:cNvPr id="91" name="Google Shape;91;p14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691075" y="1303150"/>
            <a:ext cx="36633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1"/>
          </p:nvPr>
        </p:nvSpPr>
        <p:spPr>
          <a:xfrm>
            <a:off x="4691175" y="2143100"/>
            <a:ext cx="3663300" cy="16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15"/>
          <p:cNvGrpSpPr/>
          <p:nvPr/>
        </p:nvGrpSpPr>
        <p:grpSpPr>
          <a:xfrm>
            <a:off x="260351" y="2145760"/>
            <a:ext cx="289868" cy="852000"/>
            <a:chOff x="456616" y="2161477"/>
            <a:chExt cx="289868" cy="852000"/>
          </a:xfrm>
        </p:grpSpPr>
        <p:sp>
          <p:nvSpPr>
            <p:cNvPr id="97" name="Google Shape;97;p15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15"/>
          <p:cNvGrpSpPr/>
          <p:nvPr/>
        </p:nvGrpSpPr>
        <p:grpSpPr>
          <a:xfrm>
            <a:off x="6514438" y="4556641"/>
            <a:ext cx="2808779" cy="1148975"/>
            <a:chOff x="6525475" y="148600"/>
            <a:chExt cx="2808779" cy="1148975"/>
          </a:xfrm>
        </p:grpSpPr>
        <p:sp>
          <p:nvSpPr>
            <p:cNvPr id="103" name="Google Shape;103;p15"/>
            <p:cNvSpPr/>
            <p:nvPr/>
          </p:nvSpPr>
          <p:spPr>
            <a:xfrm>
              <a:off x="6629575" y="195700"/>
              <a:ext cx="2704679" cy="110187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50913" y="44074"/>
                  </a:moveTo>
                  <a:lnTo>
                    <a:pt x="25442" y="44074"/>
                  </a:lnTo>
                  <a:lnTo>
                    <a:pt x="25442" y="1"/>
                  </a:lnTo>
                  <a:lnTo>
                    <a:pt x="1" y="1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6525475" y="148600"/>
              <a:ext cx="118575" cy="118550"/>
            </a:xfrm>
            <a:custGeom>
              <a:avLst/>
              <a:gdLst/>
              <a:ahLst/>
              <a:cxnLst/>
              <a:rect l="l" t="t" r="r" b="b"/>
              <a:pathLst>
                <a:path w="4743" h="4742" fill="none" extrusionOk="0">
                  <a:moveTo>
                    <a:pt x="0" y="2037"/>
                  </a:moveTo>
                  <a:cubicBezTo>
                    <a:pt x="0" y="3830"/>
                    <a:pt x="2189" y="4742"/>
                    <a:pt x="3465" y="3465"/>
                  </a:cubicBezTo>
                  <a:cubicBezTo>
                    <a:pt x="4742" y="2189"/>
                    <a:pt x="3830" y="0"/>
                    <a:pt x="2037" y="30"/>
                  </a:cubicBezTo>
                  <a:cubicBezTo>
                    <a:pt x="912" y="30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" name="Google Shape;105;p15"/>
          <p:cNvGrpSpPr/>
          <p:nvPr/>
        </p:nvGrpSpPr>
        <p:grpSpPr>
          <a:xfrm rot="-5400000">
            <a:off x="7480661" y="4711607"/>
            <a:ext cx="2014792" cy="719731"/>
            <a:chOff x="-85248" y="4203623"/>
            <a:chExt cx="2014792" cy="719731"/>
          </a:xfrm>
        </p:grpSpPr>
        <p:grpSp>
          <p:nvGrpSpPr>
            <p:cNvPr id="106" name="Google Shape;106;p15"/>
            <p:cNvGrpSpPr/>
            <p:nvPr/>
          </p:nvGrpSpPr>
          <p:grpSpPr>
            <a:xfrm>
              <a:off x="-85248" y="4203623"/>
              <a:ext cx="2014792" cy="469195"/>
              <a:chOff x="-35117" y="4163517"/>
              <a:chExt cx="2014792" cy="469195"/>
            </a:xfrm>
          </p:grpSpPr>
          <p:sp>
            <p:nvSpPr>
              <p:cNvPr id="107" name="Google Shape;107;p15"/>
              <p:cNvSpPr/>
              <p:nvPr/>
            </p:nvSpPr>
            <p:spPr>
              <a:xfrm rot="-5400000">
                <a:off x="712889" y="3459167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>
                <a:off x="1861099" y="4163517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solidFill>
                <a:schemeClr val="dk1"/>
              </a:solidFill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9" name="Google Shape;109;p15"/>
            <p:cNvGrpSpPr/>
            <p:nvPr/>
          </p:nvGrpSpPr>
          <p:grpSpPr>
            <a:xfrm>
              <a:off x="-85248" y="4454155"/>
              <a:ext cx="2014792" cy="469199"/>
              <a:chOff x="-35117" y="4345992"/>
              <a:chExt cx="2014792" cy="469199"/>
            </a:xfrm>
          </p:grpSpPr>
          <p:sp>
            <p:nvSpPr>
              <p:cNvPr id="110" name="Google Shape;110;p15"/>
              <p:cNvSpPr/>
              <p:nvPr/>
            </p:nvSpPr>
            <p:spPr>
              <a:xfrm rot="-5400000">
                <a:off x="712889" y="3641646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1861099" y="434599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solidFill>
                <a:schemeClr val="dk1"/>
              </a:solidFill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" name="Google Shape;112;p15"/>
          <p:cNvGrpSpPr/>
          <p:nvPr/>
        </p:nvGrpSpPr>
        <p:grpSpPr>
          <a:xfrm rot="-5400000">
            <a:off x="7870685" y="4684473"/>
            <a:ext cx="2014792" cy="469199"/>
            <a:chOff x="-35117" y="4345992"/>
            <a:chExt cx="2014792" cy="469199"/>
          </a:xfrm>
        </p:grpSpPr>
        <p:sp>
          <p:nvSpPr>
            <p:cNvPr id="113" name="Google Shape;113;p15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1861099" y="4345992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5"/>
          <p:cNvGrpSpPr/>
          <p:nvPr/>
        </p:nvGrpSpPr>
        <p:grpSpPr>
          <a:xfrm>
            <a:off x="7619075" y="-472615"/>
            <a:ext cx="1623175" cy="1439250"/>
            <a:chOff x="7619075" y="-179925"/>
            <a:chExt cx="1623175" cy="1439250"/>
          </a:xfrm>
        </p:grpSpPr>
        <p:grpSp>
          <p:nvGrpSpPr>
            <p:cNvPr id="116" name="Google Shape;116;p15"/>
            <p:cNvGrpSpPr/>
            <p:nvPr/>
          </p:nvGrpSpPr>
          <p:grpSpPr>
            <a:xfrm>
              <a:off x="7619075" y="-179925"/>
              <a:ext cx="920275" cy="1078300"/>
              <a:chOff x="4679675" y="-443725"/>
              <a:chExt cx="920275" cy="1078300"/>
            </a:xfrm>
          </p:grpSpPr>
          <p:sp>
            <p:nvSpPr>
              <p:cNvPr id="117" name="Google Shape;117;p15"/>
              <p:cNvSpPr/>
              <p:nvPr/>
            </p:nvSpPr>
            <p:spPr>
              <a:xfrm>
                <a:off x="4783025" y="-443725"/>
                <a:ext cx="816925" cy="1006875"/>
              </a:xfrm>
              <a:custGeom>
                <a:avLst/>
                <a:gdLst/>
                <a:ahLst/>
                <a:cxnLst/>
                <a:rect l="l" t="t" r="r" b="b"/>
                <a:pathLst>
                  <a:path w="32677" h="40275" fill="none" extrusionOk="0">
                    <a:moveTo>
                      <a:pt x="1" y="40274"/>
                    </a:moveTo>
                    <a:lnTo>
                      <a:pt x="32676" y="40274"/>
                    </a:lnTo>
                    <a:lnTo>
                      <a:pt x="32676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4679675" y="516000"/>
                <a:ext cx="11782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4743" fill="none" extrusionOk="0">
                    <a:moveTo>
                      <a:pt x="1" y="2037"/>
                    </a:moveTo>
                    <a:cubicBezTo>
                      <a:pt x="1" y="3830"/>
                      <a:pt x="2159" y="4742"/>
                      <a:pt x="3436" y="3466"/>
                    </a:cubicBezTo>
                    <a:cubicBezTo>
                      <a:pt x="4712" y="2189"/>
                      <a:pt x="3800" y="1"/>
                      <a:pt x="2007" y="31"/>
                    </a:cubicBezTo>
                    <a:cubicBezTo>
                      <a:pt x="882" y="31"/>
                      <a:pt x="1" y="912"/>
                      <a:pt x="1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9" name="Google Shape;119;p15"/>
            <p:cNvGrpSpPr/>
            <p:nvPr/>
          </p:nvGrpSpPr>
          <p:grpSpPr>
            <a:xfrm>
              <a:off x="8113025" y="-179925"/>
              <a:ext cx="1129225" cy="1439250"/>
              <a:chOff x="5173625" y="-443725"/>
              <a:chExt cx="1129225" cy="1439250"/>
            </a:xfrm>
          </p:grpSpPr>
          <p:sp>
            <p:nvSpPr>
              <p:cNvPr id="120" name="Google Shape;120;p15"/>
              <p:cNvSpPr/>
              <p:nvPr/>
            </p:nvSpPr>
            <p:spPr>
              <a:xfrm>
                <a:off x="5219975" y="-443725"/>
                <a:ext cx="1082875" cy="1320700"/>
              </a:xfrm>
              <a:custGeom>
                <a:avLst/>
                <a:gdLst/>
                <a:ahLst/>
                <a:cxnLst/>
                <a:rect l="l" t="t" r="r" b="b"/>
                <a:pathLst>
                  <a:path w="43315" h="52828" fill="none" extrusionOk="0">
                    <a:moveTo>
                      <a:pt x="0" y="52828"/>
                    </a:moveTo>
                    <a:lnTo>
                      <a:pt x="0" y="25836"/>
                    </a:lnTo>
                    <a:lnTo>
                      <a:pt x="43314" y="25836"/>
                    </a:lnTo>
                    <a:lnTo>
                      <a:pt x="43314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>
                <a:off x="5173625" y="876950"/>
                <a:ext cx="117800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2" h="4743" fill="none" extrusionOk="0">
                    <a:moveTo>
                      <a:pt x="0" y="2037"/>
                    </a:moveTo>
                    <a:cubicBezTo>
                      <a:pt x="0" y="3830"/>
                      <a:pt x="2158" y="4742"/>
                      <a:pt x="3435" y="3466"/>
                    </a:cubicBezTo>
                    <a:cubicBezTo>
                      <a:pt x="4711" y="2189"/>
                      <a:pt x="3800" y="1"/>
                      <a:pt x="2006" y="1"/>
                    </a:cubicBezTo>
                    <a:cubicBezTo>
                      <a:pt x="882" y="31"/>
                      <a:pt x="0" y="912"/>
                      <a:pt x="0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22" name="Google Shape;122;p15"/>
          <p:cNvGrpSpPr/>
          <p:nvPr/>
        </p:nvGrpSpPr>
        <p:grpSpPr>
          <a:xfrm>
            <a:off x="6362038" y="4861441"/>
            <a:ext cx="2808779" cy="1148975"/>
            <a:chOff x="6525475" y="148600"/>
            <a:chExt cx="2808779" cy="1148975"/>
          </a:xfrm>
        </p:grpSpPr>
        <p:sp>
          <p:nvSpPr>
            <p:cNvPr id="123" name="Google Shape;123;p15"/>
            <p:cNvSpPr/>
            <p:nvPr/>
          </p:nvSpPr>
          <p:spPr>
            <a:xfrm>
              <a:off x="6629575" y="195700"/>
              <a:ext cx="2704679" cy="110187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50913" y="44074"/>
                  </a:moveTo>
                  <a:lnTo>
                    <a:pt x="25442" y="44074"/>
                  </a:lnTo>
                  <a:lnTo>
                    <a:pt x="25442" y="1"/>
                  </a:ln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6525475" y="148600"/>
              <a:ext cx="118575" cy="118550"/>
            </a:xfrm>
            <a:custGeom>
              <a:avLst/>
              <a:gdLst/>
              <a:ahLst/>
              <a:cxnLst/>
              <a:rect l="l" t="t" r="r" b="b"/>
              <a:pathLst>
                <a:path w="4743" h="4742" fill="none" extrusionOk="0">
                  <a:moveTo>
                    <a:pt x="0" y="2037"/>
                  </a:moveTo>
                  <a:cubicBezTo>
                    <a:pt x="0" y="3830"/>
                    <a:pt x="2189" y="4742"/>
                    <a:pt x="3465" y="3465"/>
                  </a:cubicBezTo>
                  <a:cubicBezTo>
                    <a:pt x="4742" y="2189"/>
                    <a:pt x="3830" y="0"/>
                    <a:pt x="2037" y="30"/>
                  </a:cubicBezTo>
                  <a:cubicBezTo>
                    <a:pt x="912" y="30"/>
                    <a:pt x="0" y="912"/>
                    <a:pt x="0" y="2037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766675" y="1421850"/>
            <a:ext cx="4616100" cy="22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>
            <a:spLocks noGrp="1"/>
          </p:cNvSpPr>
          <p:nvPr>
            <p:ph type="title"/>
          </p:nvPr>
        </p:nvSpPr>
        <p:spPr>
          <a:xfrm>
            <a:off x="2450700" y="3072854"/>
            <a:ext cx="4242600" cy="6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title" idx="2"/>
          </p:nvPr>
        </p:nvSpPr>
        <p:spPr>
          <a:xfrm>
            <a:off x="3995121" y="1227576"/>
            <a:ext cx="1157400" cy="11574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5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subTitle" idx="1"/>
          </p:nvPr>
        </p:nvSpPr>
        <p:spPr>
          <a:xfrm>
            <a:off x="2509200" y="3652872"/>
            <a:ext cx="41256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30" name="Google Shape;130;p16"/>
          <p:cNvGrpSpPr/>
          <p:nvPr/>
        </p:nvGrpSpPr>
        <p:grpSpPr>
          <a:xfrm flipH="1">
            <a:off x="7153751" y="4056822"/>
            <a:ext cx="2074949" cy="962379"/>
            <a:chOff x="-85248" y="3960975"/>
            <a:chExt cx="2074949" cy="962379"/>
          </a:xfrm>
        </p:grpSpPr>
        <p:grpSp>
          <p:nvGrpSpPr>
            <p:cNvPr id="131" name="Google Shape;131;p16"/>
            <p:cNvGrpSpPr/>
            <p:nvPr/>
          </p:nvGrpSpPr>
          <p:grpSpPr>
            <a:xfrm>
              <a:off x="-44137" y="3960975"/>
              <a:ext cx="2033838" cy="459179"/>
              <a:chOff x="-101291" y="3971002"/>
              <a:chExt cx="2033838" cy="459179"/>
            </a:xfrm>
          </p:grpSpPr>
          <p:sp>
            <p:nvSpPr>
              <p:cNvPr id="132" name="Google Shape;132;p16"/>
              <p:cNvSpPr/>
              <p:nvPr/>
            </p:nvSpPr>
            <p:spPr>
              <a:xfrm rot="-5400000">
                <a:off x="646715" y="3256635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6"/>
              <p:cNvSpPr/>
              <p:nvPr/>
            </p:nvSpPr>
            <p:spPr>
              <a:xfrm>
                <a:off x="1813971" y="397100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4" name="Google Shape;134;p16"/>
            <p:cNvGrpSpPr/>
            <p:nvPr/>
          </p:nvGrpSpPr>
          <p:grpSpPr>
            <a:xfrm>
              <a:off x="-85248" y="4203623"/>
              <a:ext cx="2014792" cy="469195"/>
              <a:chOff x="-35117" y="4163517"/>
              <a:chExt cx="2014792" cy="469195"/>
            </a:xfrm>
          </p:grpSpPr>
          <p:sp>
            <p:nvSpPr>
              <p:cNvPr id="135" name="Google Shape;135;p16"/>
              <p:cNvSpPr/>
              <p:nvPr/>
            </p:nvSpPr>
            <p:spPr>
              <a:xfrm rot="-5400000">
                <a:off x="712889" y="3459167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16"/>
              <p:cNvSpPr/>
              <p:nvPr/>
            </p:nvSpPr>
            <p:spPr>
              <a:xfrm>
                <a:off x="1861099" y="4163517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7" name="Google Shape;137;p16"/>
            <p:cNvGrpSpPr/>
            <p:nvPr/>
          </p:nvGrpSpPr>
          <p:grpSpPr>
            <a:xfrm>
              <a:off x="-85248" y="4454155"/>
              <a:ext cx="2014792" cy="469199"/>
              <a:chOff x="-35117" y="4345992"/>
              <a:chExt cx="2014792" cy="469199"/>
            </a:xfrm>
          </p:grpSpPr>
          <p:sp>
            <p:nvSpPr>
              <p:cNvPr id="138" name="Google Shape;138;p16"/>
              <p:cNvSpPr/>
              <p:nvPr/>
            </p:nvSpPr>
            <p:spPr>
              <a:xfrm rot="-5400000">
                <a:off x="712889" y="3641646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16"/>
              <p:cNvSpPr/>
              <p:nvPr/>
            </p:nvSpPr>
            <p:spPr>
              <a:xfrm>
                <a:off x="1861099" y="434599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40" name="Google Shape;140;p16"/>
          <p:cNvGrpSpPr/>
          <p:nvPr/>
        </p:nvGrpSpPr>
        <p:grpSpPr>
          <a:xfrm flipH="1">
            <a:off x="323625" y="3807546"/>
            <a:ext cx="1138350" cy="1418750"/>
            <a:chOff x="1287525" y="3801250"/>
            <a:chExt cx="1138350" cy="1418750"/>
          </a:xfrm>
        </p:grpSpPr>
        <p:sp>
          <p:nvSpPr>
            <p:cNvPr id="141" name="Google Shape;141;p16"/>
            <p:cNvSpPr/>
            <p:nvPr/>
          </p:nvSpPr>
          <p:spPr>
            <a:xfrm>
              <a:off x="1287525" y="3909150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2307300" y="3801250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16"/>
          <p:cNvGrpSpPr/>
          <p:nvPr/>
        </p:nvGrpSpPr>
        <p:grpSpPr>
          <a:xfrm flipH="1">
            <a:off x="210775" y="4159825"/>
            <a:ext cx="929375" cy="1057800"/>
            <a:chOff x="8076400" y="4159825"/>
            <a:chExt cx="929375" cy="1057800"/>
          </a:xfrm>
        </p:grpSpPr>
        <p:sp>
          <p:nvSpPr>
            <p:cNvPr id="144" name="Google Shape;144;p16"/>
            <p:cNvSpPr/>
            <p:nvPr/>
          </p:nvSpPr>
          <p:spPr>
            <a:xfrm flipH="1">
              <a:off x="8178975" y="4229750"/>
              <a:ext cx="826800" cy="987875"/>
            </a:xfrm>
            <a:custGeom>
              <a:avLst/>
              <a:gdLst/>
              <a:ahLst/>
              <a:cxnLst/>
              <a:rect l="l" t="t" r="r" b="b"/>
              <a:pathLst>
                <a:path w="33072" h="39515" fill="none" extrusionOk="0">
                  <a:moveTo>
                    <a:pt x="33071" y="0"/>
                  </a:moveTo>
                  <a:lnTo>
                    <a:pt x="0" y="0"/>
                  </a:lnTo>
                  <a:lnTo>
                    <a:pt x="0" y="39514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6"/>
            <p:cNvSpPr/>
            <p:nvPr/>
          </p:nvSpPr>
          <p:spPr>
            <a:xfrm flipH="1">
              <a:off x="8076400" y="4159825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3" y="4712"/>
                    <a:pt x="2706" y="4712"/>
                  </a:cubicBezTo>
                  <a:cubicBezTo>
                    <a:pt x="3831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6" name="Google Shape;146;p16"/>
          <p:cNvGrpSpPr/>
          <p:nvPr/>
        </p:nvGrpSpPr>
        <p:grpSpPr>
          <a:xfrm>
            <a:off x="6993948" y="5750"/>
            <a:ext cx="1195349" cy="1078296"/>
            <a:chOff x="4404625" y="-443721"/>
            <a:chExt cx="1195349" cy="1078296"/>
          </a:xfrm>
        </p:grpSpPr>
        <p:sp>
          <p:nvSpPr>
            <p:cNvPr id="147" name="Google Shape;147;p16"/>
            <p:cNvSpPr/>
            <p:nvPr/>
          </p:nvSpPr>
          <p:spPr>
            <a:xfrm>
              <a:off x="4501128" y="-443721"/>
              <a:ext cx="1098846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440462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9" name="Google Shape;149;p16"/>
          <p:cNvGrpSpPr/>
          <p:nvPr/>
        </p:nvGrpSpPr>
        <p:grpSpPr>
          <a:xfrm>
            <a:off x="7810151" y="-104276"/>
            <a:ext cx="1129225" cy="1439250"/>
            <a:chOff x="5173625" y="-443725"/>
            <a:chExt cx="1129225" cy="1439250"/>
          </a:xfrm>
        </p:grpSpPr>
        <p:sp>
          <p:nvSpPr>
            <p:cNvPr id="150" name="Google Shape;150;p16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2" name="Google Shape;152;p16"/>
          <p:cNvGrpSpPr/>
          <p:nvPr/>
        </p:nvGrpSpPr>
        <p:grpSpPr>
          <a:xfrm rot="10800000" flipH="1">
            <a:off x="-784112" y="147249"/>
            <a:ext cx="1138350" cy="1418750"/>
            <a:chOff x="-784112" y="3818928"/>
            <a:chExt cx="1138350" cy="1418750"/>
          </a:xfrm>
        </p:grpSpPr>
        <p:sp>
          <p:nvSpPr>
            <p:cNvPr id="153" name="Google Shape;153;p16"/>
            <p:cNvSpPr/>
            <p:nvPr/>
          </p:nvSpPr>
          <p:spPr>
            <a:xfrm>
              <a:off x="-784112" y="3926828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235663" y="3818928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5" name="Google Shape;155;p16"/>
          <p:cNvGrpSpPr/>
          <p:nvPr/>
        </p:nvGrpSpPr>
        <p:grpSpPr>
          <a:xfrm rot="10800000" flipH="1">
            <a:off x="-370081" y="-96211"/>
            <a:ext cx="1138350" cy="1418750"/>
            <a:chOff x="-784112" y="3818928"/>
            <a:chExt cx="1138350" cy="1418750"/>
          </a:xfrm>
        </p:grpSpPr>
        <p:sp>
          <p:nvSpPr>
            <p:cNvPr id="156" name="Google Shape;156;p16"/>
            <p:cNvSpPr/>
            <p:nvPr/>
          </p:nvSpPr>
          <p:spPr>
            <a:xfrm>
              <a:off x="-784112" y="3926828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235663" y="3818928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" name="Google Shape;158;p16"/>
          <p:cNvGrpSpPr/>
          <p:nvPr/>
        </p:nvGrpSpPr>
        <p:grpSpPr>
          <a:xfrm rot="10800000" flipH="1">
            <a:off x="70117" y="-395120"/>
            <a:ext cx="1138350" cy="1418750"/>
            <a:chOff x="-784112" y="3818928"/>
            <a:chExt cx="1138350" cy="1418750"/>
          </a:xfrm>
        </p:grpSpPr>
        <p:sp>
          <p:nvSpPr>
            <p:cNvPr id="159" name="Google Shape;159;p16"/>
            <p:cNvSpPr/>
            <p:nvPr/>
          </p:nvSpPr>
          <p:spPr>
            <a:xfrm>
              <a:off x="-784112" y="3926828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235663" y="3818928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2601150" y="3162600"/>
            <a:ext cx="39417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subTitle" idx="1"/>
          </p:nvPr>
        </p:nvSpPr>
        <p:spPr>
          <a:xfrm>
            <a:off x="1776005" y="1484125"/>
            <a:ext cx="5592000" cy="17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164" name="Google Shape;164;p17"/>
          <p:cNvGrpSpPr/>
          <p:nvPr/>
        </p:nvGrpSpPr>
        <p:grpSpPr>
          <a:xfrm flipH="1">
            <a:off x="7586434" y="1581995"/>
            <a:ext cx="2290315" cy="1518338"/>
            <a:chOff x="-736445" y="1581995"/>
            <a:chExt cx="2290315" cy="1518338"/>
          </a:xfrm>
        </p:grpSpPr>
        <p:sp>
          <p:nvSpPr>
            <p:cNvPr id="165" name="Google Shape;165;p17"/>
            <p:cNvSpPr/>
            <p:nvPr/>
          </p:nvSpPr>
          <p:spPr>
            <a:xfrm>
              <a:off x="1109379" y="2803495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6" name="Google Shape;166;p17"/>
            <p:cNvGrpSpPr/>
            <p:nvPr/>
          </p:nvGrpSpPr>
          <p:grpSpPr>
            <a:xfrm>
              <a:off x="-736445" y="1581995"/>
              <a:ext cx="2290315" cy="1518338"/>
              <a:chOff x="-565732" y="1582220"/>
              <a:chExt cx="2290315" cy="1518338"/>
            </a:xfrm>
          </p:grpSpPr>
          <p:sp>
            <p:nvSpPr>
              <p:cNvPr id="167" name="Google Shape;167;p17"/>
              <p:cNvSpPr/>
              <p:nvPr/>
            </p:nvSpPr>
            <p:spPr>
              <a:xfrm>
                <a:off x="-565732" y="2486098"/>
                <a:ext cx="1862289" cy="395491"/>
              </a:xfrm>
              <a:custGeom>
                <a:avLst/>
                <a:gdLst/>
                <a:ahLst/>
                <a:cxnLst/>
                <a:rect l="l" t="t" r="r" b="b"/>
                <a:pathLst>
                  <a:path w="22615" h="4803" extrusionOk="0">
                    <a:moveTo>
                      <a:pt x="1" y="0"/>
                    </a:moveTo>
                    <a:lnTo>
                      <a:pt x="1" y="365"/>
                    </a:lnTo>
                    <a:lnTo>
                      <a:pt x="11429" y="365"/>
                    </a:lnTo>
                    <a:lnTo>
                      <a:pt x="11460" y="395"/>
                    </a:lnTo>
                    <a:lnTo>
                      <a:pt x="13010" y="1945"/>
                    </a:lnTo>
                    <a:cubicBezTo>
                      <a:pt x="13922" y="2857"/>
                      <a:pt x="14894" y="3830"/>
                      <a:pt x="15837" y="4742"/>
                    </a:cubicBezTo>
                    <a:lnTo>
                      <a:pt x="15897" y="4803"/>
                    </a:lnTo>
                    <a:lnTo>
                      <a:pt x="22615" y="4803"/>
                    </a:lnTo>
                    <a:lnTo>
                      <a:pt x="22615" y="4408"/>
                    </a:lnTo>
                    <a:lnTo>
                      <a:pt x="16049" y="4408"/>
                    </a:lnTo>
                    <a:cubicBezTo>
                      <a:pt x="15107" y="3526"/>
                      <a:pt x="14195" y="2584"/>
                      <a:pt x="13283" y="1672"/>
                    </a:cubicBezTo>
                    <a:cubicBezTo>
                      <a:pt x="12767" y="1155"/>
                      <a:pt x="12250" y="638"/>
                      <a:pt x="11733" y="122"/>
                    </a:cubicBezTo>
                    <a:lnTo>
                      <a:pt x="11703" y="91"/>
                    </a:lnTo>
                    <a:cubicBezTo>
                      <a:pt x="11672" y="61"/>
                      <a:pt x="11642" y="61"/>
                      <a:pt x="11612" y="31"/>
                    </a:cubicBezTo>
                    <a:lnTo>
                      <a:pt x="1158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8" name="Google Shape;168;p17"/>
              <p:cNvGrpSpPr/>
              <p:nvPr/>
            </p:nvGrpSpPr>
            <p:grpSpPr>
              <a:xfrm>
                <a:off x="-565732" y="1582220"/>
                <a:ext cx="2290315" cy="435914"/>
                <a:chOff x="-565732" y="1582220"/>
                <a:chExt cx="2290315" cy="435914"/>
              </a:xfrm>
            </p:grpSpPr>
            <p:sp>
              <p:nvSpPr>
                <p:cNvPr id="169" name="Google Shape;169;p17"/>
                <p:cNvSpPr/>
                <p:nvPr/>
              </p:nvSpPr>
              <p:spPr>
                <a:xfrm>
                  <a:off x="-565732" y="1622561"/>
                  <a:ext cx="2202713" cy="395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9" h="4804" extrusionOk="0">
                      <a:moveTo>
                        <a:pt x="14803" y="1"/>
                      </a:moveTo>
                      <a:lnTo>
                        <a:pt x="10457" y="4347"/>
                      </a:lnTo>
                      <a:lnTo>
                        <a:pt x="10396" y="4408"/>
                      </a:lnTo>
                      <a:lnTo>
                        <a:pt x="10396" y="4438"/>
                      </a:lnTo>
                      <a:lnTo>
                        <a:pt x="1" y="4438"/>
                      </a:lnTo>
                      <a:lnTo>
                        <a:pt x="1" y="4803"/>
                      </a:lnTo>
                      <a:lnTo>
                        <a:pt x="10517" y="4803"/>
                      </a:lnTo>
                      <a:lnTo>
                        <a:pt x="10548" y="4773"/>
                      </a:lnTo>
                      <a:cubicBezTo>
                        <a:pt x="10609" y="4742"/>
                        <a:pt x="10639" y="4712"/>
                        <a:pt x="10700" y="4651"/>
                      </a:cubicBezTo>
                      <a:lnTo>
                        <a:pt x="10730" y="4621"/>
                      </a:lnTo>
                      <a:lnTo>
                        <a:pt x="14955" y="365"/>
                      </a:lnTo>
                      <a:lnTo>
                        <a:pt x="26749" y="365"/>
                      </a:lnTo>
                      <a:lnTo>
                        <a:pt x="26749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17"/>
                <p:cNvSpPr/>
                <p:nvPr/>
              </p:nvSpPr>
              <p:spPr>
                <a:xfrm>
                  <a:off x="1606008" y="1582220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71" name="Google Shape;171;p17"/>
              <p:cNvGrpSpPr/>
              <p:nvPr/>
            </p:nvGrpSpPr>
            <p:grpSpPr>
              <a:xfrm>
                <a:off x="-565732" y="1759770"/>
                <a:ext cx="1948882" cy="441084"/>
                <a:chOff x="-565732" y="1759770"/>
                <a:chExt cx="1948882" cy="441084"/>
              </a:xfrm>
            </p:grpSpPr>
            <p:sp>
              <p:nvSpPr>
                <p:cNvPr id="172" name="Google Shape;172;p17"/>
                <p:cNvSpPr/>
                <p:nvPr/>
              </p:nvSpPr>
              <p:spPr>
                <a:xfrm>
                  <a:off x="-565732" y="1805281"/>
                  <a:ext cx="1862289" cy="395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15" h="4804" extrusionOk="0">
                      <a:moveTo>
                        <a:pt x="15867" y="1"/>
                      </a:moveTo>
                      <a:lnTo>
                        <a:pt x="15806" y="61"/>
                      </a:lnTo>
                      <a:cubicBezTo>
                        <a:pt x="14864" y="973"/>
                        <a:pt x="13922" y="1946"/>
                        <a:pt x="12980" y="2858"/>
                      </a:cubicBezTo>
                      <a:lnTo>
                        <a:pt x="11460" y="4408"/>
                      </a:lnTo>
                      <a:lnTo>
                        <a:pt x="11429" y="4438"/>
                      </a:lnTo>
                      <a:lnTo>
                        <a:pt x="1" y="4438"/>
                      </a:lnTo>
                      <a:lnTo>
                        <a:pt x="1" y="4803"/>
                      </a:lnTo>
                      <a:lnTo>
                        <a:pt x="11581" y="4803"/>
                      </a:lnTo>
                      <a:lnTo>
                        <a:pt x="11612" y="4773"/>
                      </a:lnTo>
                      <a:cubicBezTo>
                        <a:pt x="11642" y="4742"/>
                        <a:pt x="11672" y="4712"/>
                        <a:pt x="11703" y="4681"/>
                      </a:cubicBezTo>
                      <a:lnTo>
                        <a:pt x="11733" y="4681"/>
                      </a:lnTo>
                      <a:lnTo>
                        <a:pt x="13283" y="3131"/>
                      </a:lnTo>
                      <a:cubicBezTo>
                        <a:pt x="14165" y="2219"/>
                        <a:pt x="15107" y="1277"/>
                        <a:pt x="16049" y="365"/>
                      </a:cubicBezTo>
                      <a:lnTo>
                        <a:pt x="22615" y="365"/>
                      </a:lnTo>
                      <a:lnTo>
                        <a:pt x="22615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17"/>
                <p:cNvSpPr/>
                <p:nvPr/>
              </p:nvSpPr>
              <p:spPr>
                <a:xfrm>
                  <a:off x="1264575" y="1759770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74" name="Google Shape;174;p17"/>
              <p:cNvGrpSpPr/>
              <p:nvPr/>
            </p:nvGrpSpPr>
            <p:grpSpPr>
              <a:xfrm>
                <a:off x="-390503" y="2295383"/>
                <a:ext cx="1572778" cy="118575"/>
                <a:chOff x="-390503" y="2295383"/>
                <a:chExt cx="1572778" cy="118575"/>
              </a:xfrm>
            </p:grpSpPr>
            <p:sp>
              <p:nvSpPr>
                <p:cNvPr id="175" name="Google Shape;175;p17"/>
                <p:cNvSpPr/>
                <p:nvPr/>
              </p:nvSpPr>
              <p:spPr>
                <a:xfrm>
                  <a:off x="-390503" y="2338374"/>
                  <a:ext cx="1474350" cy="32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04" h="396" extrusionOk="0">
                      <a:moveTo>
                        <a:pt x="0" y="1"/>
                      </a:moveTo>
                      <a:lnTo>
                        <a:pt x="0" y="396"/>
                      </a:lnTo>
                      <a:lnTo>
                        <a:pt x="17903" y="396"/>
                      </a:lnTo>
                      <a:lnTo>
                        <a:pt x="17903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17"/>
                <p:cNvSpPr/>
                <p:nvPr/>
              </p:nvSpPr>
              <p:spPr>
                <a:xfrm>
                  <a:off x="1063700" y="2295383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77" name="Google Shape;177;p17"/>
              <p:cNvGrpSpPr/>
              <p:nvPr/>
            </p:nvGrpSpPr>
            <p:grpSpPr>
              <a:xfrm>
                <a:off x="-565732" y="2666266"/>
                <a:ext cx="2239329" cy="434292"/>
                <a:chOff x="-565732" y="2666266"/>
                <a:chExt cx="2239329" cy="434292"/>
              </a:xfrm>
            </p:grpSpPr>
            <p:sp>
              <p:nvSpPr>
                <p:cNvPr id="178" name="Google Shape;178;p17"/>
                <p:cNvSpPr/>
                <p:nvPr/>
              </p:nvSpPr>
              <p:spPr>
                <a:xfrm>
                  <a:off x="-565732" y="2666266"/>
                  <a:ext cx="2165163" cy="393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93" h="4773" extrusionOk="0">
                      <a:moveTo>
                        <a:pt x="1" y="1"/>
                      </a:moveTo>
                      <a:lnTo>
                        <a:pt x="1" y="396"/>
                      </a:lnTo>
                      <a:lnTo>
                        <a:pt x="10396" y="396"/>
                      </a:lnTo>
                      <a:lnTo>
                        <a:pt x="10457" y="457"/>
                      </a:lnTo>
                      <a:lnTo>
                        <a:pt x="14803" y="4773"/>
                      </a:lnTo>
                      <a:lnTo>
                        <a:pt x="26293" y="4773"/>
                      </a:lnTo>
                      <a:cubicBezTo>
                        <a:pt x="26171" y="4712"/>
                        <a:pt x="26050" y="4560"/>
                        <a:pt x="25928" y="4438"/>
                      </a:cubicBezTo>
                      <a:lnTo>
                        <a:pt x="14986" y="4438"/>
                      </a:lnTo>
                      <a:lnTo>
                        <a:pt x="10730" y="183"/>
                      </a:lnTo>
                      <a:cubicBezTo>
                        <a:pt x="10700" y="183"/>
                        <a:pt x="10700" y="183"/>
                        <a:pt x="10700" y="153"/>
                      </a:cubicBezTo>
                      <a:cubicBezTo>
                        <a:pt x="10639" y="92"/>
                        <a:pt x="10609" y="61"/>
                        <a:pt x="10548" y="31"/>
                      </a:cubicBezTo>
                      <a:lnTo>
                        <a:pt x="1048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17"/>
                <p:cNvSpPr/>
                <p:nvPr/>
              </p:nvSpPr>
              <p:spPr>
                <a:xfrm>
                  <a:off x="1555022" y="2981983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80" name="Google Shape;180;p17"/>
          <p:cNvGrpSpPr/>
          <p:nvPr/>
        </p:nvGrpSpPr>
        <p:grpSpPr>
          <a:xfrm>
            <a:off x="-736445" y="1581995"/>
            <a:ext cx="2290315" cy="1518338"/>
            <a:chOff x="-736445" y="1581995"/>
            <a:chExt cx="2290315" cy="1518338"/>
          </a:xfrm>
        </p:grpSpPr>
        <p:sp>
          <p:nvSpPr>
            <p:cNvPr id="181" name="Google Shape;181;p17"/>
            <p:cNvSpPr/>
            <p:nvPr/>
          </p:nvSpPr>
          <p:spPr>
            <a:xfrm>
              <a:off x="1109379" y="2803495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2" name="Google Shape;182;p17"/>
            <p:cNvGrpSpPr/>
            <p:nvPr/>
          </p:nvGrpSpPr>
          <p:grpSpPr>
            <a:xfrm>
              <a:off x="-736445" y="1581995"/>
              <a:ext cx="2290315" cy="1518338"/>
              <a:chOff x="-565732" y="1582220"/>
              <a:chExt cx="2290315" cy="1518338"/>
            </a:xfrm>
          </p:grpSpPr>
          <p:sp>
            <p:nvSpPr>
              <p:cNvPr id="183" name="Google Shape;183;p17"/>
              <p:cNvSpPr/>
              <p:nvPr/>
            </p:nvSpPr>
            <p:spPr>
              <a:xfrm>
                <a:off x="-565732" y="2486098"/>
                <a:ext cx="1862289" cy="395491"/>
              </a:xfrm>
              <a:custGeom>
                <a:avLst/>
                <a:gdLst/>
                <a:ahLst/>
                <a:cxnLst/>
                <a:rect l="l" t="t" r="r" b="b"/>
                <a:pathLst>
                  <a:path w="22615" h="4803" extrusionOk="0">
                    <a:moveTo>
                      <a:pt x="1" y="0"/>
                    </a:moveTo>
                    <a:lnTo>
                      <a:pt x="1" y="365"/>
                    </a:lnTo>
                    <a:lnTo>
                      <a:pt x="11429" y="365"/>
                    </a:lnTo>
                    <a:lnTo>
                      <a:pt x="11460" y="395"/>
                    </a:lnTo>
                    <a:lnTo>
                      <a:pt x="13010" y="1945"/>
                    </a:lnTo>
                    <a:cubicBezTo>
                      <a:pt x="13922" y="2857"/>
                      <a:pt x="14894" y="3830"/>
                      <a:pt x="15837" y="4742"/>
                    </a:cubicBezTo>
                    <a:lnTo>
                      <a:pt x="15897" y="4803"/>
                    </a:lnTo>
                    <a:lnTo>
                      <a:pt x="22615" y="4803"/>
                    </a:lnTo>
                    <a:lnTo>
                      <a:pt x="22615" y="4408"/>
                    </a:lnTo>
                    <a:lnTo>
                      <a:pt x="16049" y="4408"/>
                    </a:lnTo>
                    <a:cubicBezTo>
                      <a:pt x="15107" y="3526"/>
                      <a:pt x="14195" y="2584"/>
                      <a:pt x="13283" y="1672"/>
                    </a:cubicBezTo>
                    <a:cubicBezTo>
                      <a:pt x="12767" y="1155"/>
                      <a:pt x="12250" y="638"/>
                      <a:pt x="11733" y="122"/>
                    </a:cubicBezTo>
                    <a:lnTo>
                      <a:pt x="11703" y="91"/>
                    </a:lnTo>
                    <a:cubicBezTo>
                      <a:pt x="11672" y="61"/>
                      <a:pt x="11642" y="61"/>
                      <a:pt x="11612" y="31"/>
                    </a:cubicBezTo>
                    <a:lnTo>
                      <a:pt x="1158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84" name="Google Shape;184;p17"/>
              <p:cNvGrpSpPr/>
              <p:nvPr/>
            </p:nvGrpSpPr>
            <p:grpSpPr>
              <a:xfrm>
                <a:off x="-565732" y="1582220"/>
                <a:ext cx="2290315" cy="435914"/>
                <a:chOff x="-565732" y="1582220"/>
                <a:chExt cx="2290315" cy="435914"/>
              </a:xfrm>
            </p:grpSpPr>
            <p:sp>
              <p:nvSpPr>
                <p:cNvPr id="185" name="Google Shape;185;p17"/>
                <p:cNvSpPr/>
                <p:nvPr/>
              </p:nvSpPr>
              <p:spPr>
                <a:xfrm>
                  <a:off x="-565732" y="1622561"/>
                  <a:ext cx="2202713" cy="395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9" h="4804" extrusionOk="0">
                      <a:moveTo>
                        <a:pt x="14803" y="1"/>
                      </a:moveTo>
                      <a:lnTo>
                        <a:pt x="10457" y="4347"/>
                      </a:lnTo>
                      <a:lnTo>
                        <a:pt x="10396" y="4408"/>
                      </a:lnTo>
                      <a:lnTo>
                        <a:pt x="10396" y="4438"/>
                      </a:lnTo>
                      <a:lnTo>
                        <a:pt x="1" y="4438"/>
                      </a:lnTo>
                      <a:lnTo>
                        <a:pt x="1" y="4803"/>
                      </a:lnTo>
                      <a:lnTo>
                        <a:pt x="10517" y="4803"/>
                      </a:lnTo>
                      <a:lnTo>
                        <a:pt x="10548" y="4773"/>
                      </a:lnTo>
                      <a:cubicBezTo>
                        <a:pt x="10609" y="4742"/>
                        <a:pt x="10639" y="4712"/>
                        <a:pt x="10700" y="4651"/>
                      </a:cubicBezTo>
                      <a:lnTo>
                        <a:pt x="10730" y="4621"/>
                      </a:lnTo>
                      <a:lnTo>
                        <a:pt x="14955" y="365"/>
                      </a:lnTo>
                      <a:lnTo>
                        <a:pt x="26749" y="365"/>
                      </a:lnTo>
                      <a:lnTo>
                        <a:pt x="26749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17"/>
                <p:cNvSpPr/>
                <p:nvPr/>
              </p:nvSpPr>
              <p:spPr>
                <a:xfrm>
                  <a:off x="1606008" y="1582220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7" name="Google Shape;187;p17"/>
              <p:cNvGrpSpPr/>
              <p:nvPr/>
            </p:nvGrpSpPr>
            <p:grpSpPr>
              <a:xfrm>
                <a:off x="-565732" y="1759770"/>
                <a:ext cx="1948882" cy="441084"/>
                <a:chOff x="-565732" y="1759770"/>
                <a:chExt cx="1948882" cy="441084"/>
              </a:xfrm>
            </p:grpSpPr>
            <p:sp>
              <p:nvSpPr>
                <p:cNvPr id="188" name="Google Shape;188;p17"/>
                <p:cNvSpPr/>
                <p:nvPr/>
              </p:nvSpPr>
              <p:spPr>
                <a:xfrm>
                  <a:off x="-565732" y="1805281"/>
                  <a:ext cx="1862289" cy="395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15" h="4804" extrusionOk="0">
                      <a:moveTo>
                        <a:pt x="15867" y="1"/>
                      </a:moveTo>
                      <a:lnTo>
                        <a:pt x="15806" y="61"/>
                      </a:lnTo>
                      <a:cubicBezTo>
                        <a:pt x="14864" y="973"/>
                        <a:pt x="13922" y="1946"/>
                        <a:pt x="12980" y="2858"/>
                      </a:cubicBezTo>
                      <a:lnTo>
                        <a:pt x="11460" y="4408"/>
                      </a:lnTo>
                      <a:lnTo>
                        <a:pt x="11429" y="4438"/>
                      </a:lnTo>
                      <a:lnTo>
                        <a:pt x="1" y="4438"/>
                      </a:lnTo>
                      <a:lnTo>
                        <a:pt x="1" y="4803"/>
                      </a:lnTo>
                      <a:lnTo>
                        <a:pt x="11581" y="4803"/>
                      </a:lnTo>
                      <a:lnTo>
                        <a:pt x="11612" y="4773"/>
                      </a:lnTo>
                      <a:cubicBezTo>
                        <a:pt x="11642" y="4742"/>
                        <a:pt x="11672" y="4712"/>
                        <a:pt x="11703" y="4681"/>
                      </a:cubicBezTo>
                      <a:lnTo>
                        <a:pt x="11733" y="4681"/>
                      </a:lnTo>
                      <a:lnTo>
                        <a:pt x="13283" y="3131"/>
                      </a:lnTo>
                      <a:cubicBezTo>
                        <a:pt x="14165" y="2219"/>
                        <a:pt x="15107" y="1277"/>
                        <a:pt x="16049" y="365"/>
                      </a:cubicBezTo>
                      <a:lnTo>
                        <a:pt x="22615" y="365"/>
                      </a:lnTo>
                      <a:lnTo>
                        <a:pt x="22615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17"/>
                <p:cNvSpPr/>
                <p:nvPr/>
              </p:nvSpPr>
              <p:spPr>
                <a:xfrm>
                  <a:off x="1264575" y="1759770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90" name="Google Shape;190;p17"/>
              <p:cNvGrpSpPr/>
              <p:nvPr/>
            </p:nvGrpSpPr>
            <p:grpSpPr>
              <a:xfrm>
                <a:off x="-390503" y="2295383"/>
                <a:ext cx="1572778" cy="118575"/>
                <a:chOff x="-390503" y="2295383"/>
                <a:chExt cx="1572778" cy="118575"/>
              </a:xfrm>
            </p:grpSpPr>
            <p:sp>
              <p:nvSpPr>
                <p:cNvPr id="191" name="Google Shape;191;p17"/>
                <p:cNvSpPr/>
                <p:nvPr/>
              </p:nvSpPr>
              <p:spPr>
                <a:xfrm>
                  <a:off x="-390503" y="2338374"/>
                  <a:ext cx="1474350" cy="32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04" h="396" extrusionOk="0">
                      <a:moveTo>
                        <a:pt x="0" y="1"/>
                      </a:moveTo>
                      <a:lnTo>
                        <a:pt x="0" y="396"/>
                      </a:lnTo>
                      <a:lnTo>
                        <a:pt x="17903" y="396"/>
                      </a:lnTo>
                      <a:lnTo>
                        <a:pt x="17903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" name="Google Shape;192;p17"/>
                <p:cNvSpPr/>
                <p:nvPr/>
              </p:nvSpPr>
              <p:spPr>
                <a:xfrm>
                  <a:off x="1063700" y="2295383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93" name="Google Shape;193;p17"/>
              <p:cNvGrpSpPr/>
              <p:nvPr/>
            </p:nvGrpSpPr>
            <p:grpSpPr>
              <a:xfrm>
                <a:off x="-565732" y="2666266"/>
                <a:ext cx="2239329" cy="434292"/>
                <a:chOff x="-565732" y="2666266"/>
                <a:chExt cx="2239329" cy="434292"/>
              </a:xfrm>
            </p:grpSpPr>
            <p:sp>
              <p:nvSpPr>
                <p:cNvPr id="194" name="Google Shape;194;p17"/>
                <p:cNvSpPr/>
                <p:nvPr/>
              </p:nvSpPr>
              <p:spPr>
                <a:xfrm>
                  <a:off x="-565732" y="2666266"/>
                  <a:ext cx="2165163" cy="393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93" h="4773" extrusionOk="0">
                      <a:moveTo>
                        <a:pt x="1" y="1"/>
                      </a:moveTo>
                      <a:lnTo>
                        <a:pt x="1" y="396"/>
                      </a:lnTo>
                      <a:lnTo>
                        <a:pt x="10396" y="396"/>
                      </a:lnTo>
                      <a:lnTo>
                        <a:pt x="10457" y="457"/>
                      </a:lnTo>
                      <a:lnTo>
                        <a:pt x="14803" y="4773"/>
                      </a:lnTo>
                      <a:lnTo>
                        <a:pt x="26293" y="4773"/>
                      </a:lnTo>
                      <a:cubicBezTo>
                        <a:pt x="26171" y="4712"/>
                        <a:pt x="26050" y="4560"/>
                        <a:pt x="25928" y="4438"/>
                      </a:cubicBezTo>
                      <a:lnTo>
                        <a:pt x="14986" y="4438"/>
                      </a:lnTo>
                      <a:lnTo>
                        <a:pt x="10730" y="183"/>
                      </a:lnTo>
                      <a:cubicBezTo>
                        <a:pt x="10700" y="183"/>
                        <a:pt x="10700" y="183"/>
                        <a:pt x="10700" y="153"/>
                      </a:cubicBezTo>
                      <a:cubicBezTo>
                        <a:pt x="10639" y="92"/>
                        <a:pt x="10609" y="61"/>
                        <a:pt x="10548" y="31"/>
                      </a:cubicBezTo>
                      <a:lnTo>
                        <a:pt x="1048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17"/>
                <p:cNvSpPr/>
                <p:nvPr/>
              </p:nvSpPr>
              <p:spPr>
                <a:xfrm>
                  <a:off x="1555022" y="2981983"/>
                  <a:ext cx="118575" cy="11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3" h="4743" fill="none" extrusionOk="0">
                      <a:moveTo>
                        <a:pt x="4742" y="2037"/>
                      </a:moveTo>
                      <a:cubicBezTo>
                        <a:pt x="4742" y="3830"/>
                        <a:pt x="2554" y="4742"/>
                        <a:pt x="1277" y="3466"/>
                      </a:cubicBezTo>
                      <a:cubicBezTo>
                        <a:pt x="1" y="2189"/>
                        <a:pt x="912" y="31"/>
                        <a:pt x="2706" y="1"/>
                      </a:cubicBezTo>
                      <a:cubicBezTo>
                        <a:pt x="3830" y="1"/>
                        <a:pt x="4742" y="912"/>
                        <a:pt x="4742" y="2037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96" name="Google Shape;196;p17"/>
          <p:cNvGrpSpPr/>
          <p:nvPr/>
        </p:nvGrpSpPr>
        <p:grpSpPr>
          <a:xfrm rot="10800000" flipH="1">
            <a:off x="3897588" y="4408140"/>
            <a:ext cx="482550" cy="1505350"/>
            <a:chOff x="3121150" y="-443725"/>
            <a:chExt cx="482550" cy="1505350"/>
          </a:xfrm>
        </p:grpSpPr>
        <p:sp>
          <p:nvSpPr>
            <p:cNvPr id="197" name="Google Shape;197;p17"/>
            <p:cNvSpPr/>
            <p:nvPr/>
          </p:nvSpPr>
          <p:spPr>
            <a:xfrm>
              <a:off x="3121150" y="-443725"/>
              <a:ext cx="427075" cy="1386800"/>
            </a:xfrm>
            <a:custGeom>
              <a:avLst/>
              <a:gdLst/>
              <a:ahLst/>
              <a:cxnLst/>
              <a:rect l="l" t="t" r="r" b="b"/>
              <a:pathLst>
                <a:path w="17083" h="55472" fill="none" extrusionOk="0">
                  <a:moveTo>
                    <a:pt x="17083" y="55472"/>
                  </a:moveTo>
                  <a:lnTo>
                    <a:pt x="17083" y="40669"/>
                  </a:lnTo>
                  <a:lnTo>
                    <a:pt x="0" y="40669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3485125" y="943825"/>
              <a:ext cx="118575" cy="117800"/>
            </a:xfrm>
            <a:custGeom>
              <a:avLst/>
              <a:gdLst/>
              <a:ahLst/>
              <a:cxnLst/>
              <a:rect l="l" t="t" r="r" b="b"/>
              <a:pathLst>
                <a:path w="4743" h="4712" fill="none" extrusionOk="0">
                  <a:moveTo>
                    <a:pt x="4743" y="2006"/>
                  </a:moveTo>
                  <a:cubicBezTo>
                    <a:pt x="4743" y="3830"/>
                    <a:pt x="2554" y="4712"/>
                    <a:pt x="1277" y="3465"/>
                  </a:cubicBezTo>
                  <a:cubicBezTo>
                    <a:pt x="1" y="2189"/>
                    <a:pt x="913" y="0"/>
                    <a:pt x="2706" y="0"/>
                  </a:cubicBezTo>
                  <a:cubicBezTo>
                    <a:pt x="3831" y="0"/>
                    <a:pt x="4743" y="912"/>
                    <a:pt x="4743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9" name="Google Shape;199;p17"/>
          <p:cNvGrpSpPr/>
          <p:nvPr/>
        </p:nvGrpSpPr>
        <p:grpSpPr>
          <a:xfrm rot="10800000" flipH="1">
            <a:off x="2766863" y="4835190"/>
            <a:ext cx="929375" cy="1078300"/>
            <a:chOff x="1990425" y="-443725"/>
            <a:chExt cx="929375" cy="1078300"/>
          </a:xfrm>
        </p:grpSpPr>
        <p:sp>
          <p:nvSpPr>
            <p:cNvPr id="200" name="Google Shape;200;p17"/>
            <p:cNvSpPr/>
            <p:nvPr/>
          </p:nvSpPr>
          <p:spPr>
            <a:xfrm>
              <a:off x="1990425" y="-443725"/>
              <a:ext cx="826800" cy="1006875"/>
            </a:xfrm>
            <a:custGeom>
              <a:avLst/>
              <a:gdLst/>
              <a:ahLst/>
              <a:cxnLst/>
              <a:rect l="l" t="t" r="r" b="b"/>
              <a:pathLst>
                <a:path w="33072" h="40275" fill="none" extrusionOk="0">
                  <a:moveTo>
                    <a:pt x="33071" y="40274"/>
                  </a:moveTo>
                  <a:lnTo>
                    <a:pt x="0" y="4027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2801225" y="51600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3" y="31"/>
                    <a:pt x="2706" y="31"/>
                  </a:cubicBezTo>
                  <a:cubicBezTo>
                    <a:pt x="3831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2" name="Google Shape;202;p17"/>
          <p:cNvGrpSpPr/>
          <p:nvPr/>
        </p:nvGrpSpPr>
        <p:grpSpPr>
          <a:xfrm rot="10800000" flipH="1">
            <a:off x="2063963" y="4474240"/>
            <a:ext cx="1138350" cy="1439250"/>
            <a:chOff x="1287525" y="-443725"/>
            <a:chExt cx="1138350" cy="1439250"/>
          </a:xfrm>
        </p:grpSpPr>
        <p:sp>
          <p:nvSpPr>
            <p:cNvPr id="203" name="Google Shape;203;p17"/>
            <p:cNvSpPr/>
            <p:nvPr/>
          </p:nvSpPr>
          <p:spPr>
            <a:xfrm>
              <a:off x="128752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43314" y="52828"/>
                  </a:moveTo>
                  <a:lnTo>
                    <a:pt x="43314" y="25836"/>
                  </a:lnTo>
                  <a:lnTo>
                    <a:pt x="0" y="2583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2307300" y="87695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5" name="Google Shape;205;p17"/>
          <p:cNvGrpSpPr/>
          <p:nvPr/>
        </p:nvGrpSpPr>
        <p:grpSpPr>
          <a:xfrm rot="10800000" flipH="1">
            <a:off x="4772213" y="4408140"/>
            <a:ext cx="474200" cy="1505350"/>
            <a:chOff x="3995775" y="-443725"/>
            <a:chExt cx="474200" cy="1505350"/>
          </a:xfrm>
        </p:grpSpPr>
        <p:sp>
          <p:nvSpPr>
            <p:cNvPr id="206" name="Google Shape;206;p17"/>
            <p:cNvSpPr/>
            <p:nvPr/>
          </p:nvSpPr>
          <p:spPr>
            <a:xfrm>
              <a:off x="4042125" y="-443725"/>
              <a:ext cx="427850" cy="1386800"/>
            </a:xfrm>
            <a:custGeom>
              <a:avLst/>
              <a:gdLst/>
              <a:ahLst/>
              <a:cxnLst/>
              <a:rect l="l" t="t" r="r" b="b"/>
              <a:pathLst>
                <a:path w="17114" h="55472" fill="none" extrusionOk="0">
                  <a:moveTo>
                    <a:pt x="1" y="55472"/>
                  </a:moveTo>
                  <a:lnTo>
                    <a:pt x="1" y="40669"/>
                  </a:lnTo>
                  <a:lnTo>
                    <a:pt x="17114" y="40669"/>
                  </a:lnTo>
                  <a:lnTo>
                    <a:pt x="171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7"/>
            <p:cNvSpPr/>
            <p:nvPr/>
          </p:nvSpPr>
          <p:spPr>
            <a:xfrm>
              <a:off x="3995775" y="943825"/>
              <a:ext cx="117825" cy="117800"/>
            </a:xfrm>
            <a:custGeom>
              <a:avLst/>
              <a:gdLst/>
              <a:ahLst/>
              <a:cxnLst/>
              <a:rect l="l" t="t" r="r" b="b"/>
              <a:pathLst>
                <a:path w="4713" h="4712" fill="none" extrusionOk="0">
                  <a:moveTo>
                    <a:pt x="1" y="2006"/>
                  </a:moveTo>
                  <a:cubicBezTo>
                    <a:pt x="1" y="3830"/>
                    <a:pt x="2159" y="4712"/>
                    <a:pt x="3435" y="3465"/>
                  </a:cubicBezTo>
                  <a:cubicBezTo>
                    <a:pt x="4712" y="2189"/>
                    <a:pt x="3800" y="0"/>
                    <a:pt x="2007" y="0"/>
                  </a:cubicBezTo>
                  <a:cubicBezTo>
                    <a:pt x="882" y="0"/>
                    <a:pt x="1" y="912"/>
                    <a:pt x="1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8" name="Google Shape;208;p17"/>
          <p:cNvGrpSpPr/>
          <p:nvPr/>
        </p:nvGrpSpPr>
        <p:grpSpPr>
          <a:xfrm rot="10800000" flipH="1">
            <a:off x="5456113" y="4835190"/>
            <a:ext cx="920275" cy="1078300"/>
            <a:chOff x="4679675" y="-443725"/>
            <a:chExt cx="920275" cy="1078300"/>
          </a:xfrm>
        </p:grpSpPr>
        <p:sp>
          <p:nvSpPr>
            <p:cNvPr id="209" name="Google Shape;209;p17"/>
            <p:cNvSpPr/>
            <p:nvPr/>
          </p:nvSpPr>
          <p:spPr>
            <a:xfrm>
              <a:off x="4783025" y="-4437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7"/>
            <p:cNvSpPr/>
            <p:nvPr/>
          </p:nvSpPr>
          <p:spPr>
            <a:xfrm>
              <a:off x="467967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1" name="Google Shape;211;p17"/>
          <p:cNvGrpSpPr/>
          <p:nvPr/>
        </p:nvGrpSpPr>
        <p:grpSpPr>
          <a:xfrm rot="10800000" flipH="1">
            <a:off x="5950063" y="4474240"/>
            <a:ext cx="1129225" cy="1439250"/>
            <a:chOff x="5173625" y="-443725"/>
            <a:chExt cx="1129225" cy="1439250"/>
          </a:xfrm>
        </p:grpSpPr>
        <p:sp>
          <p:nvSpPr>
            <p:cNvPr id="212" name="Google Shape;212;p17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"/>
          <p:cNvSpPr txBox="1">
            <a:spLocks noGrp="1"/>
          </p:cNvSpPr>
          <p:nvPr>
            <p:ph type="title"/>
          </p:nvPr>
        </p:nvSpPr>
        <p:spPr>
          <a:xfrm>
            <a:off x="720000" y="539700"/>
            <a:ext cx="7704000" cy="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18"/>
          <p:cNvSpPr txBox="1">
            <a:spLocks noGrp="1"/>
          </p:cNvSpPr>
          <p:nvPr>
            <p:ph type="body" idx="1"/>
          </p:nvPr>
        </p:nvSpPr>
        <p:spPr>
          <a:xfrm>
            <a:off x="720000" y="11874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/>
            </a:lvl2pPr>
            <a:lvl3pPr marL="1371600" lvl="2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/>
            </a:lvl3pPr>
            <a:lvl4pPr marL="1828800" lvl="3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/>
            </a:lvl4pPr>
            <a:lvl5pPr marL="2286000" lvl="4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/>
            </a:lvl5pPr>
            <a:lvl6pPr marL="2743200" lvl="5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/>
            </a:lvl6pPr>
            <a:lvl7pPr marL="3200400" lvl="6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/>
            </a:lvl7pPr>
            <a:lvl8pPr marL="3657600" lvl="7" indent="-3175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/>
            </a:lvl8pPr>
            <a:lvl9pPr marL="4114800" lvl="8" indent="-3175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aleway"/>
              <a:buChar char="■"/>
              <a:defRPr/>
            </a:lvl9pPr>
          </a:lstStyle>
          <a:p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sldNum" idx="12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218" name="Google Shape;218;p18"/>
          <p:cNvGrpSpPr/>
          <p:nvPr/>
        </p:nvGrpSpPr>
        <p:grpSpPr>
          <a:xfrm>
            <a:off x="7754575" y="3807546"/>
            <a:ext cx="1138350" cy="1418750"/>
            <a:chOff x="1287525" y="3801250"/>
            <a:chExt cx="1138350" cy="1418750"/>
          </a:xfrm>
        </p:grpSpPr>
        <p:sp>
          <p:nvSpPr>
            <p:cNvPr id="219" name="Google Shape;219;p18"/>
            <p:cNvSpPr/>
            <p:nvPr/>
          </p:nvSpPr>
          <p:spPr>
            <a:xfrm>
              <a:off x="1287525" y="3909150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8"/>
            <p:cNvSpPr/>
            <p:nvPr/>
          </p:nvSpPr>
          <p:spPr>
            <a:xfrm>
              <a:off x="2307300" y="3801250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1" name="Google Shape;221;p18"/>
          <p:cNvGrpSpPr/>
          <p:nvPr/>
        </p:nvGrpSpPr>
        <p:grpSpPr>
          <a:xfrm>
            <a:off x="7619075" y="-472615"/>
            <a:ext cx="1623175" cy="1439250"/>
            <a:chOff x="7619075" y="-179925"/>
            <a:chExt cx="1623175" cy="1439250"/>
          </a:xfrm>
        </p:grpSpPr>
        <p:grpSp>
          <p:nvGrpSpPr>
            <p:cNvPr id="222" name="Google Shape;222;p18"/>
            <p:cNvGrpSpPr/>
            <p:nvPr/>
          </p:nvGrpSpPr>
          <p:grpSpPr>
            <a:xfrm>
              <a:off x="7619075" y="-179925"/>
              <a:ext cx="920275" cy="1078300"/>
              <a:chOff x="4679675" y="-443725"/>
              <a:chExt cx="920275" cy="1078300"/>
            </a:xfrm>
          </p:grpSpPr>
          <p:sp>
            <p:nvSpPr>
              <p:cNvPr id="223" name="Google Shape;223;p18"/>
              <p:cNvSpPr/>
              <p:nvPr/>
            </p:nvSpPr>
            <p:spPr>
              <a:xfrm>
                <a:off x="4783025" y="-443725"/>
                <a:ext cx="816925" cy="1006875"/>
              </a:xfrm>
              <a:custGeom>
                <a:avLst/>
                <a:gdLst/>
                <a:ahLst/>
                <a:cxnLst/>
                <a:rect l="l" t="t" r="r" b="b"/>
                <a:pathLst>
                  <a:path w="32677" h="40275" fill="none" extrusionOk="0">
                    <a:moveTo>
                      <a:pt x="1" y="40274"/>
                    </a:moveTo>
                    <a:lnTo>
                      <a:pt x="32676" y="40274"/>
                    </a:lnTo>
                    <a:lnTo>
                      <a:pt x="32676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18"/>
              <p:cNvSpPr/>
              <p:nvPr/>
            </p:nvSpPr>
            <p:spPr>
              <a:xfrm>
                <a:off x="4679675" y="516000"/>
                <a:ext cx="11782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4743" fill="none" extrusionOk="0">
                    <a:moveTo>
                      <a:pt x="1" y="2037"/>
                    </a:moveTo>
                    <a:cubicBezTo>
                      <a:pt x="1" y="3830"/>
                      <a:pt x="2159" y="4742"/>
                      <a:pt x="3436" y="3466"/>
                    </a:cubicBezTo>
                    <a:cubicBezTo>
                      <a:pt x="4712" y="2189"/>
                      <a:pt x="3800" y="1"/>
                      <a:pt x="2007" y="31"/>
                    </a:cubicBezTo>
                    <a:cubicBezTo>
                      <a:pt x="882" y="31"/>
                      <a:pt x="1" y="912"/>
                      <a:pt x="1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5" name="Google Shape;225;p18"/>
            <p:cNvGrpSpPr/>
            <p:nvPr/>
          </p:nvGrpSpPr>
          <p:grpSpPr>
            <a:xfrm>
              <a:off x="8113025" y="-179925"/>
              <a:ext cx="1129225" cy="1439250"/>
              <a:chOff x="5173625" y="-443725"/>
              <a:chExt cx="1129225" cy="1439250"/>
            </a:xfrm>
          </p:grpSpPr>
          <p:sp>
            <p:nvSpPr>
              <p:cNvPr id="226" name="Google Shape;226;p18"/>
              <p:cNvSpPr/>
              <p:nvPr/>
            </p:nvSpPr>
            <p:spPr>
              <a:xfrm>
                <a:off x="5219975" y="-443725"/>
                <a:ext cx="1082875" cy="1320700"/>
              </a:xfrm>
              <a:custGeom>
                <a:avLst/>
                <a:gdLst/>
                <a:ahLst/>
                <a:cxnLst/>
                <a:rect l="l" t="t" r="r" b="b"/>
                <a:pathLst>
                  <a:path w="43315" h="52828" fill="none" extrusionOk="0">
                    <a:moveTo>
                      <a:pt x="0" y="52828"/>
                    </a:moveTo>
                    <a:lnTo>
                      <a:pt x="0" y="25836"/>
                    </a:lnTo>
                    <a:lnTo>
                      <a:pt x="43314" y="25836"/>
                    </a:lnTo>
                    <a:lnTo>
                      <a:pt x="43314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18"/>
              <p:cNvSpPr/>
              <p:nvPr/>
            </p:nvSpPr>
            <p:spPr>
              <a:xfrm>
                <a:off x="5173625" y="876950"/>
                <a:ext cx="117800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2" h="4743" fill="none" extrusionOk="0">
                    <a:moveTo>
                      <a:pt x="0" y="2037"/>
                    </a:moveTo>
                    <a:cubicBezTo>
                      <a:pt x="0" y="3830"/>
                      <a:pt x="2158" y="4742"/>
                      <a:pt x="3435" y="3466"/>
                    </a:cubicBezTo>
                    <a:cubicBezTo>
                      <a:pt x="4711" y="2189"/>
                      <a:pt x="3800" y="1"/>
                      <a:pt x="2006" y="1"/>
                    </a:cubicBezTo>
                    <a:cubicBezTo>
                      <a:pt x="882" y="31"/>
                      <a:pt x="0" y="912"/>
                      <a:pt x="0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28" name="Google Shape;228;p18"/>
          <p:cNvGrpSpPr/>
          <p:nvPr/>
        </p:nvGrpSpPr>
        <p:grpSpPr>
          <a:xfrm>
            <a:off x="8076400" y="4159825"/>
            <a:ext cx="929375" cy="1057800"/>
            <a:chOff x="8076400" y="4159825"/>
            <a:chExt cx="929375" cy="1057800"/>
          </a:xfrm>
        </p:grpSpPr>
        <p:sp>
          <p:nvSpPr>
            <p:cNvPr id="229" name="Google Shape;229;p18"/>
            <p:cNvSpPr/>
            <p:nvPr/>
          </p:nvSpPr>
          <p:spPr>
            <a:xfrm flipH="1">
              <a:off x="8178975" y="4229750"/>
              <a:ext cx="826800" cy="987875"/>
            </a:xfrm>
            <a:custGeom>
              <a:avLst/>
              <a:gdLst/>
              <a:ahLst/>
              <a:cxnLst/>
              <a:rect l="l" t="t" r="r" b="b"/>
              <a:pathLst>
                <a:path w="33072" h="39515" fill="none" extrusionOk="0">
                  <a:moveTo>
                    <a:pt x="33071" y="0"/>
                  </a:moveTo>
                  <a:lnTo>
                    <a:pt x="0" y="0"/>
                  </a:lnTo>
                  <a:lnTo>
                    <a:pt x="0" y="39514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8"/>
            <p:cNvSpPr/>
            <p:nvPr/>
          </p:nvSpPr>
          <p:spPr>
            <a:xfrm flipH="1">
              <a:off x="8076400" y="4159825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3" y="4712"/>
                    <a:pt x="2706" y="4712"/>
                  </a:cubicBezTo>
                  <a:cubicBezTo>
                    <a:pt x="3831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1" name="Google Shape;231;p18"/>
          <p:cNvGrpSpPr/>
          <p:nvPr/>
        </p:nvGrpSpPr>
        <p:grpSpPr>
          <a:xfrm>
            <a:off x="-784112" y="3808068"/>
            <a:ext cx="1138350" cy="1418750"/>
            <a:chOff x="-784112" y="3818928"/>
            <a:chExt cx="1138350" cy="1418750"/>
          </a:xfrm>
        </p:grpSpPr>
        <p:sp>
          <p:nvSpPr>
            <p:cNvPr id="232" name="Google Shape;232;p18"/>
            <p:cNvSpPr/>
            <p:nvPr/>
          </p:nvSpPr>
          <p:spPr>
            <a:xfrm>
              <a:off x="-784112" y="3926828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8"/>
            <p:cNvSpPr/>
            <p:nvPr/>
          </p:nvSpPr>
          <p:spPr>
            <a:xfrm>
              <a:off x="235663" y="3818928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4" name="Google Shape;234;p18"/>
          <p:cNvGrpSpPr/>
          <p:nvPr/>
        </p:nvGrpSpPr>
        <p:grpSpPr>
          <a:xfrm>
            <a:off x="-571562" y="4051528"/>
            <a:ext cx="1138350" cy="1418750"/>
            <a:chOff x="-784112" y="3818928"/>
            <a:chExt cx="1138350" cy="1418750"/>
          </a:xfrm>
        </p:grpSpPr>
        <p:sp>
          <p:nvSpPr>
            <p:cNvPr id="235" name="Google Shape;235;p18"/>
            <p:cNvSpPr/>
            <p:nvPr/>
          </p:nvSpPr>
          <p:spPr>
            <a:xfrm>
              <a:off x="-784112" y="3926828"/>
              <a:ext cx="1082875" cy="1310850"/>
            </a:xfrm>
            <a:custGeom>
              <a:avLst/>
              <a:gdLst/>
              <a:ahLst/>
              <a:cxnLst/>
              <a:rect l="l" t="t" r="r" b="b"/>
              <a:pathLst>
                <a:path w="43315" h="52434" fill="none" extrusionOk="0">
                  <a:moveTo>
                    <a:pt x="43314" y="1"/>
                  </a:moveTo>
                  <a:lnTo>
                    <a:pt x="43314" y="27357"/>
                  </a:lnTo>
                  <a:lnTo>
                    <a:pt x="0" y="27357"/>
                  </a:lnTo>
                  <a:lnTo>
                    <a:pt x="0" y="52433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8"/>
            <p:cNvSpPr/>
            <p:nvPr/>
          </p:nvSpPr>
          <p:spPr>
            <a:xfrm>
              <a:off x="235663" y="3818928"/>
              <a:ext cx="118575" cy="117825"/>
            </a:xfrm>
            <a:custGeom>
              <a:avLst/>
              <a:gdLst/>
              <a:ahLst/>
              <a:cxnLst/>
              <a:rect l="l" t="t" r="r" b="b"/>
              <a:pathLst>
                <a:path w="4743" h="4713" fill="none" extrusionOk="0">
                  <a:moveTo>
                    <a:pt x="4742" y="2706"/>
                  </a:moveTo>
                  <a:cubicBezTo>
                    <a:pt x="4742" y="913"/>
                    <a:pt x="2554" y="1"/>
                    <a:pt x="1277" y="1277"/>
                  </a:cubicBezTo>
                  <a:cubicBezTo>
                    <a:pt x="1" y="2554"/>
                    <a:pt x="912" y="4712"/>
                    <a:pt x="2706" y="4712"/>
                  </a:cubicBezTo>
                  <a:cubicBezTo>
                    <a:pt x="3830" y="4712"/>
                    <a:pt x="4742" y="3831"/>
                    <a:pt x="4742" y="27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9"/>
          <p:cNvGrpSpPr/>
          <p:nvPr/>
        </p:nvGrpSpPr>
        <p:grpSpPr>
          <a:xfrm rot="10800000" flipH="1">
            <a:off x="5345388" y="4117956"/>
            <a:ext cx="482550" cy="1505350"/>
            <a:chOff x="3121150" y="-443725"/>
            <a:chExt cx="482550" cy="1505350"/>
          </a:xfrm>
        </p:grpSpPr>
        <p:sp>
          <p:nvSpPr>
            <p:cNvPr id="239" name="Google Shape;239;p19"/>
            <p:cNvSpPr/>
            <p:nvPr/>
          </p:nvSpPr>
          <p:spPr>
            <a:xfrm>
              <a:off x="3121150" y="-443725"/>
              <a:ext cx="427075" cy="1386800"/>
            </a:xfrm>
            <a:custGeom>
              <a:avLst/>
              <a:gdLst/>
              <a:ahLst/>
              <a:cxnLst/>
              <a:rect l="l" t="t" r="r" b="b"/>
              <a:pathLst>
                <a:path w="17083" h="55472" fill="none" extrusionOk="0">
                  <a:moveTo>
                    <a:pt x="17083" y="55472"/>
                  </a:moveTo>
                  <a:lnTo>
                    <a:pt x="17083" y="40669"/>
                  </a:lnTo>
                  <a:lnTo>
                    <a:pt x="0" y="40669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9"/>
            <p:cNvSpPr/>
            <p:nvPr/>
          </p:nvSpPr>
          <p:spPr>
            <a:xfrm>
              <a:off x="3485125" y="943825"/>
              <a:ext cx="118575" cy="117800"/>
            </a:xfrm>
            <a:custGeom>
              <a:avLst/>
              <a:gdLst/>
              <a:ahLst/>
              <a:cxnLst/>
              <a:rect l="l" t="t" r="r" b="b"/>
              <a:pathLst>
                <a:path w="4743" h="4712" fill="none" extrusionOk="0">
                  <a:moveTo>
                    <a:pt x="4743" y="2006"/>
                  </a:moveTo>
                  <a:cubicBezTo>
                    <a:pt x="4743" y="3830"/>
                    <a:pt x="2554" y="4712"/>
                    <a:pt x="1277" y="3465"/>
                  </a:cubicBezTo>
                  <a:cubicBezTo>
                    <a:pt x="1" y="2189"/>
                    <a:pt x="913" y="0"/>
                    <a:pt x="2706" y="0"/>
                  </a:cubicBezTo>
                  <a:cubicBezTo>
                    <a:pt x="3831" y="0"/>
                    <a:pt x="4743" y="912"/>
                    <a:pt x="4743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1" name="Google Shape;241;p19"/>
          <p:cNvGrpSpPr/>
          <p:nvPr/>
        </p:nvGrpSpPr>
        <p:grpSpPr>
          <a:xfrm rot="10800000" flipH="1">
            <a:off x="4214663" y="4545006"/>
            <a:ext cx="929375" cy="1078300"/>
            <a:chOff x="1990425" y="-443725"/>
            <a:chExt cx="929375" cy="1078300"/>
          </a:xfrm>
        </p:grpSpPr>
        <p:sp>
          <p:nvSpPr>
            <p:cNvPr id="242" name="Google Shape;242;p19"/>
            <p:cNvSpPr/>
            <p:nvPr/>
          </p:nvSpPr>
          <p:spPr>
            <a:xfrm>
              <a:off x="1990425" y="-443725"/>
              <a:ext cx="826800" cy="1006875"/>
            </a:xfrm>
            <a:custGeom>
              <a:avLst/>
              <a:gdLst/>
              <a:ahLst/>
              <a:cxnLst/>
              <a:rect l="l" t="t" r="r" b="b"/>
              <a:pathLst>
                <a:path w="33072" h="40275" fill="none" extrusionOk="0">
                  <a:moveTo>
                    <a:pt x="33071" y="40274"/>
                  </a:moveTo>
                  <a:lnTo>
                    <a:pt x="0" y="4027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9"/>
            <p:cNvSpPr/>
            <p:nvPr/>
          </p:nvSpPr>
          <p:spPr>
            <a:xfrm>
              <a:off x="2801225" y="51600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3" y="31"/>
                    <a:pt x="2706" y="31"/>
                  </a:cubicBezTo>
                  <a:cubicBezTo>
                    <a:pt x="3831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4" name="Google Shape;244;p19"/>
          <p:cNvGrpSpPr/>
          <p:nvPr/>
        </p:nvGrpSpPr>
        <p:grpSpPr>
          <a:xfrm rot="10800000" flipH="1">
            <a:off x="3511763" y="4184056"/>
            <a:ext cx="1138350" cy="1439250"/>
            <a:chOff x="1287525" y="-443725"/>
            <a:chExt cx="1138350" cy="1439250"/>
          </a:xfrm>
        </p:grpSpPr>
        <p:sp>
          <p:nvSpPr>
            <p:cNvPr id="245" name="Google Shape;245;p19"/>
            <p:cNvSpPr/>
            <p:nvPr/>
          </p:nvSpPr>
          <p:spPr>
            <a:xfrm>
              <a:off x="128752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43314" y="52828"/>
                  </a:moveTo>
                  <a:lnTo>
                    <a:pt x="43314" y="25836"/>
                  </a:lnTo>
                  <a:lnTo>
                    <a:pt x="0" y="2583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2307300" y="876950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7" name="Google Shape;247;p19"/>
          <p:cNvGrpSpPr/>
          <p:nvPr/>
        </p:nvGrpSpPr>
        <p:grpSpPr>
          <a:xfrm rot="10800000" flipH="1">
            <a:off x="6220013" y="4117956"/>
            <a:ext cx="474200" cy="1505350"/>
            <a:chOff x="3995775" y="-443725"/>
            <a:chExt cx="474200" cy="1505350"/>
          </a:xfrm>
        </p:grpSpPr>
        <p:sp>
          <p:nvSpPr>
            <p:cNvPr id="248" name="Google Shape;248;p19"/>
            <p:cNvSpPr/>
            <p:nvPr/>
          </p:nvSpPr>
          <p:spPr>
            <a:xfrm>
              <a:off x="4042125" y="-443725"/>
              <a:ext cx="427850" cy="1386800"/>
            </a:xfrm>
            <a:custGeom>
              <a:avLst/>
              <a:gdLst/>
              <a:ahLst/>
              <a:cxnLst/>
              <a:rect l="l" t="t" r="r" b="b"/>
              <a:pathLst>
                <a:path w="17114" h="55472" fill="none" extrusionOk="0">
                  <a:moveTo>
                    <a:pt x="1" y="55472"/>
                  </a:moveTo>
                  <a:lnTo>
                    <a:pt x="1" y="40669"/>
                  </a:lnTo>
                  <a:lnTo>
                    <a:pt x="17114" y="40669"/>
                  </a:lnTo>
                  <a:lnTo>
                    <a:pt x="17114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3995775" y="943825"/>
              <a:ext cx="117825" cy="117800"/>
            </a:xfrm>
            <a:custGeom>
              <a:avLst/>
              <a:gdLst/>
              <a:ahLst/>
              <a:cxnLst/>
              <a:rect l="l" t="t" r="r" b="b"/>
              <a:pathLst>
                <a:path w="4713" h="4712" fill="none" extrusionOk="0">
                  <a:moveTo>
                    <a:pt x="1" y="2006"/>
                  </a:moveTo>
                  <a:cubicBezTo>
                    <a:pt x="1" y="3830"/>
                    <a:pt x="2159" y="4712"/>
                    <a:pt x="3435" y="3465"/>
                  </a:cubicBezTo>
                  <a:cubicBezTo>
                    <a:pt x="4712" y="2189"/>
                    <a:pt x="3800" y="0"/>
                    <a:pt x="2007" y="0"/>
                  </a:cubicBezTo>
                  <a:cubicBezTo>
                    <a:pt x="882" y="0"/>
                    <a:pt x="1" y="912"/>
                    <a:pt x="1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0" name="Google Shape;250;p19"/>
          <p:cNvGrpSpPr/>
          <p:nvPr/>
        </p:nvGrpSpPr>
        <p:grpSpPr>
          <a:xfrm rot="10800000" flipH="1">
            <a:off x="6903913" y="4545006"/>
            <a:ext cx="920275" cy="1078300"/>
            <a:chOff x="4679675" y="-443725"/>
            <a:chExt cx="920275" cy="1078300"/>
          </a:xfrm>
        </p:grpSpPr>
        <p:sp>
          <p:nvSpPr>
            <p:cNvPr id="251" name="Google Shape;251;p19"/>
            <p:cNvSpPr/>
            <p:nvPr/>
          </p:nvSpPr>
          <p:spPr>
            <a:xfrm>
              <a:off x="4783025" y="-4437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467967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3" name="Google Shape;253;p19"/>
          <p:cNvGrpSpPr/>
          <p:nvPr/>
        </p:nvGrpSpPr>
        <p:grpSpPr>
          <a:xfrm rot="10800000" flipH="1">
            <a:off x="7397863" y="4184056"/>
            <a:ext cx="1129225" cy="1439250"/>
            <a:chOff x="5173625" y="-443725"/>
            <a:chExt cx="1129225" cy="1439250"/>
          </a:xfrm>
        </p:grpSpPr>
        <p:sp>
          <p:nvSpPr>
            <p:cNvPr id="254" name="Google Shape;254;p19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6" name="Google Shape;256;p19"/>
          <p:cNvGrpSpPr/>
          <p:nvPr/>
        </p:nvGrpSpPr>
        <p:grpSpPr>
          <a:xfrm rot="10800000" flipH="1">
            <a:off x="8350838" y="3965981"/>
            <a:ext cx="2240950" cy="1657325"/>
            <a:chOff x="4603700" y="-443725"/>
            <a:chExt cx="2240950" cy="1657325"/>
          </a:xfrm>
        </p:grpSpPr>
        <p:sp>
          <p:nvSpPr>
            <p:cNvPr id="257" name="Google Shape;257;p19"/>
            <p:cNvSpPr/>
            <p:nvPr/>
          </p:nvSpPr>
          <p:spPr>
            <a:xfrm>
              <a:off x="4689575" y="-443725"/>
              <a:ext cx="2155075" cy="1560825"/>
            </a:xfrm>
            <a:custGeom>
              <a:avLst/>
              <a:gdLst/>
              <a:ahLst/>
              <a:cxnLst/>
              <a:rect l="l" t="t" r="r" b="b"/>
              <a:pathLst>
                <a:path w="86203" h="62433" fill="none" extrusionOk="0">
                  <a:moveTo>
                    <a:pt x="0" y="62433"/>
                  </a:moveTo>
                  <a:lnTo>
                    <a:pt x="51916" y="14833"/>
                  </a:lnTo>
                  <a:lnTo>
                    <a:pt x="86202" y="14833"/>
                  </a:lnTo>
                  <a:lnTo>
                    <a:pt x="86202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4603700" y="1095800"/>
              <a:ext cx="117800" cy="117800"/>
            </a:xfrm>
            <a:custGeom>
              <a:avLst/>
              <a:gdLst/>
              <a:ahLst/>
              <a:cxnLst/>
              <a:rect l="l" t="t" r="r" b="b"/>
              <a:pathLst>
                <a:path w="4712" h="4712" fill="none" extrusionOk="0">
                  <a:moveTo>
                    <a:pt x="0" y="2007"/>
                  </a:moveTo>
                  <a:cubicBezTo>
                    <a:pt x="0" y="3830"/>
                    <a:pt x="2158" y="4712"/>
                    <a:pt x="3435" y="3466"/>
                  </a:cubicBezTo>
                  <a:cubicBezTo>
                    <a:pt x="4712" y="2189"/>
                    <a:pt x="3800" y="0"/>
                    <a:pt x="2006" y="0"/>
                  </a:cubicBezTo>
                  <a:cubicBezTo>
                    <a:pt x="882" y="0"/>
                    <a:pt x="0" y="912"/>
                    <a:pt x="0" y="200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9" name="Google Shape;259;p19"/>
          <p:cNvGrpSpPr/>
          <p:nvPr/>
        </p:nvGrpSpPr>
        <p:grpSpPr>
          <a:xfrm>
            <a:off x="8285739" y="2145760"/>
            <a:ext cx="289868" cy="852000"/>
            <a:chOff x="456616" y="2161477"/>
            <a:chExt cx="289868" cy="852000"/>
          </a:xfrm>
        </p:grpSpPr>
        <p:sp>
          <p:nvSpPr>
            <p:cNvPr id="260" name="Google Shape;260;p19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9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9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9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5" name="Google Shape;265;p19"/>
          <p:cNvGrpSpPr/>
          <p:nvPr/>
        </p:nvGrpSpPr>
        <p:grpSpPr>
          <a:xfrm>
            <a:off x="7733951" y="-104276"/>
            <a:ext cx="1129225" cy="1439250"/>
            <a:chOff x="5173625" y="-443725"/>
            <a:chExt cx="1129225" cy="1439250"/>
          </a:xfrm>
        </p:grpSpPr>
        <p:sp>
          <p:nvSpPr>
            <p:cNvPr id="266" name="Google Shape;266;p19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9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8" name="Google Shape;268;p19"/>
          <p:cNvSpPr txBox="1">
            <a:spLocks noGrp="1"/>
          </p:cNvSpPr>
          <p:nvPr>
            <p:ph type="title" hasCustomPrompt="1"/>
          </p:nvPr>
        </p:nvSpPr>
        <p:spPr>
          <a:xfrm>
            <a:off x="1681800" y="1603075"/>
            <a:ext cx="5780400" cy="13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9"/>
          <p:cNvSpPr txBox="1">
            <a:spLocks noGrp="1"/>
          </p:cNvSpPr>
          <p:nvPr>
            <p:ph type="subTitle" idx="1"/>
          </p:nvPr>
        </p:nvSpPr>
        <p:spPr>
          <a:xfrm>
            <a:off x="2059200" y="2969825"/>
            <a:ext cx="5025600" cy="5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21"/>
          <p:cNvGrpSpPr/>
          <p:nvPr/>
        </p:nvGrpSpPr>
        <p:grpSpPr>
          <a:xfrm rot="10800000">
            <a:off x="7021" y="-639006"/>
            <a:ext cx="1623175" cy="1972650"/>
            <a:chOff x="4193384" y="4053542"/>
            <a:chExt cx="1623175" cy="1972650"/>
          </a:xfrm>
        </p:grpSpPr>
        <p:grpSp>
          <p:nvGrpSpPr>
            <p:cNvPr id="273" name="Google Shape;273;p21"/>
            <p:cNvGrpSpPr/>
            <p:nvPr/>
          </p:nvGrpSpPr>
          <p:grpSpPr>
            <a:xfrm rot="10800000" flipH="1">
              <a:off x="4193384" y="4947892"/>
              <a:ext cx="920275" cy="1078300"/>
              <a:chOff x="4679675" y="-1053325"/>
              <a:chExt cx="920275" cy="1078300"/>
            </a:xfrm>
          </p:grpSpPr>
          <p:sp>
            <p:nvSpPr>
              <p:cNvPr id="274" name="Google Shape;274;p21"/>
              <p:cNvSpPr/>
              <p:nvPr/>
            </p:nvSpPr>
            <p:spPr>
              <a:xfrm>
                <a:off x="4783025" y="-1053325"/>
                <a:ext cx="816925" cy="1006875"/>
              </a:xfrm>
              <a:custGeom>
                <a:avLst/>
                <a:gdLst/>
                <a:ahLst/>
                <a:cxnLst/>
                <a:rect l="l" t="t" r="r" b="b"/>
                <a:pathLst>
                  <a:path w="32677" h="40275" fill="none" extrusionOk="0">
                    <a:moveTo>
                      <a:pt x="1" y="40274"/>
                    </a:moveTo>
                    <a:lnTo>
                      <a:pt x="32676" y="40274"/>
                    </a:lnTo>
                    <a:lnTo>
                      <a:pt x="32676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21"/>
              <p:cNvSpPr/>
              <p:nvPr/>
            </p:nvSpPr>
            <p:spPr>
              <a:xfrm>
                <a:off x="4679675" y="-93600"/>
                <a:ext cx="11782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4743" fill="none" extrusionOk="0">
                    <a:moveTo>
                      <a:pt x="1" y="2037"/>
                    </a:moveTo>
                    <a:cubicBezTo>
                      <a:pt x="1" y="3830"/>
                      <a:pt x="2159" y="4742"/>
                      <a:pt x="3436" y="3466"/>
                    </a:cubicBezTo>
                    <a:cubicBezTo>
                      <a:pt x="4712" y="2189"/>
                      <a:pt x="3800" y="1"/>
                      <a:pt x="2007" y="31"/>
                    </a:cubicBezTo>
                    <a:cubicBezTo>
                      <a:pt x="882" y="31"/>
                      <a:pt x="1" y="912"/>
                      <a:pt x="1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6" name="Google Shape;276;p21"/>
            <p:cNvGrpSpPr/>
            <p:nvPr/>
          </p:nvGrpSpPr>
          <p:grpSpPr>
            <a:xfrm rot="10800000" flipH="1">
              <a:off x="4687334" y="4053542"/>
              <a:ext cx="1129225" cy="1439250"/>
              <a:chOff x="5173625" y="-443725"/>
              <a:chExt cx="1129225" cy="1439250"/>
            </a:xfrm>
          </p:grpSpPr>
          <p:sp>
            <p:nvSpPr>
              <p:cNvPr id="277" name="Google Shape;277;p21"/>
              <p:cNvSpPr/>
              <p:nvPr/>
            </p:nvSpPr>
            <p:spPr>
              <a:xfrm>
                <a:off x="5219975" y="-443725"/>
                <a:ext cx="1082875" cy="1320700"/>
              </a:xfrm>
              <a:custGeom>
                <a:avLst/>
                <a:gdLst/>
                <a:ahLst/>
                <a:cxnLst/>
                <a:rect l="l" t="t" r="r" b="b"/>
                <a:pathLst>
                  <a:path w="43315" h="52828" fill="none" extrusionOk="0">
                    <a:moveTo>
                      <a:pt x="0" y="52828"/>
                    </a:moveTo>
                    <a:lnTo>
                      <a:pt x="0" y="25836"/>
                    </a:lnTo>
                    <a:lnTo>
                      <a:pt x="43314" y="25836"/>
                    </a:lnTo>
                    <a:lnTo>
                      <a:pt x="43314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278;p21"/>
              <p:cNvSpPr/>
              <p:nvPr/>
            </p:nvSpPr>
            <p:spPr>
              <a:xfrm>
                <a:off x="5173625" y="876950"/>
                <a:ext cx="117800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12" h="4743" fill="none" extrusionOk="0">
                    <a:moveTo>
                      <a:pt x="0" y="2037"/>
                    </a:moveTo>
                    <a:cubicBezTo>
                      <a:pt x="0" y="3830"/>
                      <a:pt x="2158" y="4742"/>
                      <a:pt x="3435" y="3466"/>
                    </a:cubicBezTo>
                    <a:cubicBezTo>
                      <a:pt x="4711" y="2189"/>
                      <a:pt x="3800" y="1"/>
                      <a:pt x="2006" y="1"/>
                    </a:cubicBezTo>
                    <a:cubicBezTo>
                      <a:pt x="882" y="31"/>
                      <a:pt x="0" y="912"/>
                      <a:pt x="0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79" name="Google Shape;279;p21"/>
          <p:cNvGrpSpPr/>
          <p:nvPr/>
        </p:nvGrpSpPr>
        <p:grpSpPr>
          <a:xfrm>
            <a:off x="-1256133" y="867643"/>
            <a:ext cx="2014792" cy="473129"/>
            <a:chOff x="-35117" y="4342063"/>
            <a:chExt cx="2014792" cy="473129"/>
          </a:xfrm>
        </p:grpSpPr>
        <p:sp>
          <p:nvSpPr>
            <p:cNvPr id="280" name="Google Shape;280;p21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21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" name="Google Shape;282;p21"/>
          <p:cNvGrpSpPr/>
          <p:nvPr/>
        </p:nvGrpSpPr>
        <p:grpSpPr>
          <a:xfrm>
            <a:off x="-1179938" y="1195668"/>
            <a:ext cx="2014792" cy="473129"/>
            <a:chOff x="-35117" y="4342063"/>
            <a:chExt cx="2014792" cy="473129"/>
          </a:xfrm>
        </p:grpSpPr>
        <p:sp>
          <p:nvSpPr>
            <p:cNvPr id="283" name="Google Shape;283;p21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21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5" name="Google Shape;285;p21"/>
          <p:cNvGrpSpPr/>
          <p:nvPr/>
        </p:nvGrpSpPr>
        <p:grpSpPr>
          <a:xfrm rot="10800000" flipH="1">
            <a:off x="39854" y="-260807"/>
            <a:ext cx="2014792" cy="473129"/>
            <a:chOff x="-35117" y="4342063"/>
            <a:chExt cx="2014792" cy="473129"/>
          </a:xfrm>
        </p:grpSpPr>
        <p:sp>
          <p:nvSpPr>
            <p:cNvPr id="286" name="Google Shape;286;p21"/>
            <p:cNvSpPr/>
            <p:nvPr/>
          </p:nvSpPr>
          <p:spPr>
            <a:xfrm rot="-5400000">
              <a:off x="712889" y="3641646"/>
              <a:ext cx="425539" cy="1921552"/>
            </a:xfrm>
            <a:custGeom>
              <a:avLst/>
              <a:gdLst/>
              <a:ahLst/>
              <a:cxnLst/>
              <a:rect l="l" t="t" r="r" b="b"/>
              <a:pathLst>
                <a:path w="11430" h="51613" extrusionOk="0">
                  <a:moveTo>
                    <a:pt x="0" y="1"/>
                  </a:moveTo>
                  <a:lnTo>
                    <a:pt x="0" y="17995"/>
                  </a:lnTo>
                  <a:lnTo>
                    <a:pt x="31" y="18056"/>
                  </a:lnTo>
                  <a:cubicBezTo>
                    <a:pt x="61" y="18117"/>
                    <a:pt x="91" y="18147"/>
                    <a:pt x="122" y="18177"/>
                  </a:cubicBezTo>
                  <a:lnTo>
                    <a:pt x="10852" y="28877"/>
                  </a:lnTo>
                  <a:lnTo>
                    <a:pt x="10852" y="51612"/>
                  </a:lnTo>
                  <a:lnTo>
                    <a:pt x="11429" y="51612"/>
                  </a:lnTo>
                  <a:lnTo>
                    <a:pt x="11429" y="28633"/>
                  </a:lnTo>
                  <a:lnTo>
                    <a:pt x="669" y="17873"/>
                  </a:lnTo>
                  <a:lnTo>
                    <a:pt x="608" y="17813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1"/>
            <p:cNvSpPr/>
            <p:nvPr/>
          </p:nvSpPr>
          <p:spPr>
            <a:xfrm>
              <a:off x="1861099" y="4342063"/>
              <a:ext cx="118575" cy="118575"/>
            </a:xfrm>
            <a:custGeom>
              <a:avLst/>
              <a:gdLst/>
              <a:ahLst/>
              <a:cxnLst/>
              <a:rect l="l" t="t" r="r" b="b"/>
              <a:pathLst>
                <a:path w="4743" h="4743" fill="none" extrusionOk="0">
                  <a:moveTo>
                    <a:pt x="4742" y="2037"/>
                  </a:moveTo>
                  <a:cubicBezTo>
                    <a:pt x="4742" y="3830"/>
                    <a:pt x="2554" y="4742"/>
                    <a:pt x="1277" y="3466"/>
                  </a:cubicBezTo>
                  <a:cubicBezTo>
                    <a:pt x="1" y="2189"/>
                    <a:pt x="912" y="31"/>
                    <a:pt x="2706" y="1"/>
                  </a:cubicBezTo>
                  <a:cubicBezTo>
                    <a:pt x="3830" y="1"/>
                    <a:pt x="4742" y="912"/>
                    <a:pt x="4742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8" name="Google Shape;288;p21"/>
          <p:cNvGrpSpPr/>
          <p:nvPr/>
        </p:nvGrpSpPr>
        <p:grpSpPr>
          <a:xfrm rot="10800000">
            <a:off x="7755995" y="4031858"/>
            <a:ext cx="1129225" cy="1439250"/>
            <a:chOff x="5173625" y="-443725"/>
            <a:chExt cx="1129225" cy="1439250"/>
          </a:xfrm>
        </p:grpSpPr>
        <p:sp>
          <p:nvSpPr>
            <p:cNvPr id="289" name="Google Shape;289;p21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1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1" name="Google Shape;291;p21"/>
          <p:cNvGrpSpPr/>
          <p:nvPr/>
        </p:nvGrpSpPr>
        <p:grpSpPr>
          <a:xfrm rot="10800000" flipH="1">
            <a:off x="7506654" y="4534879"/>
            <a:ext cx="920275" cy="1078300"/>
            <a:chOff x="4679675" y="-443725"/>
            <a:chExt cx="920275" cy="1078300"/>
          </a:xfrm>
        </p:grpSpPr>
        <p:sp>
          <p:nvSpPr>
            <p:cNvPr id="292" name="Google Shape;292;p21"/>
            <p:cNvSpPr/>
            <p:nvPr/>
          </p:nvSpPr>
          <p:spPr>
            <a:xfrm>
              <a:off x="4783025" y="-443725"/>
              <a:ext cx="816925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21"/>
            <p:cNvSpPr/>
            <p:nvPr/>
          </p:nvSpPr>
          <p:spPr>
            <a:xfrm>
              <a:off x="467967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" name="Google Shape;294;p21"/>
          <p:cNvGrpSpPr/>
          <p:nvPr/>
        </p:nvGrpSpPr>
        <p:grpSpPr>
          <a:xfrm rot="10800000">
            <a:off x="7953845" y="4266083"/>
            <a:ext cx="1129225" cy="1439250"/>
            <a:chOff x="5173625" y="-443725"/>
            <a:chExt cx="1129225" cy="1439250"/>
          </a:xfrm>
        </p:grpSpPr>
        <p:sp>
          <p:nvSpPr>
            <p:cNvPr id="295" name="Google Shape;295;p21"/>
            <p:cNvSpPr/>
            <p:nvPr/>
          </p:nvSpPr>
          <p:spPr>
            <a:xfrm>
              <a:off x="5219975" y="-443725"/>
              <a:ext cx="1082875" cy="1320700"/>
            </a:xfrm>
            <a:custGeom>
              <a:avLst/>
              <a:gdLst/>
              <a:ahLst/>
              <a:cxnLst/>
              <a:rect l="l" t="t" r="r" b="b"/>
              <a:pathLst>
                <a:path w="43315" h="52828" fill="none" extrusionOk="0">
                  <a:moveTo>
                    <a:pt x="0" y="52828"/>
                  </a:moveTo>
                  <a:lnTo>
                    <a:pt x="0" y="25836"/>
                  </a:lnTo>
                  <a:lnTo>
                    <a:pt x="43314" y="25836"/>
                  </a:lnTo>
                  <a:lnTo>
                    <a:pt x="433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1"/>
            <p:cNvSpPr/>
            <p:nvPr/>
          </p:nvSpPr>
          <p:spPr>
            <a:xfrm>
              <a:off x="5173625" y="876950"/>
              <a:ext cx="117800" cy="118575"/>
            </a:xfrm>
            <a:custGeom>
              <a:avLst/>
              <a:gdLst/>
              <a:ahLst/>
              <a:cxnLst/>
              <a:rect l="l" t="t" r="r" b="b"/>
              <a:pathLst>
                <a:path w="4712" h="4743" fill="none" extrusionOk="0">
                  <a:moveTo>
                    <a:pt x="0" y="2037"/>
                  </a:moveTo>
                  <a:cubicBezTo>
                    <a:pt x="0" y="3830"/>
                    <a:pt x="2158" y="4742"/>
                    <a:pt x="3435" y="3466"/>
                  </a:cubicBezTo>
                  <a:cubicBezTo>
                    <a:pt x="4711" y="2189"/>
                    <a:pt x="3800" y="1"/>
                    <a:pt x="2006" y="1"/>
                  </a:cubicBezTo>
                  <a:cubicBezTo>
                    <a:pt x="882" y="31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713325" y="5397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Montserrat"/>
              <a:buNone/>
              <a:defRPr sz="27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2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713325" y="1152475"/>
            <a:ext cx="7717500" cy="3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ageengine.com/ru/service-desk/itil-change-management/what-is-change-management.html" TargetMode="External"/><Relationship Id="rId2" Type="http://schemas.openxmlformats.org/officeDocument/2006/relationships/hyperlink" Target="https://www.quality.eup.ru/MATERIALY2/nachetre.html#:~:text=%D0%9A%D0%BE%D0%BD%D1%86%D0%B5%D0%BF%D1%86%D0%B8%D1%8F%20%D0%B8%D0%B7%D0%BC%D0%B5%D0%BD%D0%B5%D0%BD%D0%B8%D0%B9%20%2D%20%D1%8D%D1%82%D0%BE%20%D1%82%D0%BE%2C,%D0%B1%D1%83%D0%B4%D0%B5%D1%82%20%D0%BF%D0%B5%D1%80%D0%B5%D0%B6%D0%B8%D0%B2%D0%B0%D1%82%D1%8C%20%D0%B2%20%D0%BF%D1%80%D0%BE%D1%86%D0%B5%D1%81%D1%81%D0%B5%20%D1%80%D0%B5%D0%B8%D0%BD%D0%B6%D0%B8%D0%BD%D0%B8%D1%80%D0%B8%D0%BD%D0%B3%D0%B0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fin.ru/management/strategy/change/diagnostics.s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"/>
          <p:cNvSpPr txBox="1">
            <a:spLocks noGrp="1"/>
          </p:cNvSpPr>
          <p:nvPr>
            <p:ph type="ctrTitle"/>
          </p:nvPr>
        </p:nvSpPr>
        <p:spPr>
          <a:xfrm>
            <a:off x="929225" y="1472135"/>
            <a:ext cx="6024468" cy="1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-RU" sz="2400" dirty="0" err="1"/>
              <a:t>Өзгерістерді</a:t>
            </a:r>
            <a:r>
              <a:rPr lang="ru-RU" sz="2400" dirty="0"/>
              <a:t> </a:t>
            </a:r>
            <a:r>
              <a:rPr lang="ru-RU" sz="2400" dirty="0" err="1"/>
              <a:t>басқару</a:t>
            </a:r>
            <a:r>
              <a:rPr lang="ru-RU" sz="2400" dirty="0"/>
              <a:t> </a:t>
            </a:r>
            <a:r>
              <a:rPr lang="ru-RU" sz="2400" dirty="0" err="1"/>
              <a:t>көрсеткіштері</a:t>
            </a:r>
            <a:r>
              <a:rPr lang="ru-RU" sz="2400" dirty="0"/>
              <a:t>, диагностика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өзгерістерді</a:t>
            </a:r>
            <a:r>
              <a:rPr lang="ru-RU" sz="2400" dirty="0"/>
              <a:t> </a:t>
            </a:r>
            <a:r>
              <a:rPr lang="ru-RU" sz="2400" dirty="0" err="1"/>
              <a:t>концептуализациялау</a:t>
            </a:r>
            <a:endParaRPr sz="2400" dirty="0"/>
          </a:p>
        </p:txBody>
      </p:sp>
      <p:sp>
        <p:nvSpPr>
          <p:cNvPr id="386" name="Google Shape;386;p1"/>
          <p:cNvSpPr txBox="1">
            <a:spLocks noGrp="1"/>
          </p:cNvSpPr>
          <p:nvPr>
            <p:ph type="subTitle" idx="1"/>
          </p:nvPr>
        </p:nvSpPr>
        <p:spPr>
          <a:xfrm>
            <a:off x="5741584" y="3417813"/>
            <a:ext cx="2191076" cy="4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 err="1"/>
              <a:t>Кубаев</a:t>
            </a:r>
            <a:r>
              <a:rPr lang="ru-RU" dirty="0"/>
              <a:t> К.Е.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 err="1"/>
              <a:t>Базаркулова</a:t>
            </a:r>
            <a:r>
              <a:rPr lang="ru-RU" dirty="0"/>
              <a:t> И.</a:t>
            </a:r>
            <a:endParaRPr dirty="0"/>
          </a:p>
        </p:txBody>
      </p:sp>
      <p:grpSp>
        <p:nvGrpSpPr>
          <p:cNvPr id="387" name="Google Shape;387;p1"/>
          <p:cNvGrpSpPr/>
          <p:nvPr/>
        </p:nvGrpSpPr>
        <p:grpSpPr>
          <a:xfrm>
            <a:off x="-85248" y="4056822"/>
            <a:ext cx="2074949" cy="962379"/>
            <a:chOff x="-85248" y="3960975"/>
            <a:chExt cx="2074949" cy="962379"/>
          </a:xfrm>
        </p:grpSpPr>
        <p:grpSp>
          <p:nvGrpSpPr>
            <p:cNvPr id="388" name="Google Shape;388;p1"/>
            <p:cNvGrpSpPr/>
            <p:nvPr/>
          </p:nvGrpSpPr>
          <p:grpSpPr>
            <a:xfrm>
              <a:off x="-44137" y="3960975"/>
              <a:ext cx="2033838" cy="459179"/>
              <a:chOff x="-101291" y="3971002"/>
              <a:chExt cx="2033838" cy="459179"/>
            </a:xfrm>
          </p:grpSpPr>
          <p:sp>
            <p:nvSpPr>
              <p:cNvPr id="389" name="Google Shape;389;p1"/>
              <p:cNvSpPr/>
              <p:nvPr/>
            </p:nvSpPr>
            <p:spPr>
              <a:xfrm rot="-5400000">
                <a:off x="646715" y="3256635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1"/>
              <p:cNvSpPr/>
              <p:nvPr/>
            </p:nvSpPr>
            <p:spPr>
              <a:xfrm>
                <a:off x="1813971" y="397100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1" name="Google Shape;391;p1"/>
            <p:cNvGrpSpPr/>
            <p:nvPr/>
          </p:nvGrpSpPr>
          <p:grpSpPr>
            <a:xfrm>
              <a:off x="-85248" y="4203623"/>
              <a:ext cx="2014792" cy="469195"/>
              <a:chOff x="-35117" y="4163517"/>
              <a:chExt cx="2014792" cy="469195"/>
            </a:xfrm>
          </p:grpSpPr>
          <p:sp>
            <p:nvSpPr>
              <p:cNvPr id="392" name="Google Shape;392;p1"/>
              <p:cNvSpPr/>
              <p:nvPr/>
            </p:nvSpPr>
            <p:spPr>
              <a:xfrm rot="-5400000">
                <a:off x="712889" y="3459167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1"/>
              <p:cNvSpPr/>
              <p:nvPr/>
            </p:nvSpPr>
            <p:spPr>
              <a:xfrm>
                <a:off x="1861099" y="4163517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4" name="Google Shape;394;p1"/>
            <p:cNvGrpSpPr/>
            <p:nvPr/>
          </p:nvGrpSpPr>
          <p:grpSpPr>
            <a:xfrm>
              <a:off x="-85248" y="4454155"/>
              <a:ext cx="2014792" cy="469199"/>
              <a:chOff x="-35117" y="4345992"/>
              <a:chExt cx="2014792" cy="469199"/>
            </a:xfrm>
          </p:grpSpPr>
          <p:sp>
            <p:nvSpPr>
              <p:cNvPr id="395" name="Google Shape;395;p1"/>
              <p:cNvSpPr/>
              <p:nvPr/>
            </p:nvSpPr>
            <p:spPr>
              <a:xfrm rot="-5400000">
                <a:off x="712889" y="3641646"/>
                <a:ext cx="425539" cy="1921552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51613" extrusionOk="0">
                    <a:moveTo>
                      <a:pt x="0" y="1"/>
                    </a:moveTo>
                    <a:lnTo>
                      <a:pt x="0" y="17995"/>
                    </a:lnTo>
                    <a:lnTo>
                      <a:pt x="31" y="18056"/>
                    </a:lnTo>
                    <a:cubicBezTo>
                      <a:pt x="61" y="18117"/>
                      <a:pt x="91" y="18147"/>
                      <a:pt x="122" y="18177"/>
                    </a:cubicBezTo>
                    <a:lnTo>
                      <a:pt x="10852" y="28877"/>
                    </a:lnTo>
                    <a:lnTo>
                      <a:pt x="10852" y="51612"/>
                    </a:lnTo>
                    <a:lnTo>
                      <a:pt x="11429" y="51612"/>
                    </a:lnTo>
                    <a:lnTo>
                      <a:pt x="11429" y="28633"/>
                    </a:lnTo>
                    <a:lnTo>
                      <a:pt x="669" y="17873"/>
                    </a:lnTo>
                    <a:lnTo>
                      <a:pt x="608" y="17813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1"/>
              <p:cNvSpPr/>
              <p:nvPr/>
            </p:nvSpPr>
            <p:spPr>
              <a:xfrm>
                <a:off x="1861099" y="4345992"/>
                <a:ext cx="118575" cy="118575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743" fill="none" extrusionOk="0">
                    <a:moveTo>
                      <a:pt x="4742" y="2037"/>
                    </a:moveTo>
                    <a:cubicBezTo>
                      <a:pt x="4742" y="3830"/>
                      <a:pt x="2554" y="4742"/>
                      <a:pt x="1277" y="3466"/>
                    </a:cubicBezTo>
                    <a:cubicBezTo>
                      <a:pt x="1" y="2189"/>
                      <a:pt x="912" y="31"/>
                      <a:pt x="2706" y="1"/>
                    </a:cubicBezTo>
                    <a:cubicBezTo>
                      <a:pt x="3830" y="1"/>
                      <a:pt x="4742" y="912"/>
                      <a:pt x="4742" y="203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97" name="Google Shape;397;p1"/>
          <p:cNvGrpSpPr/>
          <p:nvPr/>
        </p:nvGrpSpPr>
        <p:grpSpPr>
          <a:xfrm>
            <a:off x="746475" y="-467301"/>
            <a:ext cx="2249325" cy="1657325"/>
            <a:chOff x="746475" y="-443725"/>
            <a:chExt cx="2249325" cy="1657325"/>
          </a:xfrm>
        </p:grpSpPr>
        <p:sp>
          <p:nvSpPr>
            <p:cNvPr id="398" name="Google Shape;398;p1"/>
            <p:cNvSpPr/>
            <p:nvPr/>
          </p:nvSpPr>
          <p:spPr>
            <a:xfrm>
              <a:off x="746475" y="-443725"/>
              <a:ext cx="2158875" cy="1560825"/>
            </a:xfrm>
            <a:custGeom>
              <a:avLst/>
              <a:gdLst/>
              <a:ahLst/>
              <a:cxnLst/>
              <a:rect l="l" t="t" r="r" b="b"/>
              <a:pathLst>
                <a:path w="86355" h="62433" fill="none" extrusionOk="0">
                  <a:moveTo>
                    <a:pt x="86355" y="62433"/>
                  </a:moveTo>
                  <a:lnTo>
                    <a:pt x="34621" y="14833"/>
                  </a:lnTo>
                  <a:lnTo>
                    <a:pt x="1" y="14833"/>
                  </a:lnTo>
                  <a:lnTo>
                    <a:pt x="1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"/>
            <p:cNvSpPr/>
            <p:nvPr/>
          </p:nvSpPr>
          <p:spPr>
            <a:xfrm>
              <a:off x="2877225" y="1095800"/>
              <a:ext cx="118575" cy="117800"/>
            </a:xfrm>
            <a:custGeom>
              <a:avLst/>
              <a:gdLst/>
              <a:ahLst/>
              <a:cxnLst/>
              <a:rect l="l" t="t" r="r" b="b"/>
              <a:pathLst>
                <a:path w="4743" h="4712" fill="none" extrusionOk="0">
                  <a:moveTo>
                    <a:pt x="4742" y="2007"/>
                  </a:moveTo>
                  <a:cubicBezTo>
                    <a:pt x="4742" y="3830"/>
                    <a:pt x="2554" y="4712"/>
                    <a:pt x="1277" y="3466"/>
                  </a:cubicBezTo>
                  <a:cubicBezTo>
                    <a:pt x="0" y="2189"/>
                    <a:pt x="912" y="0"/>
                    <a:pt x="2705" y="0"/>
                  </a:cubicBezTo>
                  <a:cubicBezTo>
                    <a:pt x="3830" y="0"/>
                    <a:pt x="4742" y="912"/>
                    <a:pt x="4742" y="200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0" name="Google Shape;400;p1"/>
          <p:cNvGrpSpPr/>
          <p:nvPr/>
        </p:nvGrpSpPr>
        <p:grpSpPr>
          <a:xfrm>
            <a:off x="4603700" y="-467301"/>
            <a:ext cx="2240950" cy="1657325"/>
            <a:chOff x="4603700" y="-443725"/>
            <a:chExt cx="2240950" cy="1657325"/>
          </a:xfrm>
        </p:grpSpPr>
        <p:sp>
          <p:nvSpPr>
            <p:cNvPr id="401" name="Google Shape;401;p1"/>
            <p:cNvSpPr/>
            <p:nvPr/>
          </p:nvSpPr>
          <p:spPr>
            <a:xfrm>
              <a:off x="4689575" y="-443725"/>
              <a:ext cx="2155075" cy="1560825"/>
            </a:xfrm>
            <a:custGeom>
              <a:avLst/>
              <a:gdLst/>
              <a:ahLst/>
              <a:cxnLst/>
              <a:rect l="l" t="t" r="r" b="b"/>
              <a:pathLst>
                <a:path w="86203" h="62433" fill="none" extrusionOk="0">
                  <a:moveTo>
                    <a:pt x="0" y="62433"/>
                  </a:moveTo>
                  <a:lnTo>
                    <a:pt x="51916" y="14833"/>
                  </a:lnTo>
                  <a:lnTo>
                    <a:pt x="86202" y="14833"/>
                  </a:lnTo>
                  <a:lnTo>
                    <a:pt x="86202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"/>
            <p:cNvSpPr/>
            <p:nvPr/>
          </p:nvSpPr>
          <p:spPr>
            <a:xfrm>
              <a:off x="4603700" y="1095800"/>
              <a:ext cx="117800" cy="117800"/>
            </a:xfrm>
            <a:custGeom>
              <a:avLst/>
              <a:gdLst/>
              <a:ahLst/>
              <a:cxnLst/>
              <a:rect l="l" t="t" r="r" b="b"/>
              <a:pathLst>
                <a:path w="4712" h="4712" fill="none" extrusionOk="0">
                  <a:moveTo>
                    <a:pt x="0" y="2007"/>
                  </a:moveTo>
                  <a:cubicBezTo>
                    <a:pt x="0" y="3830"/>
                    <a:pt x="2158" y="4712"/>
                    <a:pt x="3435" y="3466"/>
                  </a:cubicBezTo>
                  <a:cubicBezTo>
                    <a:pt x="4712" y="2189"/>
                    <a:pt x="3800" y="0"/>
                    <a:pt x="2006" y="0"/>
                  </a:cubicBezTo>
                  <a:cubicBezTo>
                    <a:pt x="882" y="0"/>
                    <a:pt x="0" y="912"/>
                    <a:pt x="0" y="200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3" name="Google Shape;403;p1"/>
          <p:cNvGrpSpPr/>
          <p:nvPr/>
        </p:nvGrpSpPr>
        <p:grpSpPr>
          <a:xfrm rot="-2700000">
            <a:off x="6490736" y="438502"/>
            <a:ext cx="3288742" cy="3288676"/>
            <a:chOff x="7037775" y="2589850"/>
            <a:chExt cx="2493825" cy="2493775"/>
          </a:xfrm>
        </p:grpSpPr>
        <p:grpSp>
          <p:nvGrpSpPr>
            <p:cNvPr id="404" name="Google Shape;404;p1"/>
            <p:cNvGrpSpPr/>
            <p:nvPr/>
          </p:nvGrpSpPr>
          <p:grpSpPr>
            <a:xfrm>
              <a:off x="7037775" y="3117000"/>
              <a:ext cx="1966625" cy="1966625"/>
              <a:chOff x="7037775" y="3117000"/>
              <a:chExt cx="1966625" cy="1966625"/>
            </a:xfrm>
          </p:grpSpPr>
          <p:sp>
            <p:nvSpPr>
              <p:cNvPr id="405" name="Google Shape;405;p1"/>
              <p:cNvSpPr/>
              <p:nvPr/>
            </p:nvSpPr>
            <p:spPr>
              <a:xfrm>
                <a:off x="7268000" y="3348775"/>
                <a:ext cx="1504625" cy="752300"/>
              </a:xfrm>
              <a:custGeom>
                <a:avLst/>
                <a:gdLst/>
                <a:ahLst/>
                <a:cxnLst/>
                <a:rect l="l" t="t" r="r" b="b"/>
                <a:pathLst>
                  <a:path w="60185" h="30092" fill="none" extrusionOk="0">
                    <a:moveTo>
                      <a:pt x="1" y="9727"/>
                    </a:moveTo>
                    <a:lnTo>
                      <a:pt x="11673" y="21368"/>
                    </a:lnTo>
                    <a:lnTo>
                      <a:pt x="22159" y="21368"/>
                    </a:lnTo>
                    <a:lnTo>
                      <a:pt x="30093" y="13435"/>
                    </a:lnTo>
                    <a:lnTo>
                      <a:pt x="30093" y="30092"/>
                    </a:lnTo>
                    <a:lnTo>
                      <a:pt x="60184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" name="Google Shape;406;p1"/>
              <p:cNvSpPr/>
              <p:nvPr/>
            </p:nvSpPr>
            <p:spPr>
              <a:xfrm>
                <a:off x="7883525" y="3511375"/>
                <a:ext cx="299425" cy="284225"/>
              </a:xfrm>
              <a:custGeom>
                <a:avLst/>
                <a:gdLst/>
                <a:ahLst/>
                <a:cxnLst/>
                <a:rect l="l" t="t" r="r" b="b"/>
                <a:pathLst>
                  <a:path w="11977" h="11369" fill="none" extrusionOk="0">
                    <a:moveTo>
                      <a:pt x="5472" y="6809"/>
                    </a:moveTo>
                    <a:lnTo>
                      <a:pt x="8511" y="11369"/>
                    </a:lnTo>
                    <a:cubicBezTo>
                      <a:pt x="11976" y="9089"/>
                      <a:pt x="11733" y="3952"/>
                      <a:pt x="8086" y="1976"/>
                    </a:cubicBezTo>
                    <a:cubicBezTo>
                      <a:pt x="4408" y="1"/>
                      <a:pt x="0" y="2676"/>
                      <a:pt x="0" y="6809"/>
                    </a:cubicBezTo>
                    <a:cubicBezTo>
                      <a:pt x="0" y="7204"/>
                      <a:pt x="31" y="7600"/>
                      <a:pt x="122" y="7964"/>
                    </a:cubicBezTo>
                    <a:close/>
                  </a:path>
                </a:pathLst>
              </a:custGeom>
              <a:solidFill>
                <a:schemeClr val="dk1"/>
              </a:solidFill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Google Shape;407;p1"/>
              <p:cNvSpPr/>
              <p:nvPr/>
            </p:nvSpPr>
            <p:spPr>
              <a:xfrm>
                <a:off x="7529425" y="3857575"/>
                <a:ext cx="59750" cy="49600"/>
              </a:xfrm>
              <a:custGeom>
                <a:avLst/>
                <a:gdLst/>
                <a:ahLst/>
                <a:cxnLst/>
                <a:rect l="l" t="t" r="r" b="b"/>
                <a:pathLst>
                  <a:path w="2390" h="1984" extrusionOk="0">
                    <a:moveTo>
                      <a:pt x="1275" y="1"/>
                    </a:moveTo>
                    <a:cubicBezTo>
                      <a:pt x="1094" y="1"/>
                      <a:pt x="907" y="52"/>
                      <a:pt x="730" y="165"/>
                    </a:cubicBezTo>
                    <a:cubicBezTo>
                      <a:pt x="0" y="651"/>
                      <a:pt x="213" y="1776"/>
                      <a:pt x="1064" y="1958"/>
                    </a:cubicBezTo>
                    <a:cubicBezTo>
                      <a:pt x="1140" y="1975"/>
                      <a:pt x="1215" y="1983"/>
                      <a:pt x="1288" y="1983"/>
                    </a:cubicBezTo>
                    <a:cubicBezTo>
                      <a:pt x="1747" y="1983"/>
                      <a:pt x="2145" y="1670"/>
                      <a:pt x="2249" y="1199"/>
                    </a:cubicBezTo>
                    <a:cubicBezTo>
                      <a:pt x="2389" y="546"/>
                      <a:pt x="1868" y="1"/>
                      <a:pt x="12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" name="Google Shape;408;p1"/>
              <p:cNvSpPr/>
              <p:nvPr/>
            </p:nvSpPr>
            <p:spPr>
              <a:xfrm>
                <a:off x="7791575" y="3857575"/>
                <a:ext cx="60525" cy="49600"/>
              </a:xfrm>
              <a:custGeom>
                <a:avLst/>
                <a:gdLst/>
                <a:ahLst/>
                <a:cxnLst/>
                <a:rect l="l" t="t" r="r" b="b"/>
                <a:pathLst>
                  <a:path w="2421" h="1984" extrusionOk="0">
                    <a:moveTo>
                      <a:pt x="1293" y="1"/>
                    </a:moveTo>
                    <a:cubicBezTo>
                      <a:pt x="1114" y="1"/>
                      <a:pt x="931" y="52"/>
                      <a:pt x="760" y="165"/>
                    </a:cubicBezTo>
                    <a:cubicBezTo>
                      <a:pt x="1" y="651"/>
                      <a:pt x="244" y="1776"/>
                      <a:pt x="1095" y="1958"/>
                    </a:cubicBezTo>
                    <a:cubicBezTo>
                      <a:pt x="1171" y="1975"/>
                      <a:pt x="1246" y="1983"/>
                      <a:pt x="1319" y="1983"/>
                    </a:cubicBezTo>
                    <a:cubicBezTo>
                      <a:pt x="1777" y="1983"/>
                      <a:pt x="2176" y="1670"/>
                      <a:pt x="2280" y="1199"/>
                    </a:cubicBezTo>
                    <a:cubicBezTo>
                      <a:pt x="2420" y="546"/>
                      <a:pt x="1881" y="1"/>
                      <a:pt x="12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" name="Google Shape;409;p1"/>
              <p:cNvSpPr/>
              <p:nvPr/>
            </p:nvSpPr>
            <p:spPr>
              <a:xfrm>
                <a:off x="7989150" y="4074925"/>
                <a:ext cx="59750" cy="50075"/>
              </a:xfrm>
              <a:custGeom>
                <a:avLst/>
                <a:gdLst/>
                <a:ahLst/>
                <a:cxnLst/>
                <a:rect l="l" t="t" r="r" b="b"/>
                <a:pathLst>
                  <a:path w="2390" h="2003" extrusionOk="0">
                    <a:moveTo>
                      <a:pt x="1273" y="0"/>
                    </a:moveTo>
                    <a:cubicBezTo>
                      <a:pt x="1093" y="0"/>
                      <a:pt x="907" y="51"/>
                      <a:pt x="730" y="164"/>
                    </a:cubicBezTo>
                    <a:cubicBezTo>
                      <a:pt x="0" y="651"/>
                      <a:pt x="213" y="1806"/>
                      <a:pt x="1095" y="1988"/>
                    </a:cubicBezTo>
                    <a:cubicBezTo>
                      <a:pt x="1152" y="1998"/>
                      <a:pt x="1209" y="2003"/>
                      <a:pt x="1266" y="2003"/>
                    </a:cubicBezTo>
                    <a:cubicBezTo>
                      <a:pt x="1721" y="2003"/>
                      <a:pt x="2142" y="1688"/>
                      <a:pt x="2250" y="1228"/>
                    </a:cubicBezTo>
                    <a:cubicBezTo>
                      <a:pt x="2390" y="552"/>
                      <a:pt x="1867" y="0"/>
                      <a:pt x="12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1"/>
              <p:cNvSpPr/>
              <p:nvPr/>
            </p:nvSpPr>
            <p:spPr>
              <a:xfrm>
                <a:off x="7037775" y="3117000"/>
                <a:ext cx="1966625" cy="1966625"/>
              </a:xfrm>
              <a:custGeom>
                <a:avLst/>
                <a:gdLst/>
                <a:ahLst/>
                <a:cxnLst/>
                <a:rect l="l" t="t" r="r" b="b"/>
                <a:pathLst>
                  <a:path w="78665" h="78665" fill="none" extrusionOk="0">
                    <a:moveTo>
                      <a:pt x="64682" y="14013"/>
                    </a:moveTo>
                    <a:cubicBezTo>
                      <a:pt x="78664" y="27995"/>
                      <a:pt x="78664" y="50670"/>
                      <a:pt x="64682" y="64682"/>
                    </a:cubicBezTo>
                    <a:cubicBezTo>
                      <a:pt x="50670" y="78664"/>
                      <a:pt x="27994" y="78664"/>
                      <a:pt x="14012" y="64682"/>
                    </a:cubicBezTo>
                    <a:cubicBezTo>
                      <a:pt x="0" y="50670"/>
                      <a:pt x="0" y="27995"/>
                      <a:pt x="14012" y="14013"/>
                    </a:cubicBezTo>
                    <a:cubicBezTo>
                      <a:pt x="27994" y="0"/>
                      <a:pt x="50670" y="0"/>
                      <a:pt x="64682" y="14013"/>
                    </a:cubicBezTo>
                    <a:close/>
                  </a:path>
                </a:pathLst>
              </a:custGeom>
              <a:solidFill>
                <a:schemeClr val="dk1"/>
              </a:solidFill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Google Shape;411;p1"/>
              <p:cNvSpPr/>
              <p:nvPr/>
            </p:nvSpPr>
            <p:spPr>
              <a:xfrm>
                <a:off x="7333350" y="3412600"/>
                <a:ext cx="1375450" cy="1375425"/>
              </a:xfrm>
              <a:custGeom>
                <a:avLst/>
                <a:gdLst/>
                <a:ahLst/>
                <a:cxnLst/>
                <a:rect l="l" t="t" r="r" b="b"/>
                <a:pathLst>
                  <a:path w="55018" h="55017" fill="none" extrusionOk="0">
                    <a:moveTo>
                      <a:pt x="45230" y="9788"/>
                    </a:moveTo>
                    <a:cubicBezTo>
                      <a:pt x="55017" y="19575"/>
                      <a:pt x="55017" y="35442"/>
                      <a:pt x="45230" y="45229"/>
                    </a:cubicBezTo>
                    <a:cubicBezTo>
                      <a:pt x="35442" y="55016"/>
                      <a:pt x="19576" y="55016"/>
                      <a:pt x="9788" y="45229"/>
                    </a:cubicBezTo>
                    <a:cubicBezTo>
                      <a:pt x="1" y="35442"/>
                      <a:pt x="1" y="19575"/>
                      <a:pt x="9788" y="9788"/>
                    </a:cubicBezTo>
                    <a:cubicBezTo>
                      <a:pt x="19576" y="0"/>
                      <a:pt x="35442" y="0"/>
                      <a:pt x="45230" y="9788"/>
                    </a:cubicBezTo>
                    <a:close/>
                  </a:path>
                </a:pathLst>
              </a:custGeom>
              <a:solidFill>
                <a:schemeClr val="dk1"/>
              </a:solidFill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" name="Google Shape;412;p1"/>
              <p:cNvSpPr/>
              <p:nvPr/>
            </p:nvSpPr>
            <p:spPr>
              <a:xfrm>
                <a:off x="7240650" y="3319900"/>
                <a:ext cx="1560850" cy="1560825"/>
              </a:xfrm>
              <a:custGeom>
                <a:avLst/>
                <a:gdLst/>
                <a:ahLst/>
                <a:cxnLst/>
                <a:rect l="l" t="t" r="r" b="b"/>
                <a:pathLst>
                  <a:path w="62434" h="62433" fill="none" extrusionOk="0">
                    <a:moveTo>
                      <a:pt x="62433" y="31216"/>
                    </a:moveTo>
                    <a:cubicBezTo>
                      <a:pt x="62433" y="48451"/>
                      <a:pt x="48451" y="62433"/>
                      <a:pt x="31217" y="62433"/>
                    </a:cubicBezTo>
                    <a:cubicBezTo>
                      <a:pt x="13983" y="62433"/>
                      <a:pt x="1" y="48451"/>
                      <a:pt x="1" y="31216"/>
                    </a:cubicBezTo>
                    <a:cubicBezTo>
                      <a:pt x="1" y="13982"/>
                      <a:pt x="13983" y="0"/>
                      <a:pt x="31217" y="0"/>
                    </a:cubicBezTo>
                    <a:cubicBezTo>
                      <a:pt x="48451" y="0"/>
                      <a:pt x="62433" y="13982"/>
                      <a:pt x="62433" y="31216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1"/>
              <p:cNvSpPr/>
              <p:nvPr/>
            </p:nvSpPr>
            <p:spPr>
              <a:xfrm>
                <a:off x="7898725" y="4005675"/>
                <a:ext cx="227200" cy="189100"/>
              </a:xfrm>
              <a:custGeom>
                <a:avLst/>
                <a:gdLst/>
                <a:ahLst/>
                <a:cxnLst/>
                <a:rect l="l" t="t" r="r" b="b"/>
                <a:pathLst>
                  <a:path w="9088" h="7564" extrusionOk="0">
                    <a:moveTo>
                      <a:pt x="4888" y="0"/>
                    </a:moveTo>
                    <a:cubicBezTo>
                      <a:pt x="4189" y="0"/>
                      <a:pt x="3468" y="202"/>
                      <a:pt x="2797" y="655"/>
                    </a:cubicBezTo>
                    <a:cubicBezTo>
                      <a:pt x="0" y="2509"/>
                      <a:pt x="851" y="6825"/>
                      <a:pt x="4165" y="7494"/>
                    </a:cubicBezTo>
                    <a:cubicBezTo>
                      <a:pt x="4409" y="7541"/>
                      <a:pt x="4653" y="7564"/>
                      <a:pt x="4893" y="7564"/>
                    </a:cubicBezTo>
                    <a:cubicBezTo>
                      <a:pt x="6653" y="7564"/>
                      <a:pt x="8228" y="6334"/>
                      <a:pt x="8602" y="4515"/>
                    </a:cubicBezTo>
                    <a:cubicBezTo>
                      <a:pt x="9087" y="2021"/>
                      <a:pt x="7098" y="0"/>
                      <a:pt x="48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1"/>
              <p:cNvSpPr/>
              <p:nvPr/>
            </p:nvSpPr>
            <p:spPr>
              <a:xfrm>
                <a:off x="7869075" y="3947550"/>
                <a:ext cx="304000" cy="304750"/>
              </a:xfrm>
              <a:custGeom>
                <a:avLst/>
                <a:gdLst/>
                <a:ahLst/>
                <a:cxnLst/>
                <a:rect l="l" t="t" r="r" b="b"/>
                <a:pathLst>
                  <a:path w="12160" h="12190" fill="none" extrusionOk="0">
                    <a:moveTo>
                      <a:pt x="10518" y="3132"/>
                    </a:moveTo>
                    <a:cubicBezTo>
                      <a:pt x="12159" y="5594"/>
                      <a:pt x="11491" y="8907"/>
                      <a:pt x="9059" y="10548"/>
                    </a:cubicBezTo>
                    <a:cubicBezTo>
                      <a:pt x="6597" y="12189"/>
                      <a:pt x="3284" y="11521"/>
                      <a:pt x="1642" y="9059"/>
                    </a:cubicBezTo>
                    <a:cubicBezTo>
                      <a:pt x="1" y="6597"/>
                      <a:pt x="670" y="3284"/>
                      <a:pt x="3101" y="1642"/>
                    </a:cubicBezTo>
                    <a:cubicBezTo>
                      <a:pt x="5563" y="1"/>
                      <a:pt x="8876" y="669"/>
                      <a:pt x="10518" y="3132"/>
                    </a:cubicBezTo>
                    <a:close/>
                  </a:path>
                </a:pathLst>
              </a:custGeom>
              <a:solidFill>
                <a:schemeClr val="dk1"/>
              </a:solidFill>
              <a:ln w="28575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1"/>
              <p:cNvSpPr/>
              <p:nvPr/>
            </p:nvSpPr>
            <p:spPr>
              <a:xfrm>
                <a:off x="7992200" y="4076575"/>
                <a:ext cx="53200" cy="49750"/>
              </a:xfrm>
              <a:custGeom>
                <a:avLst/>
                <a:gdLst/>
                <a:ahLst/>
                <a:cxnLst/>
                <a:rect l="l" t="t" r="r" b="b"/>
                <a:pathLst>
                  <a:path w="2128" h="1990" extrusionOk="0">
                    <a:moveTo>
                      <a:pt x="1031" y="0"/>
                    </a:moveTo>
                    <a:cubicBezTo>
                      <a:pt x="992" y="0"/>
                      <a:pt x="952" y="3"/>
                      <a:pt x="912" y="7"/>
                    </a:cubicBezTo>
                    <a:cubicBezTo>
                      <a:pt x="365" y="98"/>
                      <a:pt x="0" y="585"/>
                      <a:pt x="91" y="1132"/>
                    </a:cubicBezTo>
                    <a:cubicBezTo>
                      <a:pt x="148" y="1639"/>
                      <a:pt x="596" y="1989"/>
                      <a:pt x="1073" y="1989"/>
                    </a:cubicBezTo>
                    <a:cubicBezTo>
                      <a:pt x="1110" y="1989"/>
                      <a:pt x="1148" y="1987"/>
                      <a:pt x="1185" y="1983"/>
                    </a:cubicBezTo>
                    <a:cubicBezTo>
                      <a:pt x="1733" y="1892"/>
                      <a:pt x="2128" y="1405"/>
                      <a:pt x="2037" y="858"/>
                    </a:cubicBezTo>
                    <a:cubicBezTo>
                      <a:pt x="1980" y="351"/>
                      <a:pt x="1532" y="0"/>
                      <a:pt x="10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Google Shape;416;p1"/>
              <p:cNvSpPr/>
              <p:nvPr/>
            </p:nvSpPr>
            <p:spPr>
              <a:xfrm>
                <a:off x="7991200" y="3641863"/>
                <a:ext cx="59750" cy="49600"/>
              </a:xfrm>
              <a:custGeom>
                <a:avLst/>
                <a:gdLst/>
                <a:ahLst/>
                <a:cxnLst/>
                <a:rect l="l" t="t" r="r" b="b"/>
                <a:pathLst>
                  <a:path w="2390" h="1984" extrusionOk="0">
                    <a:moveTo>
                      <a:pt x="1275" y="1"/>
                    </a:moveTo>
                    <a:cubicBezTo>
                      <a:pt x="1094" y="1"/>
                      <a:pt x="907" y="52"/>
                      <a:pt x="730" y="165"/>
                    </a:cubicBezTo>
                    <a:cubicBezTo>
                      <a:pt x="0" y="651"/>
                      <a:pt x="213" y="1776"/>
                      <a:pt x="1064" y="1958"/>
                    </a:cubicBezTo>
                    <a:cubicBezTo>
                      <a:pt x="1140" y="1975"/>
                      <a:pt x="1215" y="1983"/>
                      <a:pt x="1288" y="1983"/>
                    </a:cubicBezTo>
                    <a:cubicBezTo>
                      <a:pt x="1747" y="1983"/>
                      <a:pt x="2145" y="1670"/>
                      <a:pt x="2249" y="1199"/>
                    </a:cubicBezTo>
                    <a:cubicBezTo>
                      <a:pt x="2389" y="546"/>
                      <a:pt x="1868" y="1"/>
                      <a:pt x="12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17" name="Google Shape;417;p1"/>
            <p:cNvCxnSpPr/>
            <p:nvPr/>
          </p:nvCxnSpPr>
          <p:spPr>
            <a:xfrm rot="10800000" flipH="1">
              <a:off x="8619300" y="2589850"/>
              <a:ext cx="912300" cy="9123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37DEC6-C3F5-4B67-8636-70CA981A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Диагностика жұмысы</a:t>
            </a: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5280525F-6A3C-4D56-AC26-206C73BD4423}"/>
              </a:ext>
            </a:extLst>
          </p:cNvPr>
          <p:cNvSpPr/>
          <p:nvPr/>
        </p:nvSpPr>
        <p:spPr>
          <a:xfrm>
            <a:off x="2017243" y="1880419"/>
            <a:ext cx="2315496" cy="1924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106"/>
            <a:r>
              <a:rPr lang="ru-RU" sz="1050" dirty="0" err="1"/>
              <a:t>Ұйымның</a:t>
            </a:r>
            <a:r>
              <a:rPr lang="ru-RU" sz="1050" dirty="0"/>
              <a:t> </a:t>
            </a:r>
            <a:r>
              <a:rPr lang="ru-RU" sz="1050" dirty="0" err="1"/>
              <a:t>жағдайы</a:t>
            </a:r>
            <a:r>
              <a:rPr lang="ru-RU" sz="1050" dirty="0"/>
              <a:t> мен </a:t>
            </a:r>
            <a:r>
              <a:rPr lang="ru-RU" sz="1050" dirty="0" err="1"/>
              <a:t>тәртібі</a:t>
            </a:r>
            <a:r>
              <a:rPr lang="ru-RU" sz="1050" dirty="0"/>
              <a:t> </a:t>
            </a:r>
            <a:r>
              <a:rPr lang="ru-RU" sz="1050" dirty="0" err="1"/>
              <a:t>туралы</a:t>
            </a:r>
            <a:r>
              <a:rPr lang="ru-RU" sz="1050" dirty="0"/>
              <a:t> </a:t>
            </a:r>
            <a:r>
              <a:rPr lang="ru-RU" sz="1050" dirty="0" err="1"/>
              <a:t>ақпаратты</a:t>
            </a:r>
            <a:r>
              <a:rPr lang="ru-RU" sz="1050" dirty="0"/>
              <a:t> </a:t>
            </a:r>
            <a:r>
              <a:rPr lang="ru-RU" sz="1050" dirty="0" err="1"/>
              <a:t>жинау</a:t>
            </a:r>
            <a:r>
              <a:rPr lang="ru-RU" sz="1050" dirty="0"/>
              <a:t> </a:t>
            </a:r>
            <a:r>
              <a:rPr lang="ru-RU" sz="1050" dirty="0" err="1"/>
              <a:t>және</a:t>
            </a:r>
            <a:r>
              <a:rPr lang="ru-RU" sz="1050" dirty="0"/>
              <a:t> </a:t>
            </a:r>
            <a:r>
              <a:rPr lang="ru-RU" sz="1050" dirty="0" err="1"/>
              <a:t>өңдеу</a:t>
            </a:r>
            <a:endParaRPr lang="ru-RU" sz="105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83671843-C79C-45CC-95A8-E882AB1E6EAA}"/>
              </a:ext>
            </a:extLst>
          </p:cNvPr>
          <p:cNvSpPr/>
          <p:nvPr/>
        </p:nvSpPr>
        <p:spPr>
          <a:xfrm>
            <a:off x="5121778" y="1880419"/>
            <a:ext cx="2315497" cy="1924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106"/>
            <a:r>
              <a:rPr lang="ru-RU" sz="1050" dirty="0" err="1"/>
              <a:t>Дәйекті</a:t>
            </a:r>
            <a:r>
              <a:rPr lang="ru-RU" sz="1050" dirty="0"/>
              <a:t> </a:t>
            </a:r>
            <a:r>
              <a:rPr lang="ru-RU" sz="1050" dirty="0" err="1"/>
              <a:t>басқарушылық</a:t>
            </a:r>
            <a:r>
              <a:rPr lang="ru-RU" sz="1050" dirty="0"/>
              <a:t> </a:t>
            </a:r>
            <a:r>
              <a:rPr lang="ru-RU" sz="1050" dirty="0" err="1"/>
              <a:t>шешім</a:t>
            </a:r>
            <a:r>
              <a:rPr lang="ru-RU" sz="1050" dirty="0"/>
              <a:t> </a:t>
            </a:r>
            <a:r>
              <a:rPr lang="ru-RU" sz="1050" dirty="0" err="1"/>
              <a:t>жобасы</a:t>
            </a:r>
            <a:endParaRPr lang="ru-RU" sz="10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BB09599-3CC1-4372-BE22-3370C71D2768}"/>
              </a:ext>
            </a:extLst>
          </p:cNvPr>
          <p:cNvSpPr txBox="1"/>
          <p:nvPr/>
        </p:nvSpPr>
        <p:spPr>
          <a:xfrm>
            <a:off x="2639547" y="1952007"/>
            <a:ext cx="1072730" cy="39241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kk-KZ" sz="1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Талдау</a:t>
            </a:r>
            <a:endParaRPr lang="ru-RU" sz="19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D51DE4-6494-47C7-8F05-B112711F607F}"/>
              </a:ext>
            </a:extLst>
          </p:cNvPr>
          <p:cNvSpPr txBox="1"/>
          <p:nvPr/>
        </p:nvSpPr>
        <p:spPr>
          <a:xfrm>
            <a:off x="5749213" y="1952007"/>
            <a:ext cx="1037463" cy="39241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kk-KZ" sz="1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Шешім</a:t>
            </a:r>
            <a:endParaRPr lang="ru-RU" sz="19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xmlns="" id="{94920DB5-A529-415B-9861-4553EB8FCFEA}"/>
              </a:ext>
            </a:extLst>
          </p:cNvPr>
          <p:cNvSpPr/>
          <p:nvPr/>
        </p:nvSpPr>
        <p:spPr>
          <a:xfrm>
            <a:off x="4332739" y="2529349"/>
            <a:ext cx="789039" cy="5302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4199A19-65C7-45FC-AAD2-A1547941DE14}"/>
              </a:ext>
            </a:extLst>
          </p:cNvPr>
          <p:cNvSpPr txBox="1"/>
          <p:nvPr/>
        </p:nvSpPr>
        <p:spPr>
          <a:xfrm>
            <a:off x="1077119" y="3963125"/>
            <a:ext cx="698976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err="1">
                <a:solidFill>
                  <a:srgbClr val="FFC000"/>
                </a:solidFill>
              </a:rPr>
              <a:t>Ұйымның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диагностикасы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ақпаратты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жинауды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және</a:t>
            </a:r>
            <a:r>
              <a:rPr lang="ru-RU" sz="1050" dirty="0">
                <a:solidFill>
                  <a:srgbClr val="FFC000"/>
                </a:solidFill>
              </a:rPr>
              <a:t> оны стандарт, </a:t>
            </a:r>
            <a:r>
              <a:rPr lang="ru-RU" sz="1050" dirty="0" err="1">
                <a:solidFill>
                  <a:srgbClr val="FFC000"/>
                </a:solidFill>
              </a:rPr>
              <a:t>үлгі</a:t>
            </a:r>
            <a:r>
              <a:rPr lang="ru-RU" sz="1050" dirty="0">
                <a:solidFill>
                  <a:srgbClr val="FFC000"/>
                </a:solidFill>
              </a:rPr>
              <a:t>, </a:t>
            </a:r>
            <a:r>
              <a:rPr lang="ru-RU" sz="1050" dirty="0" err="1">
                <a:solidFill>
                  <a:srgbClr val="FFC000"/>
                </a:solidFill>
              </a:rPr>
              <a:t>ереже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ретінде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белгілі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бір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нормамен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салыстыру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арқылы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өңдеуді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қамтиды</a:t>
            </a:r>
            <a:r>
              <a:rPr lang="ru-RU" sz="1050" dirty="0">
                <a:solidFill>
                  <a:srgbClr val="FFC000"/>
                </a:solidFill>
              </a:rPr>
              <a:t>. </a:t>
            </a:r>
            <a:r>
              <a:rPr lang="ru-RU" sz="1050" dirty="0" err="1">
                <a:solidFill>
                  <a:srgbClr val="FFC000"/>
                </a:solidFill>
              </a:rPr>
              <a:t>Мұндай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қолайлы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күйге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сәйкес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келмеу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себептерді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талдау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және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ұйымды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өзгерту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жоспарларын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әзірлеу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үшін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негіз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болып</a:t>
            </a:r>
            <a:r>
              <a:rPr lang="ru-RU" sz="1050" dirty="0">
                <a:solidFill>
                  <a:srgbClr val="FFC000"/>
                </a:solidFill>
              </a:rPr>
              <a:t> </a:t>
            </a:r>
            <a:r>
              <a:rPr lang="ru-RU" sz="1050" dirty="0" err="1">
                <a:solidFill>
                  <a:srgbClr val="FFC000"/>
                </a:solidFill>
              </a:rPr>
              <a:t>табылады</a:t>
            </a:r>
            <a:r>
              <a:rPr lang="ru-RU" sz="105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974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8"/>
          <p:cNvSpPr txBox="1">
            <a:spLocks noGrp="1"/>
          </p:cNvSpPr>
          <p:nvPr>
            <p:ph type="title"/>
          </p:nvPr>
        </p:nvSpPr>
        <p:spPr>
          <a:xfrm>
            <a:off x="720000" y="539700"/>
            <a:ext cx="7704000" cy="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ru-RU"/>
              <a:t>Өзгерістер диагностикасы</a:t>
            </a:r>
            <a:endParaRPr/>
          </a:p>
        </p:txBody>
      </p:sp>
      <p:sp>
        <p:nvSpPr>
          <p:cNvPr id="541" name="Google Shape;541;p8"/>
          <p:cNvSpPr txBox="1">
            <a:spLocks noGrp="1"/>
          </p:cNvSpPr>
          <p:nvPr>
            <p:ph type="body" idx="1"/>
          </p:nvPr>
        </p:nvSpPr>
        <p:spPr>
          <a:xfrm>
            <a:off x="720000" y="1187400"/>
            <a:ext cx="7704000" cy="627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400"/>
              <a:t>ITIL өзгерістерін басқару процесінің ағынында алты қадам бар:</a:t>
            </a:r>
            <a:endParaRPr sz="14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/>
          </a:p>
        </p:txBody>
      </p:sp>
      <p:sp>
        <p:nvSpPr>
          <p:cNvPr id="542" name="Google Shape;542;p8"/>
          <p:cNvSpPr txBox="1">
            <a:spLocks noGrp="1"/>
          </p:cNvSpPr>
          <p:nvPr>
            <p:ph type="sldNum" idx="12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  <p:grpSp>
        <p:nvGrpSpPr>
          <p:cNvPr id="543" name="Google Shape;543;p8"/>
          <p:cNvGrpSpPr/>
          <p:nvPr/>
        </p:nvGrpSpPr>
        <p:grpSpPr>
          <a:xfrm>
            <a:off x="414337" y="1703784"/>
            <a:ext cx="8179593" cy="3250406"/>
            <a:chOff x="0" y="0"/>
            <a:chExt cx="8179593" cy="3250406"/>
          </a:xfrm>
        </p:grpSpPr>
        <p:sp>
          <p:nvSpPr>
            <p:cNvPr id="544" name="Google Shape;544;p8"/>
            <p:cNvSpPr/>
            <p:nvPr/>
          </p:nvSpPr>
          <p:spPr>
            <a:xfrm>
              <a:off x="0" y="0"/>
              <a:ext cx="6298287" cy="585073"/>
            </a:xfrm>
            <a:prstGeom prst="roundRect">
              <a:avLst>
                <a:gd name="adj" fmla="val 10000"/>
              </a:avLst>
            </a:prstGeom>
            <a:solidFill>
              <a:srgbClr val="F3DD33"/>
            </a:solidFill>
            <a:ln w="25400" cap="flat" cmpd="sng">
              <a:solidFill>
                <a:srgbClr val="010D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 txBox="1"/>
            <p:nvPr/>
          </p:nvSpPr>
          <p:spPr>
            <a:xfrm>
              <a:off x="17136" y="17136"/>
              <a:ext cx="5598494" cy="550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Өзгерту сұранысын жасау және тіркеу (RFC-request for change)</a:t>
              </a:r>
              <a:r>
                <a:rPr lang="ru-RU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- бұл көбінесе АТ бөлімінен, өзгертуді қажет ететін жеке тұлғадан немесе бизнес бөлімшеден келеді.</a:t>
              </a: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8"/>
            <p:cNvSpPr/>
            <p:nvPr/>
          </p:nvSpPr>
          <p:spPr>
            <a:xfrm>
              <a:off x="470326" y="666333"/>
              <a:ext cx="6298287" cy="585073"/>
            </a:xfrm>
            <a:prstGeom prst="roundRect">
              <a:avLst>
                <a:gd name="adj" fmla="val 10000"/>
              </a:avLst>
            </a:prstGeom>
            <a:solidFill>
              <a:srgbClr val="F3DD33"/>
            </a:solidFill>
            <a:ln w="25400" cap="flat" cmpd="sng">
              <a:solidFill>
                <a:srgbClr val="010D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8"/>
            <p:cNvSpPr txBox="1"/>
            <p:nvPr/>
          </p:nvSpPr>
          <p:spPr>
            <a:xfrm>
              <a:off x="487462" y="683469"/>
              <a:ext cx="5413391" cy="550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RFC талдауы </a:t>
              </a:r>
              <a:r>
                <a:rPr lang="ru-RU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 АТ тобы сұранысты қарастырады және бизнестің практикалық мүмкіндіктеріне негізделген өзгертуге басымдық береді. Іс жүзінде мүмкін емес немесе қажет емес деп танылса, RFC қабылданбауы мүмкін.</a:t>
              </a: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8"/>
            <p:cNvSpPr/>
            <p:nvPr/>
          </p:nvSpPr>
          <p:spPr>
            <a:xfrm>
              <a:off x="940653" y="1332666"/>
              <a:ext cx="6298287" cy="585073"/>
            </a:xfrm>
            <a:prstGeom prst="roundRect">
              <a:avLst>
                <a:gd name="adj" fmla="val 10000"/>
              </a:avLst>
            </a:prstGeom>
            <a:solidFill>
              <a:srgbClr val="F3DD33"/>
            </a:solidFill>
            <a:ln w="25400" cap="flat" cmpd="sng">
              <a:solidFill>
                <a:srgbClr val="010D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8"/>
            <p:cNvSpPr txBox="1"/>
            <p:nvPr/>
          </p:nvSpPr>
          <p:spPr>
            <a:xfrm>
              <a:off x="957789" y="1349802"/>
              <a:ext cx="5413391" cy="550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Өзгерістерді бағалау </a:t>
              </a:r>
              <a:r>
                <a:rPr lang="ru-RU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 операциялардың қажетсіз үзілуін болдырмауға көмектесу үшін өзгерістің әсерін, тәуекелін және пайдасын бағалау. Ауқымды өзгерістер өзгерістер бойынша сарапшылар тобының (CAB-change advisory board) қатысуын қажет етуі мүмкін.</a:t>
              </a: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8"/>
            <p:cNvSpPr/>
            <p:nvPr/>
          </p:nvSpPr>
          <p:spPr>
            <a:xfrm>
              <a:off x="1410979" y="1999000"/>
              <a:ext cx="6298287" cy="585073"/>
            </a:xfrm>
            <a:prstGeom prst="roundRect">
              <a:avLst>
                <a:gd name="adj" fmla="val 10000"/>
              </a:avLst>
            </a:prstGeom>
            <a:solidFill>
              <a:srgbClr val="F3DD33"/>
            </a:solidFill>
            <a:ln w="25400" cap="flat" cmpd="sng">
              <a:solidFill>
                <a:srgbClr val="010D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8"/>
            <p:cNvSpPr txBox="1"/>
            <p:nvPr/>
          </p:nvSpPr>
          <p:spPr>
            <a:xfrm>
              <a:off x="1428115" y="2016136"/>
              <a:ext cx="5413391" cy="550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Өзгерісті мақұлдау </a:t>
              </a:r>
              <a:r>
                <a:rPr lang="ru-RU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 бұл ұйым қабылдаған процеске сәйкес келеді.</a:t>
              </a: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8"/>
            <p:cNvSpPr/>
            <p:nvPr/>
          </p:nvSpPr>
          <p:spPr>
            <a:xfrm>
              <a:off x="1881306" y="2665333"/>
              <a:ext cx="6298287" cy="585073"/>
            </a:xfrm>
            <a:prstGeom prst="roundRect">
              <a:avLst>
                <a:gd name="adj" fmla="val 10000"/>
              </a:avLst>
            </a:prstGeom>
            <a:solidFill>
              <a:srgbClr val="F3DD33"/>
            </a:solidFill>
            <a:ln w="25400" cap="flat" cmpd="sng">
              <a:solidFill>
                <a:srgbClr val="010D4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8"/>
            <p:cNvSpPr txBox="1"/>
            <p:nvPr/>
          </p:nvSpPr>
          <p:spPr>
            <a:xfrm>
              <a:off x="1898442" y="2682469"/>
              <a:ext cx="5413391" cy="550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Іске асыруды үйлестіру </a:t>
              </a:r>
              <a:r>
                <a:rPr lang="ru-RU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- сәйкес техникалық топтар өзгертуді құрастырады, сынайды және қолданады. Іске асыру сәтсіз болған жағдайда әрбір өзгертуде түзету жоспарлары болуы керек.</a:t>
              </a: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8"/>
            <p:cNvSpPr/>
            <p:nvPr/>
          </p:nvSpPr>
          <p:spPr>
            <a:xfrm>
              <a:off x="5917989" y="427428"/>
              <a:ext cx="380297" cy="380297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BF2CA">
                <a:alpha val="89803"/>
              </a:srgbClr>
            </a:solidFill>
            <a:ln w="25400" cap="flat" cmpd="sng">
              <a:solidFill>
                <a:srgbClr val="FBF2CA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8"/>
            <p:cNvSpPr txBox="1"/>
            <p:nvPr/>
          </p:nvSpPr>
          <p:spPr>
            <a:xfrm>
              <a:off x="6003556" y="427428"/>
              <a:ext cx="209163" cy="2861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8"/>
            <p:cNvSpPr/>
            <p:nvPr/>
          </p:nvSpPr>
          <p:spPr>
            <a:xfrm>
              <a:off x="6388316" y="1093761"/>
              <a:ext cx="380297" cy="380297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BF2CA">
                <a:alpha val="89803"/>
              </a:srgbClr>
            </a:solidFill>
            <a:ln w="25400" cap="flat" cmpd="sng">
              <a:solidFill>
                <a:srgbClr val="FBF2CA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8"/>
            <p:cNvSpPr txBox="1"/>
            <p:nvPr/>
          </p:nvSpPr>
          <p:spPr>
            <a:xfrm>
              <a:off x="6473883" y="1093761"/>
              <a:ext cx="209163" cy="2861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8"/>
            <p:cNvSpPr/>
            <p:nvPr/>
          </p:nvSpPr>
          <p:spPr>
            <a:xfrm>
              <a:off x="6858643" y="1750344"/>
              <a:ext cx="380297" cy="380297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BF2CA">
                <a:alpha val="89803"/>
              </a:srgbClr>
            </a:solidFill>
            <a:ln w="25400" cap="flat" cmpd="sng">
              <a:solidFill>
                <a:srgbClr val="FBF2CA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8"/>
            <p:cNvSpPr txBox="1"/>
            <p:nvPr/>
          </p:nvSpPr>
          <p:spPr>
            <a:xfrm>
              <a:off x="6944210" y="1750344"/>
              <a:ext cx="209163" cy="2861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8"/>
            <p:cNvSpPr/>
            <p:nvPr/>
          </p:nvSpPr>
          <p:spPr>
            <a:xfrm>
              <a:off x="7328969" y="2423178"/>
              <a:ext cx="380297" cy="380297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BF2CA">
                <a:alpha val="89803"/>
              </a:srgbClr>
            </a:solidFill>
            <a:ln w="25400" cap="flat" cmpd="sng">
              <a:solidFill>
                <a:srgbClr val="FBF2CA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8"/>
            <p:cNvSpPr txBox="1"/>
            <p:nvPr/>
          </p:nvSpPr>
          <p:spPr>
            <a:xfrm>
              <a:off x="7414536" y="2423178"/>
              <a:ext cx="209163" cy="2861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31F9A34-357E-4881-AE8A-4BCF90FE06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12</a:t>
            </a:fld>
            <a:endParaRPr lang="ru-RU"/>
          </a:p>
        </p:txBody>
      </p:sp>
      <p:sp>
        <p:nvSpPr>
          <p:cNvPr id="5" name="Google Shape;566;p9">
            <a:extLst>
              <a:ext uri="{FF2B5EF4-FFF2-40B4-BE49-F238E27FC236}">
                <a16:creationId xmlns:a16="http://schemas.microsoft.com/office/drawing/2014/main" xmlns="" id="{FCD0B5C9-E692-486C-B627-84720433CD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416" y="537103"/>
            <a:ext cx="7702550" cy="477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ru-RU" sz="1800" dirty="0" err="1"/>
              <a:t>Өзгерістерді</a:t>
            </a:r>
            <a:r>
              <a:rPr lang="ru-RU" sz="1800" dirty="0"/>
              <a:t> </a:t>
            </a:r>
            <a:r>
              <a:rPr lang="ru-RU" sz="1800" dirty="0" err="1"/>
              <a:t>концептуализациялау</a:t>
            </a:r>
            <a:endParaRPr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609E626-E7D6-42CD-842D-8AED58C06BCC}"/>
              </a:ext>
            </a:extLst>
          </p:cNvPr>
          <p:cNvSpPr txBox="1"/>
          <p:nvPr/>
        </p:nvSpPr>
        <p:spPr>
          <a:xfrm>
            <a:off x="720724" y="1166429"/>
            <a:ext cx="776518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Жобаның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концептуализациясы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нысанның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болашақ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күйі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және</a:t>
            </a:r>
            <a:r>
              <a:rPr lang="ru-RU" dirty="0">
                <a:solidFill>
                  <a:schemeClr val="tx1"/>
                </a:solidFill>
              </a:rPr>
              <a:t> оны </a:t>
            </a:r>
            <a:r>
              <a:rPr lang="ru-RU" dirty="0" err="1">
                <a:solidFill>
                  <a:schemeClr val="tx1"/>
                </a:solidFill>
              </a:rPr>
              <a:t>жобалау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әдісі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туралы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идеалды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идеяны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қалыптастыру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негіздерін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іздеу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мақсаттар</a:t>
            </a:r>
            <a:r>
              <a:rPr lang="ru-RU" dirty="0">
                <a:solidFill>
                  <a:schemeClr val="tx1"/>
                </a:solidFill>
              </a:rPr>
              <a:t> мен </a:t>
            </a:r>
            <a:r>
              <a:rPr lang="ru-RU" dirty="0" err="1">
                <a:solidFill>
                  <a:schemeClr val="tx1"/>
                </a:solidFill>
              </a:rPr>
              <a:t>міндеттерді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гипотезаларды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ұсыну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егер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жобада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ғылыми-зерттеу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іс-әрекеті</a:t>
            </a:r>
            <a:r>
              <a:rPr lang="ru-RU" dirty="0">
                <a:solidFill>
                  <a:schemeClr val="tx1"/>
                </a:solidFill>
              </a:rPr>
              <a:t> осы </a:t>
            </a:r>
            <a:r>
              <a:rPr lang="ru-RU" dirty="0" err="1">
                <a:solidFill>
                  <a:schemeClr val="tx1"/>
                </a:solidFill>
              </a:rPr>
              <a:t>кезеңде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жоспарланса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 err="1">
                <a:solidFill>
                  <a:schemeClr val="tx1"/>
                </a:solidFill>
              </a:rPr>
              <a:t>болжамды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нәтижелерді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сипаттау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оларды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бағалау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критерийлерін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қалыптастыру</a:t>
            </a:r>
            <a:r>
              <a:rPr lang="ru-RU" dirty="0">
                <a:solidFill>
                  <a:schemeClr val="tx1"/>
                </a:solidFill>
              </a:rPr>
              <a:t>, «</a:t>
            </a:r>
            <a:r>
              <a:rPr lang="ru-RU" dirty="0" err="1">
                <a:solidFill>
                  <a:schemeClr val="tx1"/>
                </a:solidFill>
              </a:rPr>
              <a:t>қарсылық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материалды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болжау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және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қоршаған</a:t>
            </a:r>
            <a:r>
              <a:rPr lang="ru-RU" dirty="0">
                <a:solidFill>
                  <a:schemeClr val="tx1"/>
                </a:solidFill>
              </a:rPr>
              <a:t> орта, </a:t>
            </a:r>
            <a:r>
              <a:rPr lang="ru-RU" dirty="0" err="1">
                <a:solidFill>
                  <a:schemeClr val="tx1"/>
                </a:solidFill>
              </a:rPr>
              <a:t>жұмыс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формалары</a:t>
            </a:r>
            <a:r>
              <a:rPr lang="ru-RU" dirty="0">
                <a:solidFill>
                  <a:schemeClr val="tx1"/>
                </a:solidFill>
              </a:rPr>
              <a:t> мен </a:t>
            </a:r>
            <a:r>
              <a:rPr lang="ru-RU" dirty="0" err="1">
                <a:solidFill>
                  <a:schemeClr val="tx1"/>
                </a:solidFill>
              </a:rPr>
              <a:t>әдістерін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негіздеу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9884988F-C99C-4B8D-A212-468C8A7F6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187400"/>
            <a:ext cx="7704000" cy="172205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10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591869-B51B-4B3D-B3A2-76B23D01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FFC000"/>
                </a:solidFill>
              </a:rPr>
              <a:t>Ә</a:t>
            </a:r>
            <a:r>
              <a:rPr lang="ru-RU" dirty="0" err="1">
                <a:solidFill>
                  <a:srgbClr val="FFC000"/>
                </a:solidFill>
              </a:rPr>
              <a:t>дебиеттер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3FF41C-56BD-4F15-A6B5-C749F3E9A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187400"/>
            <a:ext cx="8153836" cy="3416400"/>
          </a:xfrm>
        </p:spPr>
        <p:txBody>
          <a:bodyPr/>
          <a:lstStyle/>
          <a:p>
            <a:pPr marL="482600" indent="-342900">
              <a:buFont typeface="+mj-lt"/>
              <a:buAutoNum type="arabicPeriod"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этап реинжиниринга.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Начальный этап реинжиниринга (eup.ru)</a:t>
            </a:r>
            <a:endParaRPr kumimoji="0" lang="ru-RU" altLang="ru-RU" sz="1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https://www.manageengine.com/ru/service-desk/itil-change-management/what-is-change-management.html</a:t>
            </a:r>
            <a:endParaRPr lang="kk-K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https://www.cfin.ru/management/strategy/change/diagnostics.shtml</a:t>
            </a:r>
            <a:endParaRPr lang="kk-K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indent="-342900" algn="l">
              <a:buFont typeface="+mj-lt"/>
              <a:buAutoNum type="arabicPeriod"/>
            </a:pPr>
            <a:endParaRPr lang="ru-RU" sz="16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05241E4-D176-49D2-9616-0EF245E03A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510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" name="Google Shape;593;p11"/>
          <p:cNvGrpSpPr/>
          <p:nvPr/>
        </p:nvGrpSpPr>
        <p:grpSpPr>
          <a:xfrm>
            <a:off x="-1760804" y="992727"/>
            <a:ext cx="6106589" cy="3969629"/>
            <a:chOff x="-1760804" y="992727"/>
            <a:chExt cx="6106589" cy="3969629"/>
          </a:xfrm>
        </p:grpSpPr>
        <p:grpSp>
          <p:nvGrpSpPr>
            <p:cNvPr id="594" name="Google Shape;594;p11"/>
            <p:cNvGrpSpPr/>
            <p:nvPr/>
          </p:nvGrpSpPr>
          <p:grpSpPr>
            <a:xfrm rot="10800000">
              <a:off x="-1760804" y="4343397"/>
              <a:ext cx="2654142" cy="611358"/>
              <a:chOff x="6615621" y="2219307"/>
              <a:chExt cx="2654142" cy="611358"/>
            </a:xfrm>
          </p:grpSpPr>
          <p:sp>
            <p:nvSpPr>
              <p:cNvPr id="595" name="Google Shape;595;p11"/>
              <p:cNvSpPr/>
              <p:nvPr/>
            </p:nvSpPr>
            <p:spPr>
              <a:xfrm>
                <a:off x="6615621" y="2219307"/>
                <a:ext cx="2654142" cy="611358"/>
              </a:xfrm>
              <a:custGeom>
                <a:avLst/>
                <a:gdLst/>
                <a:ahLst/>
                <a:cxnLst/>
                <a:rect l="l" t="t" r="r" b="b"/>
                <a:pathLst>
                  <a:path w="81553" h="18785" fill="none" extrusionOk="0">
                    <a:moveTo>
                      <a:pt x="81553" y="18785"/>
                    </a:moveTo>
                    <a:lnTo>
                      <a:pt x="62768" y="0"/>
                    </a:lnTo>
                    <a:lnTo>
                      <a:pt x="47084" y="0"/>
                    </a:lnTo>
                    <a:lnTo>
                      <a:pt x="47084" y="10791"/>
                    </a:lnTo>
                    <a:lnTo>
                      <a:pt x="1" y="10791"/>
                    </a:lnTo>
                  </a:path>
                </a:pathLst>
              </a:custGeom>
              <a:solidFill>
                <a:schemeClr val="dk1"/>
              </a:solidFill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596;p11"/>
              <p:cNvSpPr/>
              <p:nvPr/>
            </p:nvSpPr>
            <p:spPr>
              <a:xfrm>
                <a:off x="7136942" y="2523986"/>
                <a:ext cx="582686" cy="91028"/>
              </a:xfrm>
              <a:custGeom>
                <a:avLst/>
                <a:gdLst/>
                <a:ahLst/>
                <a:cxnLst/>
                <a:rect l="l" t="t" r="r" b="b"/>
                <a:pathLst>
                  <a:path w="17904" h="2797" extrusionOk="0">
                    <a:moveTo>
                      <a:pt x="0" y="0"/>
                    </a:moveTo>
                    <a:lnTo>
                      <a:pt x="0" y="2797"/>
                    </a:lnTo>
                    <a:lnTo>
                      <a:pt x="2827" y="2797"/>
                    </a:lnTo>
                    <a:lnTo>
                      <a:pt x="2827" y="0"/>
                    </a:lnTo>
                    <a:close/>
                    <a:moveTo>
                      <a:pt x="3770" y="0"/>
                    </a:moveTo>
                    <a:lnTo>
                      <a:pt x="3770" y="2797"/>
                    </a:lnTo>
                    <a:lnTo>
                      <a:pt x="6596" y="2797"/>
                    </a:lnTo>
                    <a:lnTo>
                      <a:pt x="6596" y="0"/>
                    </a:lnTo>
                    <a:close/>
                    <a:moveTo>
                      <a:pt x="7539" y="0"/>
                    </a:moveTo>
                    <a:lnTo>
                      <a:pt x="7539" y="2797"/>
                    </a:lnTo>
                    <a:lnTo>
                      <a:pt x="10365" y="2797"/>
                    </a:lnTo>
                    <a:lnTo>
                      <a:pt x="10365" y="0"/>
                    </a:lnTo>
                    <a:close/>
                    <a:moveTo>
                      <a:pt x="11308" y="0"/>
                    </a:moveTo>
                    <a:lnTo>
                      <a:pt x="11308" y="2797"/>
                    </a:lnTo>
                    <a:lnTo>
                      <a:pt x="14134" y="2797"/>
                    </a:lnTo>
                    <a:lnTo>
                      <a:pt x="14134" y="0"/>
                    </a:lnTo>
                    <a:close/>
                    <a:moveTo>
                      <a:pt x="15077" y="0"/>
                    </a:moveTo>
                    <a:lnTo>
                      <a:pt x="15077" y="2797"/>
                    </a:lnTo>
                    <a:lnTo>
                      <a:pt x="17904" y="2797"/>
                    </a:lnTo>
                    <a:lnTo>
                      <a:pt x="17904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7" name="Google Shape;597;p11"/>
            <p:cNvGrpSpPr/>
            <p:nvPr/>
          </p:nvGrpSpPr>
          <p:grpSpPr>
            <a:xfrm>
              <a:off x="348077" y="992727"/>
              <a:ext cx="3997708" cy="3969629"/>
              <a:chOff x="348077" y="992727"/>
              <a:chExt cx="3997708" cy="3969629"/>
            </a:xfrm>
          </p:grpSpPr>
          <p:grpSp>
            <p:nvGrpSpPr>
              <p:cNvPr id="598" name="Google Shape;598;p11"/>
              <p:cNvGrpSpPr/>
              <p:nvPr/>
            </p:nvGrpSpPr>
            <p:grpSpPr>
              <a:xfrm>
                <a:off x="348077" y="1018074"/>
                <a:ext cx="3997708" cy="3944282"/>
                <a:chOff x="348077" y="1018074"/>
                <a:chExt cx="3997708" cy="3944282"/>
              </a:xfrm>
            </p:grpSpPr>
            <p:sp>
              <p:nvSpPr>
                <p:cNvPr id="599" name="Google Shape;599;p11"/>
                <p:cNvSpPr/>
                <p:nvPr/>
              </p:nvSpPr>
              <p:spPr>
                <a:xfrm>
                  <a:off x="707798" y="4161645"/>
                  <a:ext cx="1256641" cy="441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83" h="14348" fill="none" extrusionOk="0">
                      <a:moveTo>
                        <a:pt x="40883" y="1"/>
                      </a:moveTo>
                      <a:lnTo>
                        <a:pt x="26536" y="14347"/>
                      </a:lnTo>
                      <a:lnTo>
                        <a:pt x="0" y="14347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0" name="Google Shape;600;p11"/>
                <p:cNvSpPr/>
                <p:nvPr/>
              </p:nvSpPr>
              <p:spPr>
                <a:xfrm flipH="1">
                  <a:off x="1073385" y="1018074"/>
                  <a:ext cx="3272400" cy="3272400"/>
                </a:xfrm>
                <a:prstGeom prst="arc">
                  <a:avLst>
                    <a:gd name="adj1" fmla="val 15722627"/>
                    <a:gd name="adj2" fmla="val 8489618"/>
                  </a:avLst>
                </a:pr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1" name="Google Shape;601;p11"/>
                <p:cNvSpPr/>
                <p:nvPr/>
              </p:nvSpPr>
              <p:spPr>
                <a:xfrm>
                  <a:off x="1921925" y="4076902"/>
                  <a:ext cx="98145" cy="847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3" h="2758" extrusionOk="0">
                      <a:moveTo>
                        <a:pt x="1815" y="0"/>
                      </a:moveTo>
                      <a:cubicBezTo>
                        <a:pt x="1475" y="0"/>
                        <a:pt x="1130" y="130"/>
                        <a:pt x="852" y="417"/>
                      </a:cubicBezTo>
                      <a:cubicBezTo>
                        <a:pt x="1" y="1268"/>
                        <a:pt x="609" y="2758"/>
                        <a:pt x="1825" y="2758"/>
                      </a:cubicBezTo>
                      <a:cubicBezTo>
                        <a:pt x="2584" y="2758"/>
                        <a:pt x="3192" y="2150"/>
                        <a:pt x="3192" y="1390"/>
                      </a:cubicBezTo>
                      <a:cubicBezTo>
                        <a:pt x="3192" y="550"/>
                        <a:pt x="2516" y="0"/>
                        <a:pt x="181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2" name="Google Shape;602;p11"/>
                <p:cNvSpPr/>
                <p:nvPr/>
              </p:nvSpPr>
              <p:spPr>
                <a:xfrm>
                  <a:off x="1484196" y="4571436"/>
                  <a:ext cx="73463" cy="609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0" h="1983" extrusionOk="0">
                      <a:moveTo>
                        <a:pt x="1275" y="0"/>
                      </a:moveTo>
                      <a:cubicBezTo>
                        <a:pt x="1094" y="0"/>
                        <a:pt x="907" y="51"/>
                        <a:pt x="730" y="164"/>
                      </a:cubicBezTo>
                      <a:cubicBezTo>
                        <a:pt x="0" y="651"/>
                        <a:pt x="213" y="1775"/>
                        <a:pt x="1094" y="1958"/>
                      </a:cubicBezTo>
                      <a:cubicBezTo>
                        <a:pt x="1166" y="1974"/>
                        <a:pt x="1237" y="1983"/>
                        <a:pt x="1308" y="1983"/>
                      </a:cubicBezTo>
                      <a:cubicBezTo>
                        <a:pt x="1747" y="1983"/>
                        <a:pt x="2145" y="1669"/>
                        <a:pt x="2249" y="1198"/>
                      </a:cubicBezTo>
                      <a:cubicBezTo>
                        <a:pt x="2389" y="545"/>
                        <a:pt x="1868" y="0"/>
                        <a:pt x="127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3" name="Google Shape;603;p11"/>
                <p:cNvSpPr/>
                <p:nvPr/>
              </p:nvSpPr>
              <p:spPr>
                <a:xfrm>
                  <a:off x="643310" y="4538178"/>
                  <a:ext cx="128052" cy="128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6" h="4165" extrusionOk="0">
                      <a:moveTo>
                        <a:pt x="2098" y="0"/>
                      </a:moveTo>
                      <a:cubicBezTo>
                        <a:pt x="943" y="0"/>
                        <a:pt x="1" y="942"/>
                        <a:pt x="1" y="2097"/>
                      </a:cubicBezTo>
                      <a:cubicBezTo>
                        <a:pt x="1" y="3252"/>
                        <a:pt x="943" y="4164"/>
                        <a:pt x="2098" y="4164"/>
                      </a:cubicBezTo>
                      <a:cubicBezTo>
                        <a:pt x="3253" y="4164"/>
                        <a:pt x="4165" y="3252"/>
                        <a:pt x="4165" y="2097"/>
                      </a:cubicBezTo>
                      <a:cubicBezTo>
                        <a:pt x="4165" y="942"/>
                        <a:pt x="3253" y="0"/>
                        <a:pt x="209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28575" cap="flat" cmpd="sng">
                  <a:solidFill>
                    <a:schemeClr val="lt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4" name="Google Shape;604;p11"/>
                <p:cNvSpPr/>
                <p:nvPr/>
              </p:nvSpPr>
              <p:spPr>
                <a:xfrm>
                  <a:off x="562963" y="4457830"/>
                  <a:ext cx="288748" cy="2887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94" h="9393" fill="none" extrusionOk="0">
                      <a:moveTo>
                        <a:pt x="9393" y="4711"/>
                      </a:moveTo>
                      <a:cubicBezTo>
                        <a:pt x="9393" y="7295"/>
                        <a:pt x="7296" y="9392"/>
                        <a:pt x="4712" y="9392"/>
                      </a:cubicBezTo>
                      <a:cubicBezTo>
                        <a:pt x="2129" y="9392"/>
                        <a:pt x="1" y="7295"/>
                        <a:pt x="1" y="4711"/>
                      </a:cubicBezTo>
                      <a:cubicBezTo>
                        <a:pt x="1" y="2097"/>
                        <a:pt x="2129" y="0"/>
                        <a:pt x="4712" y="0"/>
                      </a:cubicBezTo>
                      <a:cubicBezTo>
                        <a:pt x="7296" y="0"/>
                        <a:pt x="9393" y="2097"/>
                        <a:pt x="9393" y="4711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accent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5" name="Google Shape;605;p11"/>
                <p:cNvSpPr/>
                <p:nvPr/>
              </p:nvSpPr>
              <p:spPr>
                <a:xfrm>
                  <a:off x="348077" y="4334481"/>
                  <a:ext cx="628828" cy="6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58" h="20427" fill="none" extrusionOk="0">
                      <a:moveTo>
                        <a:pt x="11703" y="1"/>
                      </a:moveTo>
                      <a:cubicBezTo>
                        <a:pt x="3922" y="1"/>
                        <a:pt x="1" y="9423"/>
                        <a:pt x="5533" y="14925"/>
                      </a:cubicBezTo>
                      <a:cubicBezTo>
                        <a:pt x="11035" y="20427"/>
                        <a:pt x="20457" y="16506"/>
                        <a:pt x="20427" y="8724"/>
                      </a:cubicBezTo>
                    </a:path>
                  </a:pathLst>
                </a:custGeom>
                <a:noFill/>
                <a:ln w="24325" cap="flat" cmpd="sng">
                  <a:solidFill>
                    <a:schemeClr val="lt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06" name="Google Shape;606;p11"/>
              <p:cNvSpPr/>
              <p:nvPr/>
            </p:nvSpPr>
            <p:spPr>
              <a:xfrm>
                <a:off x="3919375" y="3638452"/>
                <a:ext cx="98145" cy="84774"/>
              </a:xfrm>
              <a:custGeom>
                <a:avLst/>
                <a:gdLst/>
                <a:ahLst/>
                <a:cxnLst/>
                <a:rect l="l" t="t" r="r" b="b"/>
                <a:pathLst>
                  <a:path w="3193" h="2758" extrusionOk="0">
                    <a:moveTo>
                      <a:pt x="1815" y="0"/>
                    </a:moveTo>
                    <a:cubicBezTo>
                      <a:pt x="1475" y="0"/>
                      <a:pt x="1130" y="130"/>
                      <a:pt x="852" y="417"/>
                    </a:cubicBezTo>
                    <a:cubicBezTo>
                      <a:pt x="1" y="1268"/>
                      <a:pt x="609" y="2758"/>
                      <a:pt x="1825" y="2758"/>
                    </a:cubicBezTo>
                    <a:cubicBezTo>
                      <a:pt x="2584" y="2758"/>
                      <a:pt x="3192" y="2150"/>
                      <a:pt x="3192" y="1390"/>
                    </a:cubicBezTo>
                    <a:cubicBezTo>
                      <a:pt x="3192" y="550"/>
                      <a:pt x="2516" y="0"/>
                      <a:pt x="18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7" name="Google Shape;607;p11"/>
              <p:cNvSpPr/>
              <p:nvPr/>
            </p:nvSpPr>
            <p:spPr>
              <a:xfrm>
                <a:off x="2892300" y="992727"/>
                <a:ext cx="98145" cy="84774"/>
              </a:xfrm>
              <a:custGeom>
                <a:avLst/>
                <a:gdLst/>
                <a:ahLst/>
                <a:cxnLst/>
                <a:rect l="l" t="t" r="r" b="b"/>
                <a:pathLst>
                  <a:path w="3193" h="2758" extrusionOk="0">
                    <a:moveTo>
                      <a:pt x="1815" y="0"/>
                    </a:moveTo>
                    <a:cubicBezTo>
                      <a:pt x="1475" y="0"/>
                      <a:pt x="1130" y="130"/>
                      <a:pt x="852" y="417"/>
                    </a:cubicBezTo>
                    <a:cubicBezTo>
                      <a:pt x="1" y="1268"/>
                      <a:pt x="609" y="2758"/>
                      <a:pt x="1825" y="2758"/>
                    </a:cubicBezTo>
                    <a:cubicBezTo>
                      <a:pt x="2584" y="2758"/>
                      <a:pt x="3192" y="2150"/>
                      <a:pt x="3192" y="1390"/>
                    </a:cubicBezTo>
                    <a:cubicBezTo>
                      <a:pt x="3192" y="550"/>
                      <a:pt x="2516" y="0"/>
                      <a:pt x="18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608" name="Google Shape;608;p11"/>
          <p:cNvGrpSpPr/>
          <p:nvPr/>
        </p:nvGrpSpPr>
        <p:grpSpPr>
          <a:xfrm>
            <a:off x="7070148" y="-222850"/>
            <a:ext cx="1195349" cy="1078296"/>
            <a:chOff x="4404625" y="-443721"/>
            <a:chExt cx="1195349" cy="1078296"/>
          </a:xfrm>
        </p:grpSpPr>
        <p:sp>
          <p:nvSpPr>
            <p:cNvPr id="609" name="Google Shape;609;p11"/>
            <p:cNvSpPr/>
            <p:nvPr/>
          </p:nvSpPr>
          <p:spPr>
            <a:xfrm>
              <a:off x="4501128" y="-443721"/>
              <a:ext cx="1098846" cy="1006875"/>
            </a:xfrm>
            <a:custGeom>
              <a:avLst/>
              <a:gdLst/>
              <a:ahLst/>
              <a:cxnLst/>
              <a:rect l="l" t="t" r="r" b="b"/>
              <a:pathLst>
                <a:path w="32677" h="40275" fill="none" extrusionOk="0">
                  <a:moveTo>
                    <a:pt x="1" y="40274"/>
                  </a:moveTo>
                  <a:lnTo>
                    <a:pt x="32676" y="40274"/>
                  </a:lnTo>
                  <a:lnTo>
                    <a:pt x="32676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11"/>
            <p:cNvSpPr/>
            <p:nvPr/>
          </p:nvSpPr>
          <p:spPr>
            <a:xfrm>
              <a:off x="4404625" y="516000"/>
              <a:ext cx="117825" cy="118575"/>
            </a:xfrm>
            <a:custGeom>
              <a:avLst/>
              <a:gdLst/>
              <a:ahLst/>
              <a:cxnLst/>
              <a:rect l="l" t="t" r="r" b="b"/>
              <a:pathLst>
                <a:path w="4713" h="4743" fill="none" extrusionOk="0">
                  <a:moveTo>
                    <a:pt x="1" y="2037"/>
                  </a:moveTo>
                  <a:cubicBezTo>
                    <a:pt x="1" y="3830"/>
                    <a:pt x="2159" y="4742"/>
                    <a:pt x="3436" y="3466"/>
                  </a:cubicBezTo>
                  <a:cubicBezTo>
                    <a:pt x="4712" y="2189"/>
                    <a:pt x="3800" y="1"/>
                    <a:pt x="2007" y="31"/>
                  </a:cubicBezTo>
                  <a:cubicBezTo>
                    <a:pt x="882" y="31"/>
                    <a:pt x="1" y="912"/>
                    <a:pt x="1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1" name="Google Shape;611;p11"/>
          <p:cNvGrpSpPr/>
          <p:nvPr/>
        </p:nvGrpSpPr>
        <p:grpSpPr>
          <a:xfrm rot="-5400000">
            <a:off x="5626137" y="-505555"/>
            <a:ext cx="2181860" cy="892524"/>
            <a:chOff x="6525475" y="148600"/>
            <a:chExt cx="2808779" cy="1148975"/>
          </a:xfrm>
        </p:grpSpPr>
        <p:sp>
          <p:nvSpPr>
            <p:cNvPr id="612" name="Google Shape;612;p11"/>
            <p:cNvSpPr/>
            <p:nvPr/>
          </p:nvSpPr>
          <p:spPr>
            <a:xfrm>
              <a:off x="6629575" y="195700"/>
              <a:ext cx="2704679" cy="110187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50913" y="44074"/>
                  </a:moveTo>
                  <a:lnTo>
                    <a:pt x="25442" y="44074"/>
                  </a:lnTo>
                  <a:lnTo>
                    <a:pt x="25442" y="1"/>
                  </a:lnTo>
                  <a:lnTo>
                    <a:pt x="1" y="1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11"/>
            <p:cNvSpPr/>
            <p:nvPr/>
          </p:nvSpPr>
          <p:spPr>
            <a:xfrm>
              <a:off x="6525475" y="148600"/>
              <a:ext cx="118575" cy="118550"/>
            </a:xfrm>
            <a:custGeom>
              <a:avLst/>
              <a:gdLst/>
              <a:ahLst/>
              <a:cxnLst/>
              <a:rect l="l" t="t" r="r" b="b"/>
              <a:pathLst>
                <a:path w="4743" h="4742" fill="none" extrusionOk="0">
                  <a:moveTo>
                    <a:pt x="0" y="2037"/>
                  </a:moveTo>
                  <a:cubicBezTo>
                    <a:pt x="0" y="3830"/>
                    <a:pt x="2189" y="4742"/>
                    <a:pt x="3465" y="3465"/>
                  </a:cubicBezTo>
                  <a:cubicBezTo>
                    <a:pt x="4742" y="2189"/>
                    <a:pt x="3830" y="0"/>
                    <a:pt x="2037" y="30"/>
                  </a:cubicBezTo>
                  <a:cubicBezTo>
                    <a:pt x="912" y="30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4" name="Google Shape;614;p11"/>
          <p:cNvGrpSpPr/>
          <p:nvPr/>
        </p:nvGrpSpPr>
        <p:grpSpPr>
          <a:xfrm rot="-5400000">
            <a:off x="6049566" y="-247490"/>
            <a:ext cx="2181860" cy="892524"/>
            <a:chOff x="6525475" y="148600"/>
            <a:chExt cx="2808779" cy="1148975"/>
          </a:xfrm>
        </p:grpSpPr>
        <p:sp>
          <p:nvSpPr>
            <p:cNvPr id="615" name="Google Shape;615;p11"/>
            <p:cNvSpPr/>
            <p:nvPr/>
          </p:nvSpPr>
          <p:spPr>
            <a:xfrm>
              <a:off x="6629575" y="195700"/>
              <a:ext cx="2704679" cy="1101875"/>
            </a:xfrm>
            <a:custGeom>
              <a:avLst/>
              <a:gdLst/>
              <a:ahLst/>
              <a:cxnLst/>
              <a:rect l="l" t="t" r="r" b="b"/>
              <a:pathLst>
                <a:path w="50914" h="44075" fill="none" extrusionOk="0">
                  <a:moveTo>
                    <a:pt x="50913" y="44074"/>
                  </a:moveTo>
                  <a:lnTo>
                    <a:pt x="25442" y="44074"/>
                  </a:lnTo>
                  <a:lnTo>
                    <a:pt x="25442" y="1"/>
                  </a:lnTo>
                  <a:lnTo>
                    <a:pt x="1" y="1"/>
                  </a:lnTo>
                </a:path>
              </a:pathLst>
            </a:custGeom>
            <a:noFill/>
            <a:ln w="2857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11"/>
            <p:cNvSpPr/>
            <p:nvPr/>
          </p:nvSpPr>
          <p:spPr>
            <a:xfrm>
              <a:off x="6525475" y="148600"/>
              <a:ext cx="118575" cy="118550"/>
            </a:xfrm>
            <a:custGeom>
              <a:avLst/>
              <a:gdLst/>
              <a:ahLst/>
              <a:cxnLst/>
              <a:rect l="l" t="t" r="r" b="b"/>
              <a:pathLst>
                <a:path w="4743" h="4742" fill="none" extrusionOk="0">
                  <a:moveTo>
                    <a:pt x="0" y="2037"/>
                  </a:moveTo>
                  <a:cubicBezTo>
                    <a:pt x="0" y="3830"/>
                    <a:pt x="2189" y="4742"/>
                    <a:pt x="3465" y="3465"/>
                  </a:cubicBezTo>
                  <a:cubicBezTo>
                    <a:pt x="4742" y="2189"/>
                    <a:pt x="3830" y="0"/>
                    <a:pt x="2037" y="30"/>
                  </a:cubicBezTo>
                  <a:cubicBezTo>
                    <a:pt x="912" y="30"/>
                    <a:pt x="0" y="912"/>
                    <a:pt x="0" y="203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17" name="Google Shape;617;p11"/>
          <p:cNvSpPr txBox="1">
            <a:spLocks noGrp="1"/>
          </p:cNvSpPr>
          <p:nvPr>
            <p:ph type="title"/>
          </p:nvPr>
        </p:nvSpPr>
        <p:spPr>
          <a:xfrm>
            <a:off x="1681800" y="1878145"/>
            <a:ext cx="5780400" cy="13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</a:pPr>
            <a:r>
              <a:rPr lang="ru-RU" sz="4000">
                <a:solidFill>
                  <a:schemeClr val="accent1"/>
                </a:solidFill>
              </a:rPr>
              <a:t>Назарларыңызға рахмет!</a:t>
            </a:r>
            <a:endParaRPr sz="4000">
              <a:solidFill>
                <a:schemeClr val="accent1"/>
              </a:solidFill>
            </a:endParaRPr>
          </a:p>
        </p:txBody>
      </p:sp>
      <p:sp>
        <p:nvSpPr>
          <p:cNvPr id="618" name="Google Shape;618;p11"/>
          <p:cNvSpPr/>
          <p:nvPr/>
        </p:nvSpPr>
        <p:spPr>
          <a:xfrm flipH="1">
            <a:off x="1335850" y="1280600"/>
            <a:ext cx="2747400" cy="2747400"/>
          </a:xfrm>
          <a:prstGeom prst="arc">
            <a:avLst>
              <a:gd name="adj1" fmla="val 16194198"/>
              <a:gd name="adj2" fmla="val 5442633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"/>
          <p:cNvSpPr txBox="1">
            <a:spLocks noGrp="1"/>
          </p:cNvSpPr>
          <p:nvPr>
            <p:ph type="title"/>
          </p:nvPr>
        </p:nvSpPr>
        <p:spPr>
          <a:xfrm>
            <a:off x="3388746" y="191181"/>
            <a:ext cx="36633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-RU" sz="2400" dirty="0" err="1">
                <a:solidFill>
                  <a:srgbClr val="FFC000"/>
                </a:solidFill>
              </a:rPr>
              <a:t>Өзгеріс</a:t>
            </a:r>
            <a:endParaRPr sz="2400" dirty="0">
              <a:solidFill>
                <a:srgbClr val="FFC000"/>
              </a:solidFill>
            </a:endParaRPr>
          </a:p>
        </p:txBody>
      </p:sp>
      <p:sp>
        <p:nvSpPr>
          <p:cNvPr id="423" name="Google Shape;423;p2"/>
          <p:cNvSpPr txBox="1">
            <a:spLocks noGrp="1"/>
          </p:cNvSpPr>
          <p:nvPr>
            <p:ph type="subTitle" idx="1"/>
          </p:nvPr>
        </p:nvSpPr>
        <p:spPr>
          <a:xfrm>
            <a:off x="4342816" y="1776258"/>
            <a:ext cx="4567482" cy="1617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ru-RU" dirty="0" err="1"/>
              <a:t>Өзгеріс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АТ </a:t>
            </a:r>
            <a:r>
              <a:rPr lang="ru-RU" dirty="0" err="1"/>
              <a:t>қызметтеріне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нәрсені</a:t>
            </a:r>
            <a:r>
              <a:rPr lang="ru-RU" dirty="0"/>
              <a:t> </a:t>
            </a:r>
            <a:r>
              <a:rPr lang="ru-RU" dirty="0" err="1"/>
              <a:t>қосу</a:t>
            </a:r>
            <a:r>
              <a:rPr lang="ru-RU" dirty="0"/>
              <a:t>, </a:t>
            </a:r>
            <a:r>
              <a:rPr lang="ru-RU" dirty="0" err="1"/>
              <a:t>өзгерту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шеңберге</a:t>
            </a:r>
            <a:r>
              <a:rPr lang="ru-RU" dirty="0"/>
              <a:t> </a:t>
            </a:r>
            <a:r>
              <a:rPr lang="ru-RU" dirty="0" err="1"/>
              <a:t>архитектурадағы</a:t>
            </a:r>
            <a:r>
              <a:rPr lang="ru-RU" dirty="0"/>
              <a:t>, </a:t>
            </a:r>
            <a:r>
              <a:rPr lang="ru-RU" dirty="0" err="1"/>
              <a:t>процестердегі</a:t>
            </a:r>
            <a:r>
              <a:rPr lang="ru-RU" dirty="0"/>
              <a:t>, </a:t>
            </a:r>
            <a:r>
              <a:rPr lang="ru-RU" dirty="0" err="1"/>
              <a:t>құралдардағы</a:t>
            </a:r>
            <a:r>
              <a:rPr lang="ru-RU" dirty="0"/>
              <a:t>, </a:t>
            </a:r>
            <a:r>
              <a:rPr lang="ru-RU" dirty="0" err="1"/>
              <a:t>метрикалар</a:t>
            </a:r>
            <a:r>
              <a:rPr lang="ru-RU" dirty="0"/>
              <a:t> мен </a:t>
            </a:r>
            <a:r>
              <a:rPr lang="ru-RU" dirty="0" err="1"/>
              <a:t>құжаттардағы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АТ </a:t>
            </a:r>
            <a:r>
              <a:rPr lang="ru-RU" dirty="0" err="1"/>
              <a:t>қызметтері</a:t>
            </a:r>
            <a:r>
              <a:rPr lang="ru-RU" dirty="0"/>
              <a:t> мен </a:t>
            </a:r>
            <a:r>
              <a:rPr lang="ru-RU" dirty="0" err="1"/>
              <a:t>басқа</a:t>
            </a:r>
            <a:r>
              <a:rPr lang="ru-RU" dirty="0"/>
              <a:t> конфигурация </a:t>
            </a:r>
            <a:r>
              <a:rPr lang="ru-RU" dirty="0" err="1"/>
              <a:t>бірліктеріндегі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кіреді</a:t>
            </a:r>
            <a:r>
              <a:rPr lang="ru-RU" dirty="0"/>
              <a:t>.</a:t>
            </a:r>
            <a:endParaRPr dirty="0"/>
          </a:p>
        </p:txBody>
      </p:sp>
      <p:grpSp>
        <p:nvGrpSpPr>
          <p:cNvPr id="424" name="Google Shape;424;p2"/>
          <p:cNvGrpSpPr/>
          <p:nvPr/>
        </p:nvGrpSpPr>
        <p:grpSpPr>
          <a:xfrm>
            <a:off x="601309" y="2145760"/>
            <a:ext cx="289868" cy="852000"/>
            <a:chOff x="456616" y="2161477"/>
            <a:chExt cx="289868" cy="852000"/>
          </a:xfrm>
        </p:grpSpPr>
        <p:sp>
          <p:nvSpPr>
            <p:cNvPr id="425" name="Google Shape;425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0" name="Google Shape;430;p2"/>
          <p:cNvGrpSpPr/>
          <p:nvPr/>
        </p:nvGrpSpPr>
        <p:grpSpPr>
          <a:xfrm>
            <a:off x="3909984" y="2145760"/>
            <a:ext cx="289868" cy="852000"/>
            <a:chOff x="456616" y="2161477"/>
            <a:chExt cx="289868" cy="852000"/>
          </a:xfrm>
        </p:grpSpPr>
        <p:sp>
          <p:nvSpPr>
            <p:cNvPr id="431" name="Google Shape;431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6" name="Google Shape;436;p2"/>
          <p:cNvGrpSpPr/>
          <p:nvPr/>
        </p:nvGrpSpPr>
        <p:grpSpPr>
          <a:xfrm rot="5400000">
            <a:off x="2255634" y="500209"/>
            <a:ext cx="289868" cy="852000"/>
            <a:chOff x="456616" y="2161477"/>
            <a:chExt cx="289868" cy="852000"/>
          </a:xfrm>
        </p:grpSpPr>
        <p:sp>
          <p:nvSpPr>
            <p:cNvPr id="437" name="Google Shape;437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2" name="Google Shape;442;p2"/>
          <p:cNvGrpSpPr/>
          <p:nvPr/>
        </p:nvGrpSpPr>
        <p:grpSpPr>
          <a:xfrm rot="5400000">
            <a:off x="2255634" y="3796084"/>
            <a:ext cx="289868" cy="852000"/>
            <a:chOff x="456616" y="2161477"/>
            <a:chExt cx="289868" cy="852000"/>
          </a:xfrm>
        </p:grpSpPr>
        <p:sp>
          <p:nvSpPr>
            <p:cNvPr id="443" name="Google Shape;443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48" name="Google Shape;448;p2" descr="Arrows, change, changing, exchange, random icon - Download on Iconfind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3930" y="1103218"/>
            <a:ext cx="2867050" cy="28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4" name="Google Shape;424;p2"/>
          <p:cNvGrpSpPr/>
          <p:nvPr/>
        </p:nvGrpSpPr>
        <p:grpSpPr>
          <a:xfrm>
            <a:off x="601309" y="2145760"/>
            <a:ext cx="289868" cy="852000"/>
            <a:chOff x="456616" y="2161477"/>
            <a:chExt cx="289868" cy="852000"/>
          </a:xfrm>
        </p:grpSpPr>
        <p:sp>
          <p:nvSpPr>
            <p:cNvPr id="425" name="Google Shape;425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0" name="Google Shape;430;p2"/>
          <p:cNvGrpSpPr/>
          <p:nvPr/>
        </p:nvGrpSpPr>
        <p:grpSpPr>
          <a:xfrm>
            <a:off x="3909984" y="2145760"/>
            <a:ext cx="289868" cy="852000"/>
            <a:chOff x="456616" y="2161477"/>
            <a:chExt cx="289868" cy="852000"/>
          </a:xfrm>
        </p:grpSpPr>
        <p:sp>
          <p:nvSpPr>
            <p:cNvPr id="431" name="Google Shape;431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6" name="Google Shape;436;p2"/>
          <p:cNvGrpSpPr/>
          <p:nvPr/>
        </p:nvGrpSpPr>
        <p:grpSpPr>
          <a:xfrm rot="5400000">
            <a:off x="2255634" y="500209"/>
            <a:ext cx="289868" cy="852000"/>
            <a:chOff x="456616" y="2161477"/>
            <a:chExt cx="289868" cy="852000"/>
          </a:xfrm>
        </p:grpSpPr>
        <p:sp>
          <p:nvSpPr>
            <p:cNvPr id="437" name="Google Shape;437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2" name="Google Shape;442;p2"/>
          <p:cNvGrpSpPr/>
          <p:nvPr/>
        </p:nvGrpSpPr>
        <p:grpSpPr>
          <a:xfrm rot="5400000">
            <a:off x="2255634" y="3796084"/>
            <a:ext cx="289868" cy="852000"/>
            <a:chOff x="456616" y="2161477"/>
            <a:chExt cx="289868" cy="852000"/>
          </a:xfrm>
        </p:grpSpPr>
        <p:sp>
          <p:nvSpPr>
            <p:cNvPr id="443" name="Google Shape;443;p2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48" name="Google Shape;448;p2" descr="Arrows, change, changing, exchange, random icon - Download on Iconfind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863" y="1141074"/>
            <a:ext cx="2867050" cy="28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423;p2">
            <a:extLst>
              <a:ext uri="{FF2B5EF4-FFF2-40B4-BE49-F238E27FC236}">
                <a16:creationId xmlns:a16="http://schemas.microsoft.com/office/drawing/2014/main" xmlns="" id="{1AC42C77-F541-4837-83C7-304D391A820D}"/>
              </a:ext>
            </a:extLst>
          </p:cNvPr>
          <p:cNvSpPr txBox="1">
            <a:spLocks/>
          </p:cNvSpPr>
          <p:nvPr/>
        </p:nvSpPr>
        <p:spPr>
          <a:xfrm>
            <a:off x="2826570" y="971175"/>
            <a:ext cx="6111838" cy="3801716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179388" algn="l"/>
            <a:r>
              <a:rPr lang="ru-RU" b="1" dirty="0">
                <a:solidFill>
                  <a:srgbClr val="FFC000"/>
                </a:solidFill>
              </a:rPr>
              <a:t>    </a:t>
            </a:r>
            <a:r>
              <a:rPr lang="ru-RU" b="1" dirty="0" err="1">
                <a:solidFill>
                  <a:srgbClr val="FFC000"/>
                </a:solidFill>
              </a:rPr>
              <a:t>Өзгеріс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FFC000"/>
                </a:solidFill>
              </a:rPr>
              <a:t>– </a:t>
            </a:r>
            <a:r>
              <a:rPr lang="ru-RU" dirty="0" err="1">
                <a:solidFill>
                  <a:srgbClr val="FFC000"/>
                </a:solidFill>
              </a:rPr>
              <a:t>жобаны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әзірлеу</a:t>
            </a:r>
            <a:r>
              <a:rPr lang="ru-RU" dirty="0">
                <a:solidFill>
                  <a:srgbClr val="FFC000"/>
                </a:solidFill>
              </a:rPr>
              <a:t> мен </a:t>
            </a:r>
            <a:r>
              <a:rPr lang="ru-RU" dirty="0" err="1">
                <a:solidFill>
                  <a:srgbClr val="FFC000"/>
                </a:solidFill>
              </a:rPr>
              <a:t>жүзеге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асыруда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әр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түрлі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факторлардың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әсер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етуінің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нәтижесінде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бір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шешімді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екіншісімен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ауыстыру</a:t>
            </a:r>
            <a:r>
              <a:rPr lang="ru-RU" dirty="0">
                <a:solidFill>
                  <a:srgbClr val="FFC000"/>
                </a:solidFill>
              </a:rPr>
              <a:t>. </a:t>
            </a:r>
            <a:r>
              <a:rPr lang="ru-RU" dirty="0" err="1">
                <a:solidFill>
                  <a:srgbClr val="FFC000"/>
                </a:solidFill>
              </a:rPr>
              <a:t>Өзгерістер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жобаның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барлық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нүктелеріне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енгізілуі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мүмкін</a:t>
            </a:r>
            <a:r>
              <a:rPr lang="ru-RU" dirty="0">
                <a:solidFill>
                  <a:srgbClr val="FFC000"/>
                </a:solidFill>
              </a:rPr>
              <a:t>. </a:t>
            </a:r>
          </a:p>
          <a:p>
            <a:pPr marL="0" indent="179388" algn="l"/>
            <a:r>
              <a:rPr lang="ru-RU" dirty="0">
                <a:solidFill>
                  <a:srgbClr val="FFC000"/>
                </a:solidFill>
              </a:rPr>
              <a:t>  </a:t>
            </a:r>
            <a:r>
              <a:rPr lang="ru-RU" dirty="0" err="1">
                <a:solidFill>
                  <a:srgbClr val="FFC000"/>
                </a:solidFill>
              </a:rPr>
              <a:t>Өзгерістер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тапсырыс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берушінің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инвестордың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жобалаушының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және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мердігердің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бастамасы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болуы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мүмкін</a:t>
            </a:r>
            <a:r>
              <a:rPr lang="ru-RU" dirty="0">
                <a:solidFill>
                  <a:srgbClr val="FFC000"/>
                </a:solidFill>
              </a:rPr>
              <a:t>. </a:t>
            </a:r>
            <a:r>
              <a:rPr lang="ru-RU" dirty="0" err="1">
                <a:solidFill>
                  <a:srgbClr val="FFC000"/>
                </a:solidFill>
              </a:rPr>
              <a:t>Тапсырыс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беруші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әдетте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жобаның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соңғы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техникалық-экономикалық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сипаттамаларын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арттыратын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өзгерістер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енгізеді</a:t>
            </a:r>
            <a:r>
              <a:rPr lang="ru-RU" dirty="0">
                <a:solidFill>
                  <a:srgbClr val="FFC000"/>
                </a:solidFill>
              </a:rPr>
              <a:t>. </a:t>
            </a:r>
            <a:r>
              <a:rPr lang="ru-RU" dirty="0" err="1">
                <a:solidFill>
                  <a:srgbClr val="FFC000"/>
                </a:solidFill>
              </a:rPr>
              <a:t>Жобалаушы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бастапқы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жобалық-сметалық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құжаттамаға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техникалық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шарттарға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өзгерістер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енгізуге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құқылы</a:t>
            </a:r>
            <a:r>
              <a:rPr lang="ru-RU" dirty="0">
                <a:solidFill>
                  <a:srgbClr val="FFC000"/>
                </a:solidFill>
              </a:rPr>
              <a:t>. </a:t>
            </a:r>
            <a:r>
              <a:rPr lang="ru-RU" dirty="0" err="1">
                <a:solidFill>
                  <a:srgbClr val="FFC000"/>
                </a:solidFill>
              </a:rPr>
              <a:t>Жобаны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жүзеге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асыру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барысында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мердігер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жұмыс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кестесіне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жұмыс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әдістері</a:t>
            </a:r>
            <a:r>
              <a:rPr lang="ru-RU" dirty="0">
                <a:solidFill>
                  <a:srgbClr val="FFC000"/>
                </a:solidFill>
              </a:rPr>
              <a:t> мен </a:t>
            </a:r>
            <a:r>
              <a:rPr lang="ru-RU" dirty="0" err="1">
                <a:solidFill>
                  <a:srgbClr val="FFC000"/>
                </a:solidFill>
              </a:rPr>
              <a:t>технологияларына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объектілерді</a:t>
            </a:r>
            <a:r>
              <a:rPr lang="ru-RU" dirty="0">
                <a:solidFill>
                  <a:srgbClr val="FFC000"/>
                </a:solidFill>
              </a:rPr>
              <a:t> салу </a:t>
            </a:r>
            <a:r>
              <a:rPr lang="ru-RU" dirty="0" err="1">
                <a:solidFill>
                  <a:srgbClr val="FFC000"/>
                </a:solidFill>
              </a:rPr>
              <a:t>реттілігіне</a:t>
            </a:r>
            <a:r>
              <a:rPr lang="ru-RU" dirty="0">
                <a:solidFill>
                  <a:srgbClr val="FFC000"/>
                </a:solidFill>
              </a:rPr>
              <a:t> (</a:t>
            </a:r>
            <a:r>
              <a:rPr lang="ru-RU" dirty="0" err="1">
                <a:solidFill>
                  <a:srgbClr val="FFC000"/>
                </a:solidFill>
              </a:rPr>
              <a:t>технологиялық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кеңістіктік</a:t>
            </a:r>
            <a:r>
              <a:rPr lang="ru-RU" dirty="0">
                <a:solidFill>
                  <a:srgbClr val="FFC000"/>
                </a:solidFill>
              </a:rPr>
              <a:t>) </a:t>
            </a:r>
            <a:r>
              <a:rPr lang="ru-RU" dirty="0" err="1">
                <a:solidFill>
                  <a:srgbClr val="FFC000"/>
                </a:solidFill>
              </a:rPr>
              <a:t>және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т.б</a:t>
            </a:r>
            <a:r>
              <a:rPr lang="ru-RU" dirty="0">
                <a:solidFill>
                  <a:srgbClr val="FFC000"/>
                </a:solidFill>
              </a:rPr>
              <a:t>. </a:t>
            </a:r>
            <a:r>
              <a:rPr lang="ru-RU" dirty="0" err="1">
                <a:solidFill>
                  <a:srgbClr val="FFC000"/>
                </a:solidFill>
              </a:rPr>
              <a:t>өзгерістер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енгізеді</a:t>
            </a:r>
            <a:r>
              <a:rPr lang="ru-RU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18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"/>
          <p:cNvSpPr txBox="1">
            <a:spLocks noGrp="1"/>
          </p:cNvSpPr>
          <p:nvPr>
            <p:ph type="title"/>
          </p:nvPr>
        </p:nvSpPr>
        <p:spPr>
          <a:xfrm>
            <a:off x="4270382" y="653189"/>
            <a:ext cx="4094102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-RU" sz="2400" dirty="0" err="1">
                <a:solidFill>
                  <a:srgbClr val="FFC000"/>
                </a:solidFill>
              </a:rPr>
              <a:t>Өзгерістерді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dirty="0" err="1">
                <a:solidFill>
                  <a:srgbClr val="FFC000"/>
                </a:solidFill>
              </a:rPr>
              <a:t>басқару</a:t>
            </a:r>
            <a:endParaRPr sz="2400" dirty="0">
              <a:solidFill>
                <a:srgbClr val="FFC000"/>
              </a:solidFill>
            </a:endParaRPr>
          </a:p>
        </p:txBody>
      </p:sp>
      <p:sp>
        <p:nvSpPr>
          <p:cNvPr id="454" name="Google Shape;454;p3"/>
          <p:cNvSpPr txBox="1">
            <a:spLocks noGrp="1"/>
          </p:cNvSpPr>
          <p:nvPr>
            <p:ph type="subTitle" idx="1"/>
          </p:nvPr>
        </p:nvSpPr>
        <p:spPr>
          <a:xfrm>
            <a:off x="4572000" y="1553251"/>
            <a:ext cx="4094220" cy="16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ru-RU" dirty="0" err="1"/>
              <a:t>Өзгерістерді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– </a:t>
            </a:r>
            <a:r>
              <a:rPr lang="ru-RU" dirty="0" err="1"/>
              <a:t>бұл</a:t>
            </a:r>
            <a:r>
              <a:rPr lang="ru-RU" dirty="0"/>
              <a:t> АТ </a:t>
            </a:r>
            <a:r>
              <a:rPr lang="ru-RU" dirty="0" err="1"/>
              <a:t>қызметтерін</a:t>
            </a:r>
            <a:r>
              <a:rPr lang="ru-RU" dirty="0"/>
              <a:t> аз </a:t>
            </a:r>
            <a:r>
              <a:rPr lang="ru-RU" dirty="0" err="1"/>
              <a:t>үзу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өзгерістерді</a:t>
            </a:r>
            <a:r>
              <a:rPr lang="ru-RU" dirty="0"/>
              <a:t> </a:t>
            </a:r>
            <a:r>
              <a:rPr lang="ru-RU" dirty="0" err="1"/>
              <a:t>енгізуді</a:t>
            </a:r>
            <a:r>
              <a:rPr lang="ru-RU" dirty="0"/>
              <a:t> </a:t>
            </a:r>
            <a:r>
              <a:rPr lang="ru-RU" dirty="0" err="1"/>
              <a:t>жеңілдету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өзгерістердің</a:t>
            </a:r>
            <a:r>
              <a:rPr lang="ru-RU" dirty="0"/>
              <a:t>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циклін</a:t>
            </a:r>
            <a:r>
              <a:rPr lang="ru-RU" dirty="0"/>
              <a:t> </a:t>
            </a:r>
            <a:r>
              <a:rPr lang="ru-RU" dirty="0" err="1"/>
              <a:t>басқаруға</a:t>
            </a:r>
            <a:r>
              <a:rPr lang="ru-RU" dirty="0"/>
              <a:t> </a:t>
            </a:r>
            <a:r>
              <a:rPr lang="ru-RU" dirty="0" err="1"/>
              <a:t>жауапты</a:t>
            </a:r>
            <a:r>
              <a:rPr lang="ru-RU" dirty="0"/>
              <a:t> процесс.</a:t>
            </a:r>
            <a:endParaRPr dirty="0"/>
          </a:p>
        </p:txBody>
      </p:sp>
      <p:grpSp>
        <p:nvGrpSpPr>
          <p:cNvPr id="455" name="Google Shape;455;p3"/>
          <p:cNvGrpSpPr/>
          <p:nvPr/>
        </p:nvGrpSpPr>
        <p:grpSpPr>
          <a:xfrm>
            <a:off x="601309" y="2145760"/>
            <a:ext cx="289868" cy="852000"/>
            <a:chOff x="456616" y="2161477"/>
            <a:chExt cx="289868" cy="852000"/>
          </a:xfrm>
        </p:grpSpPr>
        <p:sp>
          <p:nvSpPr>
            <p:cNvPr id="456" name="Google Shape;456;p3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3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3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3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3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1" name="Google Shape;461;p3"/>
          <p:cNvGrpSpPr/>
          <p:nvPr/>
        </p:nvGrpSpPr>
        <p:grpSpPr>
          <a:xfrm>
            <a:off x="3909984" y="2145760"/>
            <a:ext cx="289868" cy="852000"/>
            <a:chOff x="456616" y="2161477"/>
            <a:chExt cx="289868" cy="852000"/>
          </a:xfrm>
        </p:grpSpPr>
        <p:sp>
          <p:nvSpPr>
            <p:cNvPr id="462" name="Google Shape;462;p3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3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3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3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3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7" name="Google Shape;467;p3"/>
          <p:cNvGrpSpPr/>
          <p:nvPr/>
        </p:nvGrpSpPr>
        <p:grpSpPr>
          <a:xfrm rot="5400000">
            <a:off x="2255634" y="500209"/>
            <a:ext cx="289868" cy="852000"/>
            <a:chOff x="456616" y="2161477"/>
            <a:chExt cx="289868" cy="852000"/>
          </a:xfrm>
        </p:grpSpPr>
        <p:sp>
          <p:nvSpPr>
            <p:cNvPr id="468" name="Google Shape;468;p3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3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3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3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3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3" name="Google Shape;473;p3"/>
          <p:cNvGrpSpPr/>
          <p:nvPr/>
        </p:nvGrpSpPr>
        <p:grpSpPr>
          <a:xfrm rot="5400000">
            <a:off x="2255634" y="3796084"/>
            <a:ext cx="289868" cy="852000"/>
            <a:chOff x="456616" y="2161477"/>
            <a:chExt cx="289868" cy="852000"/>
          </a:xfrm>
        </p:grpSpPr>
        <p:sp>
          <p:nvSpPr>
            <p:cNvPr id="474" name="Google Shape;474;p3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3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3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3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79" name="Google Shape;479;p3" descr="ERP Implementation and Organizational Change Manag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4631" y="1659521"/>
            <a:ext cx="2891631" cy="173562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AEFE875-DEBE-4102-B2D0-C330B2D3C77F}"/>
              </a:ext>
            </a:extLst>
          </p:cNvPr>
          <p:cNvSpPr txBox="1"/>
          <p:nvPr/>
        </p:nvSpPr>
        <p:spPr>
          <a:xfrm>
            <a:off x="3258726" y="3674520"/>
            <a:ext cx="50118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FFC000"/>
                </a:solidFill>
              </a:rPr>
              <a:t>Өзгерістерді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басқару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FFC000"/>
                </a:solidFill>
              </a:rPr>
              <a:t>– </a:t>
            </a:r>
            <a:r>
              <a:rPr lang="ru-RU" dirty="0" err="1">
                <a:solidFill>
                  <a:srgbClr val="FFC000"/>
                </a:solidFill>
              </a:rPr>
              <a:t>бұл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болашақ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өзгерістерді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болжау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және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жоспарлау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егжей-тегжейлі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зерттеу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әсерді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бағалау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мақұлдау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немесе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қабылдамау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сондай-ақ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ұйымның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мониторингі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және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жобадағы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өзгерістерді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жүзеге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асыратын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орындаушыларды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үйлестіру</a:t>
            </a:r>
            <a:r>
              <a:rPr lang="ru-RU" dirty="0">
                <a:solidFill>
                  <a:srgbClr val="FFC000"/>
                </a:solidFill>
              </a:rPr>
              <a:t>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4"/>
          <p:cNvSpPr txBox="1">
            <a:spLocks noGrp="1"/>
          </p:cNvSpPr>
          <p:nvPr>
            <p:ph type="title"/>
          </p:nvPr>
        </p:nvSpPr>
        <p:spPr>
          <a:xfrm>
            <a:off x="766675" y="1421850"/>
            <a:ext cx="4616100" cy="22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ru-RU" sz="2800"/>
              <a:t>Өзгерістерді басқару тиімділігінің негізгі көрсеткіштері (KPI)</a:t>
            </a:r>
            <a:endParaRPr sz="2800"/>
          </a:p>
        </p:txBody>
      </p:sp>
      <p:grpSp>
        <p:nvGrpSpPr>
          <p:cNvPr id="485" name="Google Shape;485;p4"/>
          <p:cNvGrpSpPr/>
          <p:nvPr/>
        </p:nvGrpSpPr>
        <p:grpSpPr>
          <a:xfrm>
            <a:off x="2300427" y="112222"/>
            <a:ext cx="6969336" cy="4919052"/>
            <a:chOff x="2300427" y="112222"/>
            <a:chExt cx="6969336" cy="4919052"/>
          </a:xfrm>
        </p:grpSpPr>
        <p:grpSp>
          <p:nvGrpSpPr>
            <p:cNvPr id="486" name="Google Shape;486;p4"/>
            <p:cNvGrpSpPr/>
            <p:nvPr/>
          </p:nvGrpSpPr>
          <p:grpSpPr>
            <a:xfrm rot="-2700000" flipH="1">
              <a:off x="3277565" y="987828"/>
              <a:ext cx="3211454" cy="3167835"/>
              <a:chOff x="2632375" y="3610525"/>
              <a:chExt cx="1063875" cy="1049425"/>
            </a:xfrm>
          </p:grpSpPr>
          <p:sp>
            <p:nvSpPr>
              <p:cNvPr id="487" name="Google Shape;487;p4"/>
              <p:cNvSpPr/>
              <p:nvPr/>
            </p:nvSpPr>
            <p:spPr>
              <a:xfrm>
                <a:off x="3678750" y="4093825"/>
                <a:ext cx="175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5198" fill="none" extrusionOk="0">
                    <a:moveTo>
                      <a:pt x="699" y="0"/>
                    </a:moveTo>
                    <a:cubicBezTo>
                      <a:pt x="699" y="1763"/>
                      <a:pt x="456" y="3496"/>
                      <a:pt x="0" y="5198"/>
                    </a:cubicBezTo>
                  </a:path>
                </a:pathLst>
              </a:custGeom>
              <a:solidFill>
                <a:schemeClr val="dk1"/>
              </a:solidFill>
              <a:ln w="123100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8" name="Google Shape;488;p4"/>
              <p:cNvSpPr/>
              <p:nvPr/>
            </p:nvSpPr>
            <p:spPr>
              <a:xfrm>
                <a:off x="2632375" y="3649275"/>
                <a:ext cx="997000" cy="1010675"/>
              </a:xfrm>
              <a:custGeom>
                <a:avLst/>
                <a:gdLst/>
                <a:ahLst/>
                <a:cxnLst/>
                <a:rect l="l" t="t" r="r" b="b"/>
                <a:pathLst>
                  <a:path w="39880" h="40427" fill="none" extrusionOk="0">
                    <a:moveTo>
                      <a:pt x="39880" y="27600"/>
                    </a:moveTo>
                    <a:cubicBezTo>
                      <a:pt x="33193" y="38937"/>
                      <a:pt x="17387" y="40427"/>
                      <a:pt x="8694" y="30548"/>
                    </a:cubicBezTo>
                    <a:cubicBezTo>
                      <a:pt x="0" y="20639"/>
                      <a:pt x="3526" y="5137"/>
                      <a:pt x="15654" y="1"/>
                    </a:cubicBezTo>
                  </a:path>
                </a:pathLst>
              </a:custGeom>
              <a:solidFill>
                <a:schemeClr val="dk1"/>
              </a:solidFill>
              <a:ln w="123100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9" name="Google Shape;489;p4"/>
              <p:cNvSpPr/>
              <p:nvPr/>
            </p:nvSpPr>
            <p:spPr>
              <a:xfrm>
                <a:off x="3083000" y="3610525"/>
                <a:ext cx="129950" cy="17500"/>
              </a:xfrm>
              <a:custGeom>
                <a:avLst/>
                <a:gdLst/>
                <a:ahLst/>
                <a:cxnLst/>
                <a:rect l="l" t="t" r="r" b="b"/>
                <a:pathLst>
                  <a:path w="5198" h="700" fill="none" extrusionOk="0">
                    <a:moveTo>
                      <a:pt x="0" y="700"/>
                    </a:moveTo>
                    <a:cubicBezTo>
                      <a:pt x="1702" y="244"/>
                      <a:pt x="3435" y="0"/>
                      <a:pt x="5198" y="0"/>
                    </a:cubicBezTo>
                  </a:path>
                </a:pathLst>
              </a:custGeom>
              <a:solidFill>
                <a:schemeClr val="dk1"/>
              </a:solidFill>
              <a:ln w="123100" cap="flat" cmpd="sng">
                <a:solidFill>
                  <a:schemeClr val="accen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0" name="Google Shape;490;p4"/>
            <p:cNvGrpSpPr/>
            <p:nvPr/>
          </p:nvGrpSpPr>
          <p:grpSpPr>
            <a:xfrm rot="-2090361">
              <a:off x="2998105" y="798847"/>
              <a:ext cx="3516348" cy="3545802"/>
              <a:chOff x="6711775" y="1299325"/>
              <a:chExt cx="3277015" cy="3304464"/>
            </a:xfrm>
          </p:grpSpPr>
          <p:sp>
            <p:nvSpPr>
              <p:cNvPr id="491" name="Google Shape;491;p4"/>
              <p:cNvSpPr/>
              <p:nvPr/>
            </p:nvSpPr>
            <p:spPr>
              <a:xfrm>
                <a:off x="6711775" y="1327877"/>
                <a:ext cx="3277015" cy="3275912"/>
              </a:xfrm>
              <a:custGeom>
                <a:avLst/>
                <a:gdLst/>
                <a:ahLst/>
                <a:cxnLst/>
                <a:rect l="l" t="t" r="r" b="b"/>
                <a:pathLst>
                  <a:path w="92161" h="92130" fill="none" extrusionOk="0">
                    <a:moveTo>
                      <a:pt x="44348" y="0"/>
                    </a:moveTo>
                    <a:cubicBezTo>
                      <a:pt x="62281" y="0"/>
                      <a:pt x="78421" y="10791"/>
                      <a:pt x="85291" y="27356"/>
                    </a:cubicBezTo>
                    <a:cubicBezTo>
                      <a:pt x="92160" y="43922"/>
                      <a:pt x="88361" y="62980"/>
                      <a:pt x="75686" y="75655"/>
                    </a:cubicBezTo>
                    <a:cubicBezTo>
                      <a:pt x="63011" y="88330"/>
                      <a:pt x="43953" y="92129"/>
                      <a:pt x="27387" y="85260"/>
                    </a:cubicBezTo>
                    <a:cubicBezTo>
                      <a:pt x="10821" y="78421"/>
                      <a:pt x="0" y="62250"/>
                      <a:pt x="0" y="44317"/>
                    </a:cubicBez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2" name="Google Shape;492;p4"/>
              <p:cNvSpPr/>
              <p:nvPr/>
            </p:nvSpPr>
            <p:spPr>
              <a:xfrm>
                <a:off x="9627695" y="2121819"/>
                <a:ext cx="85800" cy="71222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2003" extrusionOk="0">
                    <a:moveTo>
                      <a:pt x="1290" y="0"/>
                    </a:moveTo>
                    <a:cubicBezTo>
                      <a:pt x="1112" y="0"/>
                      <a:pt x="930" y="51"/>
                      <a:pt x="760" y="164"/>
                    </a:cubicBezTo>
                    <a:cubicBezTo>
                      <a:pt x="0" y="650"/>
                      <a:pt x="213" y="1805"/>
                      <a:pt x="1094" y="1988"/>
                    </a:cubicBezTo>
                    <a:cubicBezTo>
                      <a:pt x="1151" y="1998"/>
                      <a:pt x="1209" y="2003"/>
                      <a:pt x="1265" y="2003"/>
                    </a:cubicBezTo>
                    <a:cubicBezTo>
                      <a:pt x="1721" y="2003"/>
                      <a:pt x="2141" y="1687"/>
                      <a:pt x="2249" y="1228"/>
                    </a:cubicBezTo>
                    <a:cubicBezTo>
                      <a:pt x="2413" y="551"/>
                      <a:pt x="1878" y="0"/>
                      <a:pt x="12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3" name="Google Shape;493;p4"/>
              <p:cNvSpPr/>
              <p:nvPr/>
            </p:nvSpPr>
            <p:spPr>
              <a:xfrm>
                <a:off x="8409670" y="1299325"/>
                <a:ext cx="84982" cy="70546"/>
              </a:xfrm>
              <a:custGeom>
                <a:avLst/>
                <a:gdLst/>
                <a:ahLst/>
                <a:cxnLst/>
                <a:rect l="l" t="t" r="r" b="b"/>
                <a:pathLst>
                  <a:path w="2390" h="1984" extrusionOk="0">
                    <a:moveTo>
                      <a:pt x="1275" y="1"/>
                    </a:moveTo>
                    <a:cubicBezTo>
                      <a:pt x="1094" y="1"/>
                      <a:pt x="907" y="51"/>
                      <a:pt x="730" y="165"/>
                    </a:cubicBezTo>
                    <a:cubicBezTo>
                      <a:pt x="0" y="651"/>
                      <a:pt x="213" y="1776"/>
                      <a:pt x="1094" y="1958"/>
                    </a:cubicBezTo>
                    <a:cubicBezTo>
                      <a:pt x="1166" y="1975"/>
                      <a:pt x="1237" y="1983"/>
                      <a:pt x="1308" y="1983"/>
                    </a:cubicBezTo>
                    <a:cubicBezTo>
                      <a:pt x="1747" y="1983"/>
                      <a:pt x="2145" y="1670"/>
                      <a:pt x="2249" y="1198"/>
                    </a:cubicBezTo>
                    <a:cubicBezTo>
                      <a:pt x="2389" y="546"/>
                      <a:pt x="1868" y="1"/>
                      <a:pt x="12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4"/>
              <p:cNvSpPr/>
              <p:nvPr/>
            </p:nvSpPr>
            <p:spPr>
              <a:xfrm>
                <a:off x="8374007" y="4442202"/>
                <a:ext cx="86049" cy="70511"/>
              </a:xfrm>
              <a:custGeom>
                <a:avLst/>
                <a:gdLst/>
                <a:ahLst/>
                <a:cxnLst/>
                <a:rect l="l" t="t" r="r" b="b"/>
                <a:pathLst>
                  <a:path w="2420" h="1983" extrusionOk="0">
                    <a:moveTo>
                      <a:pt x="1293" y="0"/>
                    </a:moveTo>
                    <a:cubicBezTo>
                      <a:pt x="1114" y="0"/>
                      <a:pt x="930" y="51"/>
                      <a:pt x="760" y="164"/>
                    </a:cubicBezTo>
                    <a:cubicBezTo>
                      <a:pt x="0" y="651"/>
                      <a:pt x="243" y="1775"/>
                      <a:pt x="1094" y="1958"/>
                    </a:cubicBezTo>
                    <a:cubicBezTo>
                      <a:pt x="1170" y="1974"/>
                      <a:pt x="1245" y="1983"/>
                      <a:pt x="1319" y="1983"/>
                    </a:cubicBezTo>
                    <a:cubicBezTo>
                      <a:pt x="1777" y="1983"/>
                      <a:pt x="2175" y="1669"/>
                      <a:pt x="2280" y="1198"/>
                    </a:cubicBezTo>
                    <a:cubicBezTo>
                      <a:pt x="2420" y="545"/>
                      <a:pt x="1881" y="0"/>
                      <a:pt x="12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4"/>
              <p:cNvSpPr/>
              <p:nvPr/>
            </p:nvSpPr>
            <p:spPr>
              <a:xfrm>
                <a:off x="7136035" y="3984554"/>
                <a:ext cx="79755" cy="70511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1983" extrusionOk="0">
                    <a:moveTo>
                      <a:pt x="1142" y="0"/>
                    </a:moveTo>
                    <a:cubicBezTo>
                      <a:pt x="744" y="0"/>
                      <a:pt x="355" y="224"/>
                      <a:pt x="227" y="725"/>
                    </a:cubicBezTo>
                    <a:cubicBezTo>
                      <a:pt x="1" y="1508"/>
                      <a:pt x="611" y="1982"/>
                      <a:pt x="1209" y="1982"/>
                    </a:cubicBezTo>
                    <a:cubicBezTo>
                      <a:pt x="1655" y="1982"/>
                      <a:pt x="2094" y="1718"/>
                      <a:pt x="2172" y="1120"/>
                    </a:cubicBezTo>
                    <a:cubicBezTo>
                      <a:pt x="2242" y="418"/>
                      <a:pt x="1684" y="0"/>
                      <a:pt x="11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96" name="Google Shape;496;p4"/>
            <p:cNvSpPr/>
            <p:nvPr/>
          </p:nvSpPr>
          <p:spPr>
            <a:xfrm>
              <a:off x="6615621" y="2219307"/>
              <a:ext cx="2654142" cy="611358"/>
            </a:xfrm>
            <a:custGeom>
              <a:avLst/>
              <a:gdLst/>
              <a:ahLst/>
              <a:cxnLst/>
              <a:rect l="l" t="t" r="r" b="b"/>
              <a:pathLst>
                <a:path w="81553" h="18785" fill="none" extrusionOk="0">
                  <a:moveTo>
                    <a:pt x="81553" y="18785"/>
                  </a:moveTo>
                  <a:lnTo>
                    <a:pt x="62768" y="0"/>
                  </a:lnTo>
                  <a:lnTo>
                    <a:pt x="47084" y="0"/>
                  </a:lnTo>
                  <a:lnTo>
                    <a:pt x="47084" y="10791"/>
                  </a:lnTo>
                  <a:lnTo>
                    <a:pt x="1" y="10791"/>
                  </a:lnTo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8125138" y="2550672"/>
              <a:ext cx="39607" cy="39607"/>
            </a:xfrm>
            <a:custGeom>
              <a:avLst/>
              <a:gdLst/>
              <a:ahLst/>
              <a:cxnLst/>
              <a:rect l="l" t="t" r="r" b="b"/>
              <a:pathLst>
                <a:path w="1217" h="1217" extrusionOk="0">
                  <a:moveTo>
                    <a:pt x="60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09" y="1217"/>
                  </a:cubicBezTo>
                  <a:cubicBezTo>
                    <a:pt x="943" y="1217"/>
                    <a:pt x="1217" y="943"/>
                    <a:pt x="1217" y="609"/>
                  </a:cubicBezTo>
                  <a:cubicBezTo>
                    <a:pt x="1217" y="274"/>
                    <a:pt x="943" y="1"/>
                    <a:pt x="6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4"/>
            <p:cNvSpPr/>
            <p:nvPr/>
          </p:nvSpPr>
          <p:spPr>
            <a:xfrm>
              <a:off x="7635482" y="1707875"/>
              <a:ext cx="1022922" cy="1022889"/>
            </a:xfrm>
            <a:custGeom>
              <a:avLst/>
              <a:gdLst/>
              <a:ahLst/>
              <a:cxnLst/>
              <a:rect l="l" t="t" r="r" b="b"/>
              <a:pathLst>
                <a:path w="31431" h="31430" fill="none" extrusionOk="0">
                  <a:moveTo>
                    <a:pt x="21035" y="2949"/>
                  </a:moveTo>
                  <a:cubicBezTo>
                    <a:pt x="28087" y="5867"/>
                    <a:pt x="31430" y="13952"/>
                    <a:pt x="28512" y="21035"/>
                  </a:cubicBezTo>
                  <a:cubicBezTo>
                    <a:pt x="25594" y="28086"/>
                    <a:pt x="17509" y="31430"/>
                    <a:pt x="10427" y="28512"/>
                  </a:cubicBezTo>
                  <a:cubicBezTo>
                    <a:pt x="3375" y="25594"/>
                    <a:pt x="1" y="17478"/>
                    <a:pt x="2949" y="10426"/>
                  </a:cubicBezTo>
                  <a:cubicBezTo>
                    <a:pt x="5867" y="3375"/>
                    <a:pt x="13953" y="1"/>
                    <a:pt x="21035" y="2949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4"/>
            <p:cNvSpPr/>
            <p:nvPr/>
          </p:nvSpPr>
          <p:spPr>
            <a:xfrm>
              <a:off x="7949075" y="2021471"/>
              <a:ext cx="347255" cy="347255"/>
            </a:xfrm>
            <a:custGeom>
              <a:avLst/>
              <a:gdLst/>
              <a:ahLst/>
              <a:cxnLst/>
              <a:rect l="l" t="t" r="r" b="b"/>
              <a:pathLst>
                <a:path w="10670" h="10670" fill="none" extrusionOk="0">
                  <a:moveTo>
                    <a:pt x="6110" y="10669"/>
                  </a:moveTo>
                  <a:cubicBezTo>
                    <a:pt x="2037" y="10669"/>
                    <a:pt x="0" y="5745"/>
                    <a:pt x="2858" y="2888"/>
                  </a:cubicBezTo>
                  <a:cubicBezTo>
                    <a:pt x="5745" y="0"/>
                    <a:pt x="10669" y="2037"/>
                    <a:pt x="10669" y="6110"/>
                  </a:cubicBezTo>
                  <a:cubicBezTo>
                    <a:pt x="10669" y="8633"/>
                    <a:pt x="8602" y="10669"/>
                    <a:pt x="6110" y="10669"/>
                  </a:cubicBezTo>
                  <a:close/>
                </a:path>
              </a:pathLst>
            </a:custGeom>
            <a:noFill/>
            <a:ln w="326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4"/>
            <p:cNvSpPr/>
            <p:nvPr/>
          </p:nvSpPr>
          <p:spPr>
            <a:xfrm>
              <a:off x="6371009" y="2406273"/>
              <a:ext cx="327468" cy="328444"/>
            </a:xfrm>
            <a:custGeom>
              <a:avLst/>
              <a:gdLst/>
              <a:ahLst/>
              <a:cxnLst/>
              <a:rect l="l" t="t" r="r" b="b"/>
              <a:pathLst>
                <a:path w="10062" h="10092" extrusionOk="0">
                  <a:moveTo>
                    <a:pt x="5046" y="0"/>
                  </a:moveTo>
                  <a:cubicBezTo>
                    <a:pt x="2250" y="0"/>
                    <a:pt x="1" y="2280"/>
                    <a:pt x="1" y="5046"/>
                  </a:cubicBezTo>
                  <a:cubicBezTo>
                    <a:pt x="1" y="7842"/>
                    <a:pt x="2250" y="10091"/>
                    <a:pt x="5046" y="10091"/>
                  </a:cubicBezTo>
                  <a:cubicBezTo>
                    <a:pt x="7812" y="10091"/>
                    <a:pt x="10062" y="7842"/>
                    <a:pt x="10062" y="5046"/>
                  </a:cubicBezTo>
                  <a:cubicBezTo>
                    <a:pt x="10062" y="2280"/>
                    <a:pt x="7812" y="0"/>
                    <a:pt x="5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4"/>
            <p:cNvSpPr/>
            <p:nvPr/>
          </p:nvSpPr>
          <p:spPr>
            <a:xfrm>
              <a:off x="6403651" y="2439892"/>
              <a:ext cx="262183" cy="261174"/>
            </a:xfrm>
            <a:custGeom>
              <a:avLst/>
              <a:gdLst/>
              <a:ahLst/>
              <a:cxnLst/>
              <a:rect l="l" t="t" r="r" b="b"/>
              <a:pathLst>
                <a:path w="8056" h="8025" extrusionOk="0">
                  <a:moveTo>
                    <a:pt x="4043" y="1"/>
                  </a:moveTo>
                  <a:cubicBezTo>
                    <a:pt x="1824" y="1"/>
                    <a:pt x="1" y="1794"/>
                    <a:pt x="1" y="4013"/>
                  </a:cubicBezTo>
                  <a:cubicBezTo>
                    <a:pt x="1" y="6232"/>
                    <a:pt x="1824" y="8025"/>
                    <a:pt x="4043" y="8025"/>
                  </a:cubicBezTo>
                  <a:cubicBezTo>
                    <a:pt x="6262" y="8025"/>
                    <a:pt x="8056" y="6232"/>
                    <a:pt x="8056" y="4013"/>
                  </a:cubicBezTo>
                  <a:cubicBezTo>
                    <a:pt x="8056" y="1794"/>
                    <a:pt x="6262" y="1"/>
                    <a:pt x="40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4"/>
            <p:cNvSpPr/>
            <p:nvPr/>
          </p:nvSpPr>
          <p:spPr>
            <a:xfrm>
              <a:off x="6440263" y="2476504"/>
              <a:ext cx="188956" cy="187980"/>
            </a:xfrm>
            <a:custGeom>
              <a:avLst/>
              <a:gdLst/>
              <a:ahLst/>
              <a:cxnLst/>
              <a:rect l="l" t="t" r="r" b="b"/>
              <a:pathLst>
                <a:path w="5806" h="5776" extrusionOk="0">
                  <a:moveTo>
                    <a:pt x="2918" y="0"/>
                  </a:moveTo>
                  <a:cubicBezTo>
                    <a:pt x="1307" y="0"/>
                    <a:pt x="0" y="1277"/>
                    <a:pt x="0" y="2888"/>
                  </a:cubicBezTo>
                  <a:cubicBezTo>
                    <a:pt x="0" y="4499"/>
                    <a:pt x="1307" y="5775"/>
                    <a:pt x="2918" y="5775"/>
                  </a:cubicBezTo>
                  <a:cubicBezTo>
                    <a:pt x="4499" y="5775"/>
                    <a:pt x="5806" y="4499"/>
                    <a:pt x="5806" y="2888"/>
                  </a:cubicBezTo>
                  <a:cubicBezTo>
                    <a:pt x="5806" y="1277"/>
                    <a:pt x="4499" y="0"/>
                    <a:pt x="291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4"/>
            <p:cNvSpPr/>
            <p:nvPr/>
          </p:nvSpPr>
          <p:spPr>
            <a:xfrm>
              <a:off x="7136942" y="2523986"/>
              <a:ext cx="582686" cy="91028"/>
            </a:xfrm>
            <a:custGeom>
              <a:avLst/>
              <a:gdLst/>
              <a:ahLst/>
              <a:cxnLst/>
              <a:rect l="l" t="t" r="r" b="b"/>
              <a:pathLst>
                <a:path w="17904" h="2797" extrusionOk="0">
                  <a:moveTo>
                    <a:pt x="0" y="0"/>
                  </a:moveTo>
                  <a:lnTo>
                    <a:pt x="0" y="2797"/>
                  </a:lnTo>
                  <a:lnTo>
                    <a:pt x="2827" y="2797"/>
                  </a:lnTo>
                  <a:lnTo>
                    <a:pt x="2827" y="0"/>
                  </a:lnTo>
                  <a:close/>
                  <a:moveTo>
                    <a:pt x="3770" y="0"/>
                  </a:moveTo>
                  <a:lnTo>
                    <a:pt x="3770" y="2797"/>
                  </a:lnTo>
                  <a:lnTo>
                    <a:pt x="6596" y="2797"/>
                  </a:lnTo>
                  <a:lnTo>
                    <a:pt x="6596" y="0"/>
                  </a:lnTo>
                  <a:close/>
                  <a:moveTo>
                    <a:pt x="7539" y="0"/>
                  </a:moveTo>
                  <a:lnTo>
                    <a:pt x="7539" y="2797"/>
                  </a:lnTo>
                  <a:lnTo>
                    <a:pt x="10365" y="2797"/>
                  </a:lnTo>
                  <a:lnTo>
                    <a:pt x="10365" y="0"/>
                  </a:lnTo>
                  <a:close/>
                  <a:moveTo>
                    <a:pt x="11308" y="0"/>
                  </a:moveTo>
                  <a:lnTo>
                    <a:pt x="11308" y="2797"/>
                  </a:lnTo>
                  <a:lnTo>
                    <a:pt x="14134" y="2797"/>
                  </a:lnTo>
                  <a:lnTo>
                    <a:pt x="14134" y="0"/>
                  </a:lnTo>
                  <a:close/>
                  <a:moveTo>
                    <a:pt x="15077" y="0"/>
                  </a:moveTo>
                  <a:lnTo>
                    <a:pt x="15077" y="2797"/>
                  </a:lnTo>
                  <a:lnTo>
                    <a:pt x="17904" y="2797"/>
                  </a:lnTo>
                  <a:lnTo>
                    <a:pt x="17904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4" name="Google Shape;504;p4"/>
          <p:cNvGrpSpPr/>
          <p:nvPr/>
        </p:nvGrpSpPr>
        <p:grpSpPr>
          <a:xfrm rot="10800000" flipH="1">
            <a:off x="7154325" y="3924763"/>
            <a:ext cx="474200" cy="1505350"/>
            <a:chOff x="3995775" y="-443725"/>
            <a:chExt cx="474200" cy="1505350"/>
          </a:xfrm>
        </p:grpSpPr>
        <p:sp>
          <p:nvSpPr>
            <p:cNvPr id="505" name="Google Shape;505;p4"/>
            <p:cNvSpPr/>
            <p:nvPr/>
          </p:nvSpPr>
          <p:spPr>
            <a:xfrm>
              <a:off x="4042125" y="-443725"/>
              <a:ext cx="427850" cy="1386800"/>
            </a:xfrm>
            <a:custGeom>
              <a:avLst/>
              <a:gdLst/>
              <a:ahLst/>
              <a:cxnLst/>
              <a:rect l="l" t="t" r="r" b="b"/>
              <a:pathLst>
                <a:path w="17114" h="55472" fill="none" extrusionOk="0">
                  <a:moveTo>
                    <a:pt x="1" y="55472"/>
                  </a:moveTo>
                  <a:lnTo>
                    <a:pt x="1" y="40669"/>
                  </a:lnTo>
                  <a:lnTo>
                    <a:pt x="17114" y="40669"/>
                  </a:lnTo>
                  <a:lnTo>
                    <a:pt x="17114" y="0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4"/>
            <p:cNvSpPr/>
            <p:nvPr/>
          </p:nvSpPr>
          <p:spPr>
            <a:xfrm>
              <a:off x="3995775" y="943825"/>
              <a:ext cx="117825" cy="117800"/>
            </a:xfrm>
            <a:custGeom>
              <a:avLst/>
              <a:gdLst/>
              <a:ahLst/>
              <a:cxnLst/>
              <a:rect l="l" t="t" r="r" b="b"/>
              <a:pathLst>
                <a:path w="4713" h="4712" fill="none" extrusionOk="0">
                  <a:moveTo>
                    <a:pt x="1" y="2006"/>
                  </a:moveTo>
                  <a:cubicBezTo>
                    <a:pt x="1" y="3830"/>
                    <a:pt x="2159" y="4712"/>
                    <a:pt x="3435" y="3465"/>
                  </a:cubicBezTo>
                  <a:cubicBezTo>
                    <a:pt x="4712" y="2189"/>
                    <a:pt x="3800" y="0"/>
                    <a:pt x="2007" y="0"/>
                  </a:cubicBezTo>
                  <a:cubicBezTo>
                    <a:pt x="882" y="0"/>
                    <a:pt x="1" y="912"/>
                    <a:pt x="1" y="2006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5"/>
          <p:cNvSpPr txBox="1">
            <a:spLocks noGrp="1"/>
          </p:cNvSpPr>
          <p:nvPr>
            <p:ph type="subTitle" idx="1"/>
          </p:nvPr>
        </p:nvSpPr>
        <p:spPr>
          <a:xfrm>
            <a:off x="1726087" y="181010"/>
            <a:ext cx="5691825" cy="397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/>
              <a:t>Төменде өзгерістерді басқару процесінің тиімділігін өлшейтін ITIL ұсынған кейбір маңызды көрсеткіштер берілген.</a:t>
            </a:r>
            <a:endParaRPr/>
          </a:p>
        </p:txBody>
      </p:sp>
      <p:graphicFrame>
        <p:nvGraphicFramePr>
          <p:cNvPr id="512" name="Google Shape;512;p5"/>
          <p:cNvGraphicFramePr/>
          <p:nvPr/>
        </p:nvGraphicFramePr>
        <p:xfrm>
          <a:off x="704849" y="911224"/>
          <a:ext cx="7734300" cy="3689250"/>
        </p:xfrm>
        <a:graphic>
          <a:graphicData uri="http://schemas.openxmlformats.org/drawingml/2006/table">
            <a:tbl>
              <a:tblPr firstRow="1" bandRow="1">
                <a:noFill/>
                <a:tableStyleId>{B24523A6-C7E9-4206-945A-D820A6876502}</a:tableStyleId>
              </a:tblPr>
              <a:tblGrid>
                <a:gridCol w="257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8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8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2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3D84"/>
                          </a:solidFill>
                        </a:rPr>
                        <a:t>Көрсеткіш</a:t>
                      </a:r>
                      <a:endParaRPr sz="1200" u="none" strike="noStrike" cap="none">
                        <a:solidFill>
                          <a:srgbClr val="003D84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3D84"/>
                          </a:solidFill>
                        </a:rPr>
                        <a:t>Формула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3D84"/>
                          </a:solidFill>
                        </a:rPr>
                        <a:t>Анықтама</a:t>
                      </a:r>
                      <a:endParaRPr sz="1200" u="none" strike="noStrike" cap="none">
                        <a:solidFill>
                          <a:srgbClr val="003D84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>
                          <a:solidFill>
                            <a:schemeClr val="lt1"/>
                          </a:solidFill>
                        </a:rPr>
                        <a:t>Шешілмеген өзгерістер саны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Белгілі бір уақыт аралығында анықталған шешілмеген өзгерістер саны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Төмен мән сенімді бекіту процесін және барлық өзгерістерді басқару мүмкіндігін көрсетеді.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8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 dirty="0" err="1">
                          <a:solidFill>
                            <a:schemeClr val="lt1"/>
                          </a:solidFill>
                        </a:rPr>
                        <a:t>Өзгеріссіз</a:t>
                      </a:r>
                      <a:r>
                        <a:rPr lang="ru-RU" sz="1200" b="1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b="1" u="none" strike="noStrike" cap="none" dirty="0" err="1">
                          <a:solidFill>
                            <a:schemeClr val="lt1"/>
                          </a:solidFill>
                        </a:rPr>
                        <a:t>орындалған</a:t>
                      </a:r>
                      <a:r>
                        <a:rPr lang="ru-RU" sz="1200" b="1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b="1" u="none" strike="noStrike" cap="none" dirty="0" err="1">
                          <a:solidFill>
                            <a:schemeClr val="lt1"/>
                          </a:solidFill>
                        </a:rPr>
                        <a:t>жоғары</a:t>
                      </a:r>
                      <a:r>
                        <a:rPr lang="ru-RU" sz="1200" b="1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b="1" u="none" strike="noStrike" cap="none" dirty="0" err="1">
                          <a:solidFill>
                            <a:schemeClr val="lt1"/>
                          </a:solidFill>
                        </a:rPr>
                        <a:t>әсерлі</a:t>
                      </a:r>
                      <a:r>
                        <a:rPr lang="ru-RU" sz="1200" b="1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b="1" u="none" strike="noStrike" cap="none" dirty="0" err="1">
                          <a:solidFill>
                            <a:schemeClr val="lt1"/>
                          </a:solidFill>
                        </a:rPr>
                        <a:t>қызмет</a:t>
                      </a:r>
                      <a:r>
                        <a:rPr lang="ru-RU" sz="1200" b="1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b="1" u="none" strike="noStrike" cap="none" dirty="0" err="1">
                          <a:solidFill>
                            <a:schemeClr val="lt1"/>
                          </a:solidFill>
                        </a:rPr>
                        <a:t>сұраныстарының</a:t>
                      </a:r>
                      <a:r>
                        <a:rPr lang="ru-RU" sz="1200" b="1" u="none" strike="noStrike" cap="none" dirty="0">
                          <a:solidFill>
                            <a:schemeClr val="lt1"/>
                          </a:solidFill>
                        </a:rPr>
                        <a:t> саны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Белгілі бір уақыт аралығында өзгеріссіз аяқталған жоғары әсерлі қызмет сұрауларының саны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Әсері жоғары қызмет сұраулары өзгерту арқылы орындалуы керек. Жоғары мән сіздің инфрақұрылымыңыздың жаңарту кезіндегі қате сияқты мәселелерге осал екендігінің белгісі болып табылады.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3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>
                          <a:solidFill>
                            <a:schemeClr val="lt1"/>
                          </a:solidFill>
                        </a:rPr>
                        <a:t>Өзгерістерді қайтару пайызы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Орындау кезіндегі мәселелерге байланысты қайтару жоспары пайдаланылған өзгерістердің пайызы</a:t>
                      </a:r>
                      <a:endParaRPr sz="12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Жоғары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мән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өзгерістерді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нашар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жоспарлаудың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көрсеткіші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болып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200" u="none" strike="noStrike" cap="none" dirty="0" err="1">
                          <a:solidFill>
                            <a:schemeClr val="lt1"/>
                          </a:solidFill>
                        </a:rPr>
                        <a:t>табылады</a:t>
                      </a:r>
                      <a:r>
                        <a:rPr lang="ru-RU" sz="1200" u="none" strike="noStrike" cap="none" dirty="0">
                          <a:solidFill>
                            <a:schemeClr val="lt1"/>
                          </a:solidFill>
                        </a:rPr>
                        <a:t>.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7" name="Google Shape;517;p6"/>
          <p:cNvGraphicFramePr/>
          <p:nvPr/>
        </p:nvGraphicFramePr>
        <p:xfrm>
          <a:off x="704849" y="668336"/>
          <a:ext cx="7734300" cy="4219460"/>
        </p:xfrm>
        <a:graphic>
          <a:graphicData uri="http://schemas.openxmlformats.org/drawingml/2006/table">
            <a:tbl>
              <a:tblPr firstRow="1" bandRow="1">
                <a:noFill/>
                <a:tableStyleId>{B24523A6-C7E9-4206-945A-D820A6876502}</a:tableStyleId>
              </a:tblPr>
              <a:tblGrid>
                <a:gridCol w="257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8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8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2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3D84"/>
                          </a:solidFill>
                        </a:rPr>
                        <a:t>Көрсеткіш</a:t>
                      </a:r>
                      <a:endParaRPr sz="1200" u="none" strike="noStrike" cap="none">
                        <a:solidFill>
                          <a:srgbClr val="003D84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3D84"/>
                          </a:solidFill>
                        </a:rPr>
                        <a:t>Формула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rgbClr val="003D84"/>
                          </a:solidFill>
                        </a:rPr>
                        <a:t>Анықтама</a:t>
                      </a:r>
                      <a:endParaRPr sz="1200" u="none" strike="noStrike" cap="none">
                        <a:solidFill>
                          <a:srgbClr val="003D84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>
                          <a:solidFill>
                            <a:schemeClr val="lt1"/>
                          </a:solidFill>
                        </a:rPr>
                        <a:t>Өзгерістер үлесі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CAB (өзгерістер бойынша сарапшылар тобы) мақұлдаған өзгертулердің пайызы</a:t>
                      </a:r>
                      <a:endParaRPr sz="12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Өзгерістер сұрауныстарының және жоспарларының тиімділігін көрсетеді. Жоғары мән - өзгерістерді тиімді жоспарлаудың белгісі.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4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>
                          <a:solidFill>
                            <a:schemeClr val="lt1"/>
                          </a:solidFill>
                        </a:rPr>
                        <a:t>Кестеден ауытқу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Өткен және болжалды уақыттағы ауытқу</a:t>
                      </a:r>
                      <a:endParaRPr sz="12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Өзгерістердің уақытында және өзгерту жоспарына сәйкес енгізілгенін көрсетеді.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3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>
                          <a:solidFill>
                            <a:schemeClr val="lt1"/>
                          </a:solidFill>
                        </a:rPr>
                        <a:t>Өзгерістен туындаған оқиғалар саны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Белгілі бір өзгерістен туындаған оқиғалар саны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Өзгерістің басқа қызметтерге әсер ететінін немесе әсер етпейтінін көрсетеді. Жоғары мән өзгерістерді жақсырақ хабарлау қажеттілігін көрсетеді.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3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>
                          <a:solidFill>
                            <a:schemeClr val="lt1"/>
                          </a:solidFill>
                        </a:rPr>
                        <a:t>Уақытында енгізілген өзгерістердің пайызы</a:t>
                      </a:r>
                      <a:endParaRPr sz="12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Уақытында орындалған өзгертулердің пайызы</a:t>
                      </a:r>
                      <a:endParaRPr sz="12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>
                          <a:solidFill>
                            <a:schemeClr val="lt1"/>
                          </a:solidFill>
                        </a:rPr>
                        <a:t>Өзгерістерді енгізу процесінің оңтайлы тиімділікпен орындалып жатқанын көрсетеді. Мән неғұрлым жоғары болса, өзгерістерді басқару процесі соғұрлым тиімдірек болады.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8" name="Google Shape;518;p6"/>
          <p:cNvSpPr txBox="1"/>
          <p:nvPr/>
        </p:nvSpPr>
        <p:spPr>
          <a:xfrm>
            <a:off x="1726087" y="181010"/>
            <a:ext cx="5691825" cy="397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</a:pPr>
            <a:r>
              <a:rPr lang="ru-RU"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Төменде өзгерістерді басқару процесінің тиімділігін өлшейтін ITIL ұсынған кейбір маңызды көрсеткіштер берілген.</a:t>
            </a:r>
            <a:endParaRPr sz="14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7"/>
          <p:cNvSpPr txBox="1">
            <a:spLocks noGrp="1"/>
          </p:cNvSpPr>
          <p:nvPr>
            <p:ph type="subTitle" idx="1"/>
          </p:nvPr>
        </p:nvSpPr>
        <p:spPr>
          <a:xfrm>
            <a:off x="1762748" y="1564518"/>
            <a:ext cx="5592000" cy="2280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-RU" sz="2000" dirty="0" err="1"/>
              <a:t>AtosOrigin</a:t>
            </a:r>
            <a:r>
              <a:rPr lang="ru-RU" sz="2000" dirty="0"/>
              <a:t> </a:t>
            </a:r>
            <a:r>
              <a:rPr lang="ru-RU" sz="2000" dirty="0" err="1"/>
              <a:t>мәліметтері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, </a:t>
            </a:r>
            <a:r>
              <a:rPr lang="ru-RU" sz="2000" dirty="0" err="1"/>
              <a:t>өзгерістерді</a:t>
            </a:r>
            <a:r>
              <a:rPr lang="ru-RU" sz="2000" dirty="0"/>
              <a:t> </a:t>
            </a:r>
            <a:r>
              <a:rPr lang="ru-RU" sz="2000" dirty="0" err="1"/>
              <a:t>басқару</a:t>
            </a:r>
            <a:r>
              <a:rPr lang="ru-RU" sz="2000" dirty="0"/>
              <a:t> </a:t>
            </a:r>
            <a:r>
              <a:rPr lang="ru-RU" sz="2000" dirty="0" err="1"/>
              <a:t>жобаларының</a:t>
            </a:r>
            <a:r>
              <a:rPr lang="ru-RU" sz="2000" dirty="0"/>
              <a:t> </a:t>
            </a:r>
            <a:r>
              <a:rPr lang="ru-RU" sz="2000" b="1" dirty="0"/>
              <a:t>66%-ы </a:t>
            </a:r>
            <a:r>
              <a:rPr lang="ru-RU" sz="2000" dirty="0" err="1"/>
              <a:t>бюджетті</a:t>
            </a:r>
            <a:r>
              <a:rPr lang="ru-RU" sz="2000" dirty="0"/>
              <a:t> </a:t>
            </a:r>
            <a:r>
              <a:rPr lang="ru-RU" sz="2000" dirty="0" err="1"/>
              <a:t>асырып</a:t>
            </a:r>
            <a:r>
              <a:rPr lang="ru-RU" sz="2000" dirty="0"/>
              <a:t> </a:t>
            </a:r>
            <a:r>
              <a:rPr lang="ru-RU" sz="2000" dirty="0" err="1"/>
              <a:t>жібереді</a:t>
            </a:r>
            <a:r>
              <a:rPr lang="ru-RU" sz="2000" dirty="0"/>
              <a:t>, </a:t>
            </a:r>
            <a:r>
              <a:rPr lang="ru-RU" sz="2000" dirty="0" err="1"/>
              <a:t>кешіктіреді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жоспарланған</a:t>
            </a:r>
            <a:r>
              <a:rPr lang="ru-RU" sz="2000" dirty="0"/>
              <a:t> </a:t>
            </a:r>
            <a:r>
              <a:rPr lang="ru-RU" sz="2000" dirty="0" err="1"/>
              <a:t>функцияларды</a:t>
            </a:r>
            <a:r>
              <a:rPr lang="ru-RU" sz="2000" dirty="0"/>
              <a:t> </a:t>
            </a:r>
            <a:r>
              <a:rPr lang="ru-RU" sz="2000" dirty="0" err="1"/>
              <a:t>орындамайды</a:t>
            </a:r>
            <a:r>
              <a:rPr lang="ru-RU" sz="2000" dirty="0"/>
              <a:t>.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 sz="20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 sz="20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-RU" sz="1200" dirty="0" err="1"/>
              <a:t>Бұл</a:t>
            </a:r>
            <a:r>
              <a:rPr lang="ru-RU" sz="1200" dirty="0"/>
              <a:t> </a:t>
            </a:r>
            <a:r>
              <a:rPr lang="ru-RU" sz="1200" dirty="0" err="1"/>
              <a:t>таңқаларлық</a:t>
            </a:r>
            <a:r>
              <a:rPr lang="ru-RU" sz="1200" dirty="0"/>
              <a:t> </a:t>
            </a:r>
            <a:r>
              <a:rPr lang="ru-RU" sz="1200" dirty="0" err="1"/>
              <a:t>көрсеткішпен</a:t>
            </a:r>
            <a:r>
              <a:rPr lang="ru-RU" sz="1200" dirty="0"/>
              <a:t> </a:t>
            </a:r>
            <a:r>
              <a:rPr lang="ru-RU" sz="1200" dirty="0" err="1"/>
              <a:t>бетпе</a:t>
            </a:r>
            <a:r>
              <a:rPr lang="ru-RU" sz="1200" dirty="0"/>
              <a:t>-бет </a:t>
            </a:r>
            <a:r>
              <a:rPr lang="ru-RU" sz="1200" dirty="0" err="1"/>
              <a:t>келгенде</a:t>
            </a:r>
            <a:r>
              <a:rPr lang="ru-RU" sz="1200" dirty="0"/>
              <a:t>, </a:t>
            </a:r>
            <a:r>
              <a:rPr lang="ru-RU" sz="1200" dirty="0" err="1"/>
              <a:t>бір</a:t>
            </a:r>
            <a:r>
              <a:rPr lang="ru-RU" sz="1200" dirty="0"/>
              <a:t> </a:t>
            </a:r>
            <a:r>
              <a:rPr lang="ru-RU" sz="1200" dirty="0" err="1"/>
              <a:t>нәрсе</a:t>
            </a:r>
            <a:r>
              <a:rPr lang="ru-RU" sz="1200" dirty="0"/>
              <a:t> </a:t>
            </a:r>
            <a:r>
              <a:rPr lang="ru-RU" sz="1200" dirty="0" err="1"/>
              <a:t>анық</a:t>
            </a:r>
            <a:r>
              <a:rPr lang="ru-RU" sz="1200" dirty="0"/>
              <a:t>: </a:t>
            </a:r>
            <a:r>
              <a:rPr lang="ru-RU" sz="1200" dirty="0" err="1"/>
              <a:t>кез</a:t>
            </a:r>
            <a:r>
              <a:rPr lang="ru-RU" sz="1200" dirty="0"/>
              <a:t> </a:t>
            </a:r>
            <a:r>
              <a:rPr lang="ru-RU" sz="1200" dirty="0" err="1"/>
              <a:t>келген</a:t>
            </a:r>
            <a:r>
              <a:rPr lang="ru-RU" sz="1200" dirty="0"/>
              <a:t> </a:t>
            </a:r>
            <a:r>
              <a:rPr lang="ru-RU" sz="1200" dirty="0" err="1"/>
              <a:t>өзгерістерді</a:t>
            </a:r>
            <a:r>
              <a:rPr lang="ru-RU" sz="1200" dirty="0"/>
              <a:t> </a:t>
            </a:r>
            <a:r>
              <a:rPr lang="ru-RU" sz="1200" dirty="0" err="1"/>
              <a:t>басқару</a:t>
            </a:r>
            <a:r>
              <a:rPr lang="ru-RU" sz="1200" dirty="0"/>
              <a:t> </a:t>
            </a:r>
            <a:r>
              <a:rPr lang="ru-RU" sz="1200" dirty="0" err="1"/>
              <a:t>жобасын</a:t>
            </a:r>
            <a:r>
              <a:rPr lang="ru-RU" sz="1200" dirty="0"/>
              <a:t> </a:t>
            </a:r>
            <a:r>
              <a:rPr lang="ru-RU" sz="1200" dirty="0" err="1"/>
              <a:t>бастамас</a:t>
            </a:r>
            <a:r>
              <a:rPr lang="ru-RU" sz="1200" dirty="0"/>
              <a:t> </a:t>
            </a:r>
            <a:r>
              <a:rPr lang="ru-RU" sz="1200" dirty="0" err="1"/>
              <a:t>бұрын</a:t>
            </a:r>
            <a:r>
              <a:rPr lang="ru-RU" sz="1200" dirty="0"/>
              <a:t> </a:t>
            </a:r>
            <a:r>
              <a:rPr lang="ru-RU" sz="1200" dirty="0" err="1"/>
              <a:t>тиімді</a:t>
            </a:r>
            <a:r>
              <a:rPr lang="ru-RU" sz="1200" dirty="0"/>
              <a:t> </a:t>
            </a:r>
            <a:r>
              <a:rPr lang="ru-RU" sz="1200" dirty="0" err="1"/>
              <a:t>жоспар</a:t>
            </a:r>
            <a:r>
              <a:rPr lang="ru-RU" sz="1200" dirty="0"/>
              <a:t> </a:t>
            </a:r>
            <a:r>
              <a:rPr lang="ru-RU" sz="1200" dirty="0" err="1"/>
              <a:t>құру</a:t>
            </a:r>
            <a:r>
              <a:rPr lang="ru-RU" sz="1200" dirty="0"/>
              <a:t> </a:t>
            </a:r>
            <a:r>
              <a:rPr lang="ru-RU" sz="1200" dirty="0" err="1"/>
              <a:t>қажет</a:t>
            </a:r>
            <a:r>
              <a:rPr lang="ru-RU" sz="1200" dirty="0"/>
              <a:t>.</a:t>
            </a:r>
            <a:endParaRPr sz="1200" dirty="0"/>
          </a:p>
        </p:txBody>
      </p:sp>
      <p:grpSp>
        <p:nvGrpSpPr>
          <p:cNvPr id="524" name="Google Shape;524;p7"/>
          <p:cNvGrpSpPr/>
          <p:nvPr/>
        </p:nvGrpSpPr>
        <p:grpSpPr>
          <a:xfrm rot="10800000" flipH="1">
            <a:off x="-12" y="4038425"/>
            <a:ext cx="2249325" cy="1657325"/>
            <a:chOff x="746475" y="-443725"/>
            <a:chExt cx="2249325" cy="1657325"/>
          </a:xfrm>
        </p:grpSpPr>
        <p:sp>
          <p:nvSpPr>
            <p:cNvPr id="525" name="Google Shape;525;p7"/>
            <p:cNvSpPr/>
            <p:nvPr/>
          </p:nvSpPr>
          <p:spPr>
            <a:xfrm>
              <a:off x="746475" y="-443725"/>
              <a:ext cx="2158875" cy="1560825"/>
            </a:xfrm>
            <a:custGeom>
              <a:avLst/>
              <a:gdLst/>
              <a:ahLst/>
              <a:cxnLst/>
              <a:rect l="l" t="t" r="r" b="b"/>
              <a:pathLst>
                <a:path w="86355" h="62433" fill="none" extrusionOk="0">
                  <a:moveTo>
                    <a:pt x="86355" y="62433"/>
                  </a:moveTo>
                  <a:lnTo>
                    <a:pt x="34621" y="14833"/>
                  </a:lnTo>
                  <a:lnTo>
                    <a:pt x="1" y="14833"/>
                  </a:lnTo>
                  <a:lnTo>
                    <a:pt x="1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2877225" y="1095800"/>
              <a:ext cx="118575" cy="117800"/>
            </a:xfrm>
            <a:custGeom>
              <a:avLst/>
              <a:gdLst/>
              <a:ahLst/>
              <a:cxnLst/>
              <a:rect l="l" t="t" r="r" b="b"/>
              <a:pathLst>
                <a:path w="4743" h="4712" fill="none" extrusionOk="0">
                  <a:moveTo>
                    <a:pt x="4742" y="2007"/>
                  </a:moveTo>
                  <a:cubicBezTo>
                    <a:pt x="4742" y="3830"/>
                    <a:pt x="2554" y="4712"/>
                    <a:pt x="1277" y="3466"/>
                  </a:cubicBezTo>
                  <a:cubicBezTo>
                    <a:pt x="0" y="2189"/>
                    <a:pt x="912" y="0"/>
                    <a:pt x="2705" y="0"/>
                  </a:cubicBezTo>
                  <a:cubicBezTo>
                    <a:pt x="3830" y="0"/>
                    <a:pt x="4742" y="912"/>
                    <a:pt x="4742" y="200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7" name="Google Shape;527;p7"/>
          <p:cNvGrpSpPr/>
          <p:nvPr/>
        </p:nvGrpSpPr>
        <p:grpSpPr>
          <a:xfrm rot="10800000" flipH="1">
            <a:off x="6903038" y="4038425"/>
            <a:ext cx="2240950" cy="1657325"/>
            <a:chOff x="4603700" y="-443725"/>
            <a:chExt cx="2240950" cy="1657325"/>
          </a:xfrm>
        </p:grpSpPr>
        <p:sp>
          <p:nvSpPr>
            <p:cNvPr id="528" name="Google Shape;528;p7"/>
            <p:cNvSpPr/>
            <p:nvPr/>
          </p:nvSpPr>
          <p:spPr>
            <a:xfrm>
              <a:off x="4689575" y="-443725"/>
              <a:ext cx="2155075" cy="1560825"/>
            </a:xfrm>
            <a:custGeom>
              <a:avLst/>
              <a:gdLst/>
              <a:ahLst/>
              <a:cxnLst/>
              <a:rect l="l" t="t" r="r" b="b"/>
              <a:pathLst>
                <a:path w="86203" h="62433" fill="none" extrusionOk="0">
                  <a:moveTo>
                    <a:pt x="0" y="62433"/>
                  </a:moveTo>
                  <a:lnTo>
                    <a:pt x="51916" y="14833"/>
                  </a:lnTo>
                  <a:lnTo>
                    <a:pt x="86202" y="14833"/>
                  </a:lnTo>
                  <a:lnTo>
                    <a:pt x="86202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7"/>
            <p:cNvSpPr/>
            <p:nvPr/>
          </p:nvSpPr>
          <p:spPr>
            <a:xfrm>
              <a:off x="4603700" y="1095800"/>
              <a:ext cx="117800" cy="117800"/>
            </a:xfrm>
            <a:custGeom>
              <a:avLst/>
              <a:gdLst/>
              <a:ahLst/>
              <a:cxnLst/>
              <a:rect l="l" t="t" r="r" b="b"/>
              <a:pathLst>
                <a:path w="4712" h="4712" fill="none" extrusionOk="0">
                  <a:moveTo>
                    <a:pt x="0" y="2007"/>
                  </a:moveTo>
                  <a:cubicBezTo>
                    <a:pt x="0" y="3830"/>
                    <a:pt x="2158" y="4712"/>
                    <a:pt x="3435" y="3466"/>
                  </a:cubicBezTo>
                  <a:cubicBezTo>
                    <a:pt x="4712" y="2189"/>
                    <a:pt x="3800" y="0"/>
                    <a:pt x="2006" y="0"/>
                  </a:cubicBezTo>
                  <a:cubicBezTo>
                    <a:pt x="882" y="0"/>
                    <a:pt x="0" y="912"/>
                    <a:pt x="0" y="2007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0" name="Google Shape;530;p7"/>
          <p:cNvGrpSpPr/>
          <p:nvPr/>
        </p:nvGrpSpPr>
        <p:grpSpPr>
          <a:xfrm rot="5400000">
            <a:off x="4427058" y="897084"/>
            <a:ext cx="289868" cy="852000"/>
            <a:chOff x="456616" y="2161477"/>
            <a:chExt cx="289868" cy="852000"/>
          </a:xfrm>
        </p:grpSpPr>
        <p:sp>
          <p:nvSpPr>
            <p:cNvPr id="531" name="Google Shape;531;p7"/>
            <p:cNvSpPr/>
            <p:nvPr/>
          </p:nvSpPr>
          <p:spPr>
            <a:xfrm rot="-5400000">
              <a:off x="588942" y="2649556"/>
              <a:ext cx="25484" cy="289600"/>
            </a:xfrm>
            <a:custGeom>
              <a:avLst/>
              <a:gdLst/>
              <a:ahLst/>
              <a:cxnLst/>
              <a:rect l="l" t="t" r="r" b="b"/>
              <a:pathLst>
                <a:path w="761" h="8648" extrusionOk="0">
                  <a:moveTo>
                    <a:pt x="380" y="0"/>
                  </a:moveTo>
                  <a:cubicBezTo>
                    <a:pt x="190" y="0"/>
                    <a:pt x="0" y="130"/>
                    <a:pt x="0" y="388"/>
                  </a:cubicBezTo>
                  <a:lnTo>
                    <a:pt x="0" y="8260"/>
                  </a:lnTo>
                  <a:cubicBezTo>
                    <a:pt x="0" y="8519"/>
                    <a:pt x="190" y="8648"/>
                    <a:pt x="380" y="8648"/>
                  </a:cubicBezTo>
                  <a:cubicBezTo>
                    <a:pt x="570" y="8648"/>
                    <a:pt x="760" y="8519"/>
                    <a:pt x="760" y="8260"/>
                  </a:cubicBezTo>
                  <a:lnTo>
                    <a:pt x="760" y="388"/>
                  </a:lnTo>
                  <a:cubicBezTo>
                    <a:pt x="760" y="130"/>
                    <a:pt x="570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7"/>
            <p:cNvSpPr/>
            <p:nvPr/>
          </p:nvSpPr>
          <p:spPr>
            <a:xfrm rot="-5400000">
              <a:off x="588808" y="2235662"/>
              <a:ext cx="25484" cy="289868"/>
            </a:xfrm>
            <a:custGeom>
              <a:avLst/>
              <a:gdLst/>
              <a:ahLst/>
              <a:cxnLst/>
              <a:rect l="l" t="t" r="r" b="b"/>
              <a:pathLst>
                <a:path w="761" h="8656" extrusionOk="0">
                  <a:moveTo>
                    <a:pt x="365" y="1"/>
                  </a:moveTo>
                  <a:cubicBezTo>
                    <a:pt x="153" y="1"/>
                    <a:pt x="1" y="183"/>
                    <a:pt x="1" y="396"/>
                  </a:cubicBezTo>
                  <a:lnTo>
                    <a:pt x="1" y="8268"/>
                  </a:lnTo>
                  <a:cubicBezTo>
                    <a:pt x="1" y="8527"/>
                    <a:pt x="191" y="8656"/>
                    <a:pt x="381" y="8656"/>
                  </a:cubicBezTo>
                  <a:cubicBezTo>
                    <a:pt x="570" y="8656"/>
                    <a:pt x="760" y="8527"/>
                    <a:pt x="760" y="8268"/>
                  </a:cubicBezTo>
                  <a:lnTo>
                    <a:pt x="760" y="396"/>
                  </a:lnTo>
                  <a:cubicBezTo>
                    <a:pt x="760" y="183"/>
                    <a:pt x="578" y="1"/>
                    <a:pt x="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7"/>
            <p:cNvSpPr/>
            <p:nvPr/>
          </p:nvSpPr>
          <p:spPr>
            <a:xfrm rot="-5400000">
              <a:off x="576234" y="2902231"/>
              <a:ext cx="25484" cy="197007"/>
            </a:xfrm>
            <a:custGeom>
              <a:avLst/>
              <a:gdLst/>
              <a:ahLst/>
              <a:cxnLst/>
              <a:rect l="l" t="t" r="r" b="b"/>
              <a:pathLst>
                <a:path w="761" h="5883" extrusionOk="0">
                  <a:moveTo>
                    <a:pt x="380" y="1"/>
                  </a:moveTo>
                  <a:cubicBezTo>
                    <a:pt x="190" y="1"/>
                    <a:pt x="0" y="130"/>
                    <a:pt x="0" y="388"/>
                  </a:cubicBezTo>
                  <a:lnTo>
                    <a:pt x="0" y="5495"/>
                  </a:lnTo>
                  <a:cubicBezTo>
                    <a:pt x="0" y="5753"/>
                    <a:pt x="190" y="5882"/>
                    <a:pt x="380" y="5882"/>
                  </a:cubicBezTo>
                  <a:cubicBezTo>
                    <a:pt x="570" y="5882"/>
                    <a:pt x="760" y="5753"/>
                    <a:pt x="760" y="5495"/>
                  </a:cubicBezTo>
                  <a:lnTo>
                    <a:pt x="760" y="388"/>
                  </a:lnTo>
                  <a:cubicBezTo>
                    <a:pt x="760" y="130"/>
                    <a:pt x="570" y="1"/>
                    <a:pt x="3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7"/>
            <p:cNvSpPr/>
            <p:nvPr/>
          </p:nvSpPr>
          <p:spPr>
            <a:xfrm rot="-5400000">
              <a:off x="575849" y="2488856"/>
              <a:ext cx="26489" cy="197241"/>
            </a:xfrm>
            <a:custGeom>
              <a:avLst/>
              <a:gdLst/>
              <a:ahLst/>
              <a:cxnLst/>
              <a:rect l="l" t="t" r="r" b="b"/>
              <a:pathLst>
                <a:path w="791" h="5890" extrusionOk="0">
                  <a:moveTo>
                    <a:pt x="410" y="1"/>
                  </a:moveTo>
                  <a:cubicBezTo>
                    <a:pt x="220" y="1"/>
                    <a:pt x="30" y="130"/>
                    <a:pt x="30" y="388"/>
                  </a:cubicBezTo>
                  <a:lnTo>
                    <a:pt x="30" y="5495"/>
                  </a:lnTo>
                  <a:cubicBezTo>
                    <a:pt x="0" y="5707"/>
                    <a:pt x="182" y="5890"/>
                    <a:pt x="395" y="5890"/>
                  </a:cubicBezTo>
                  <a:cubicBezTo>
                    <a:pt x="608" y="5890"/>
                    <a:pt x="790" y="5707"/>
                    <a:pt x="790" y="5495"/>
                  </a:cubicBezTo>
                  <a:lnTo>
                    <a:pt x="790" y="388"/>
                  </a:lnTo>
                  <a:cubicBezTo>
                    <a:pt x="790" y="130"/>
                    <a:pt x="600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7"/>
            <p:cNvSpPr/>
            <p:nvPr/>
          </p:nvSpPr>
          <p:spPr>
            <a:xfrm rot="-5400000">
              <a:off x="576619" y="2076100"/>
              <a:ext cx="25484" cy="196237"/>
            </a:xfrm>
            <a:custGeom>
              <a:avLst/>
              <a:gdLst/>
              <a:ahLst/>
              <a:cxnLst/>
              <a:rect l="l" t="t" r="r" b="b"/>
              <a:pathLst>
                <a:path w="761" h="5860" extrusionOk="0">
                  <a:moveTo>
                    <a:pt x="396" y="0"/>
                  </a:moveTo>
                  <a:cubicBezTo>
                    <a:pt x="183" y="0"/>
                    <a:pt x="1" y="152"/>
                    <a:pt x="1" y="365"/>
                  </a:cubicBezTo>
                  <a:lnTo>
                    <a:pt x="1" y="5472"/>
                  </a:lnTo>
                  <a:cubicBezTo>
                    <a:pt x="1" y="5730"/>
                    <a:pt x="191" y="5859"/>
                    <a:pt x="381" y="5859"/>
                  </a:cubicBezTo>
                  <a:cubicBezTo>
                    <a:pt x="570" y="5859"/>
                    <a:pt x="760" y="5730"/>
                    <a:pt x="760" y="5472"/>
                  </a:cubicBezTo>
                  <a:lnTo>
                    <a:pt x="760" y="365"/>
                  </a:lnTo>
                  <a:cubicBezTo>
                    <a:pt x="760" y="152"/>
                    <a:pt x="608" y="0"/>
                    <a:pt x="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98EF734-6275-4C62-BB2B-402497EF3FCD}"/>
              </a:ext>
            </a:extLst>
          </p:cNvPr>
          <p:cNvSpPr txBox="1"/>
          <p:nvPr/>
        </p:nvSpPr>
        <p:spPr>
          <a:xfrm>
            <a:off x="1918855" y="2804057"/>
            <a:ext cx="5306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dirty="0">
                <a:effectLst/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7A9023-0884-47C4-94BC-B70021DC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FFC000"/>
                </a:solidFill>
              </a:rPr>
              <a:t>Диагностика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AD5BCB-EBC7-4688-ABB8-9477EC64D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Ұйымдастыру</a:t>
            </a:r>
            <a:r>
              <a:rPr lang="ru-RU" dirty="0"/>
              <a:t> </a:t>
            </a:r>
            <a:r>
              <a:rPr lang="ru-RU" dirty="0" err="1"/>
              <a:t>диагностикасы</a:t>
            </a:r>
            <a:r>
              <a:rPr lang="ru-RU" dirty="0"/>
              <a:t> </a:t>
            </a:r>
            <a:r>
              <a:rPr lang="ru-RU" dirty="0" err="1"/>
              <a:t>ұйымды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құрал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</a:p>
          <a:p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,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консультанттар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ұйымдық</a:t>
            </a:r>
            <a:r>
              <a:rPr lang="ru-RU" dirty="0"/>
              <a:t> диагностика «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мінез</a:t>
            </a:r>
            <a:r>
              <a:rPr lang="ru-RU" dirty="0"/>
              <a:t>» </a:t>
            </a:r>
            <a:r>
              <a:rPr lang="ru-RU" dirty="0" err="1"/>
              <a:t>ережесі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, </a:t>
            </a:r>
            <a:r>
              <a:rPr lang="ru-RU" dirty="0" err="1"/>
              <a:t>менеджерлер</a:t>
            </a:r>
            <a:r>
              <a:rPr lang="ru-RU" dirty="0"/>
              <a:t> </a:t>
            </a:r>
            <a:r>
              <a:rPr lang="ru-RU" dirty="0" err="1"/>
              <a:t>көрінетін</a:t>
            </a:r>
            <a:r>
              <a:rPr lang="ru-RU" dirty="0"/>
              <a:t> </a:t>
            </a:r>
            <a:r>
              <a:rPr lang="ru-RU" dirty="0" err="1"/>
              <a:t>нәтижесіз</a:t>
            </a:r>
            <a:r>
              <a:rPr lang="ru-RU" dirty="0"/>
              <a:t> </a:t>
            </a:r>
            <a:r>
              <a:rPr lang="ru-RU" dirty="0" err="1"/>
              <a:t>манипуляцияларға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ұйымдық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төлеуге</a:t>
            </a:r>
            <a:r>
              <a:rPr lang="ru-RU" dirty="0"/>
              <a:t> </a:t>
            </a:r>
            <a:r>
              <a:rPr lang="ru-RU" dirty="0" err="1"/>
              <a:t>дайын</a:t>
            </a:r>
            <a:r>
              <a:rPr lang="ru-RU" dirty="0"/>
              <a:t>. </a:t>
            </a:r>
          </a:p>
          <a:p>
            <a:r>
              <a:rPr lang="ru-RU" dirty="0" err="1"/>
              <a:t>Кеңесшілер</a:t>
            </a:r>
            <a:r>
              <a:rPr lang="ru-RU" dirty="0"/>
              <a:t> мен </a:t>
            </a:r>
            <a:r>
              <a:rPr lang="ru-RU" dirty="0" err="1"/>
              <a:t>менеджерлер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дәрежеде</a:t>
            </a:r>
            <a:r>
              <a:rPr lang="ru-RU" dirty="0"/>
              <a:t> </a:t>
            </a:r>
            <a:r>
              <a:rPr lang="ru-RU" dirty="0" err="1"/>
              <a:t>ұйымдастырушылық</a:t>
            </a:r>
            <a:r>
              <a:rPr lang="ru-RU" dirty="0"/>
              <a:t> </a:t>
            </a:r>
            <a:r>
              <a:rPr lang="ru-RU" dirty="0" err="1"/>
              <a:t>диагностиканы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</a:t>
            </a:r>
          </a:p>
          <a:p>
            <a:r>
              <a:rPr lang="ru-RU" dirty="0"/>
              <a:t>Диагностика </a:t>
            </a:r>
            <a:r>
              <a:rPr lang="ru-RU" dirty="0" err="1"/>
              <a:t>ұйымдағы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болжауға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түзету</a:t>
            </a:r>
            <a:r>
              <a:rPr lang="ru-RU" dirty="0"/>
              <a:t> </a:t>
            </a:r>
            <a:r>
              <a:rPr lang="ru-RU" dirty="0" err="1"/>
              <a:t>әрекеттерінің</a:t>
            </a:r>
            <a:r>
              <a:rPr lang="ru-RU" dirty="0"/>
              <a:t> </a:t>
            </a:r>
            <a:r>
              <a:rPr lang="ru-RU" dirty="0" err="1"/>
              <a:t>бағытын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шешімдерін</a:t>
            </a:r>
            <a:r>
              <a:rPr lang="ru-RU" dirty="0"/>
              <a:t> </a:t>
            </a:r>
            <a:r>
              <a:rPr lang="ru-RU" dirty="0" err="1"/>
              <a:t>қабылдауға</a:t>
            </a:r>
            <a:r>
              <a:rPr lang="ru-RU" dirty="0"/>
              <a:t> </a:t>
            </a:r>
            <a:r>
              <a:rPr lang="ru-RU" dirty="0" err="1"/>
              <a:t>болатындай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сипаттауға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3517984"/>
      </p:ext>
    </p:extLst>
  </p:cSld>
  <p:clrMapOvr>
    <a:masterClrMapping/>
  </p:clrMapOvr>
</p:sld>
</file>

<file path=ppt/theme/theme1.xml><?xml version="1.0" encoding="utf-8"?>
<a:theme xmlns:a="http://schemas.openxmlformats.org/drawingml/2006/main" name="Electronic Circuit Style CV by Slidesgo">
  <a:themeElements>
    <a:clrScheme name="Simple Light">
      <a:dk1>
        <a:srgbClr val="FFFFFF"/>
      </a:dk1>
      <a:lt1>
        <a:srgbClr val="040E41"/>
      </a:lt1>
      <a:dk2>
        <a:srgbClr val="EFEFEF"/>
      </a:dk2>
      <a:lt2>
        <a:srgbClr val="303B72"/>
      </a:lt2>
      <a:accent1>
        <a:srgbClr val="F5DE34"/>
      </a:accent1>
      <a:accent2>
        <a:srgbClr val="0152B1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811</Words>
  <Application>Microsoft Office PowerPoint</Application>
  <PresentationFormat>Экран (16:9)</PresentationFormat>
  <Paragraphs>73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Raleway</vt:lpstr>
      <vt:lpstr>Times New Roman</vt:lpstr>
      <vt:lpstr>Montserrat</vt:lpstr>
      <vt:lpstr>Josefin Slab SemiBold</vt:lpstr>
      <vt:lpstr>Source Sans Pro</vt:lpstr>
      <vt:lpstr>Electronic Circuit Style CV by Slidesgo</vt:lpstr>
      <vt:lpstr>Өзгерістерді басқару көрсеткіштері, диагностика және өзгерістерді концептуализациялау</vt:lpstr>
      <vt:lpstr>Өзгеріс</vt:lpstr>
      <vt:lpstr>Презентация PowerPoint</vt:lpstr>
      <vt:lpstr>Өзгерістерді басқару</vt:lpstr>
      <vt:lpstr>Өзгерістерді басқару тиімділігінің негізгі көрсеткіштері (KPI)</vt:lpstr>
      <vt:lpstr>Презентация PowerPoint</vt:lpstr>
      <vt:lpstr>Презентация PowerPoint</vt:lpstr>
      <vt:lpstr>Презентация PowerPoint</vt:lpstr>
      <vt:lpstr>Диагностика</vt:lpstr>
      <vt:lpstr>Диагностика жұмысы</vt:lpstr>
      <vt:lpstr>Өзгерістер диагностикасы</vt:lpstr>
      <vt:lpstr>Өзгерістерді концептуализациялау</vt:lpstr>
      <vt:lpstr>Әдебиеттер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Өзгерістерді басқару көрсеткіштері, диагностика және өзгерістерді концептуализациялау</dc:title>
  <dc:creator>Aibek Ibraimkulov</dc:creator>
  <cp:lastModifiedBy>Aibek Ibraimkulov</cp:lastModifiedBy>
  <cp:revision>5</cp:revision>
  <dcterms:modified xsi:type="dcterms:W3CDTF">2021-12-21T22:43:42Z</dcterms:modified>
</cp:coreProperties>
</file>