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5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6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6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3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8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7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9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2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6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DC92-B789-4E3C-A260-224EBB1B53FA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3AF6-42E1-4AE9-93BE-10FF99698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9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952" y="-851338"/>
            <a:ext cx="12801600" cy="81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9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6745"/>
            <a:ext cx="12192000" cy="761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6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359" y="-819807"/>
            <a:ext cx="12517821" cy="84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55" y="-788276"/>
            <a:ext cx="12565117" cy="856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6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890" y="-898634"/>
            <a:ext cx="12333890" cy="802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9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890" y="-551793"/>
            <a:ext cx="12502056" cy="802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90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Аймбетов Бахытжан</dc:creator>
  <cp:lastModifiedBy>Аймбетов Бахытжан</cp:lastModifiedBy>
  <cp:revision>1</cp:revision>
  <dcterms:created xsi:type="dcterms:W3CDTF">2019-02-28T05:42:20Z</dcterms:created>
  <dcterms:modified xsi:type="dcterms:W3CDTF">2019-02-28T05:45:18Z</dcterms:modified>
</cp:coreProperties>
</file>