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2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59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6709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898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1691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617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882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12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0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4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93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77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58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9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1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1F916-356B-4E89-81F0-76CC7F552D46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C27154E-835C-4C81-8444-6D7973CA7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62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5573" y="150312"/>
            <a:ext cx="11711835" cy="6519797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ИМЕНИ АЛЬ-ФАРАБИ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ФАКУЛЬТЕТ – ВЫСШАЯ ШКОЛА ОБЩЕСТВЕННОГО ЗДРАВООХРАНЕНИЯ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ЭПИДЕМИОЛОГИИ И ГИГИЕНЫ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КАЛЕНДАРНО-ТЕМАТИЧЕСКИЙ ПЛАН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ПЕРЕПОДГОТОВКИ, ПОВЫШЕНИЯ КВАЛИФИКАЦИИ И ОБРАЗОВАТЕЛЬНЫХ КУРСОВ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2018 ГОД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АЛМАТЫ, 2018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51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82" y="1"/>
            <a:ext cx="11962356" cy="1402914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Заведующая кафедрой: д.м.н., профессор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Табаева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Абиловна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8 727 221-16-14, 221-16-15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адрес: Alya.Tabayeva@kaznu.kz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ЦИКЛЫ ПОВЫШЕНИЯ КВАЛИФИКАЦИИ ДЛЯ РУКОВОДИТЕЛЕЙ ОРГАНИЗАЦИЙ ЗДРАВООХРАНЕНИЯ, ВРАЧЕЙ И ПРЕПОДАВАТЕЛЕЙ МЕДИЦИНСКИХ ВУЗОВ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2" y="1227551"/>
            <a:ext cx="11962356" cy="5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81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8" y="112734"/>
            <a:ext cx="11924778" cy="661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38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16" y="308031"/>
            <a:ext cx="11874674" cy="624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3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25" y="951978"/>
            <a:ext cx="11523945" cy="554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20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99" y="255050"/>
            <a:ext cx="11711835" cy="63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92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38" y="551145"/>
            <a:ext cx="11686784" cy="582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923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8" y="175364"/>
            <a:ext cx="1176194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5335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14</Words>
  <Application>Microsoft Office PowerPoint</Application>
  <PresentationFormat>Широкоэкранный</PresentationFormat>
  <Paragraphs>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КАЗАХСКИЙ НАЦИОНАЛЬНЫЙ УНИВЕРСИТЕТ ИМЕНИ АЛЬ-ФАРАБИ  МЕДИЦИНСКИЙ ФАКУЛЬТЕТ – ВЫСШАЯ ШКОЛА ОБЩЕСТВЕННОГО ЗДРАВООХРАНЕНИЯ  КАФЕДРА ЭПИДЕМИОЛОГИИ И ГИГИЕНЫ     КАЛЕНДАРНО-ТЕМАТИЧЕСКИЙ ПЛАН  ПЕРЕПОДГОТОВКИ, ПОВЫШЕНИЯ КВАЛИФИКАЦИИ И ОБРАЗОВАТЕЛЬНЫХ КУРСОВ  НА 2018 ГОД       АЛМАТЫ, 2018 </vt:lpstr>
      <vt:lpstr>Заведующая кафедрой: д.м.н., профессор Табаева Алия Абиловна Контактный телефон: 8 727 221-16-14, 221-16-15 Электронный адрес: Alya.Tabayeva@kaznu.kz  ЦИКЛЫ ПОВЫШЕНИЯ КВАЛИФИКАЦИИ ДЛЯ РУКОВОДИТЕЛЕЙ ОРГАНИЗАЦИЙ ЗДРАВООХРАНЕНИЯ, ВРАЧЕЙ И ПРЕПОДАВАТЕЛЕЙ МЕДИЦИНСКИХ ВУЗОВ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УНИВЕРСИТЕТ ИМЕНИ АЛЬ-ФАРАБИ  МЕДИЦИНСКИЙ ФАКУЛЬТЕТ – ВЫСШАЯ ШКОЛА ОБЩЕСТВЕННОГО ЗДРАВООХРАНЕНИЯ  КАФЕДРА ЭПИДЕМИОЛОГИИ И ГИГИЕНЫ     КАЛЕНДАРНО-ТЕМАТИЧЕСКИЙ ПЛАН  ПЕРЕПОДГОТОВКИ, ПОВЫШЕНИЯ КВАЛИФИКАЦИИ И ОБРАЗОВАТЕЛЬНЫХ КУРСОВ  НА 2018 ГОД       АЛМАТЫ, 2018 </dc:title>
  <dc:creator>Төлебай Айгерім</dc:creator>
  <cp:lastModifiedBy>Төлебай Айгерім</cp:lastModifiedBy>
  <cp:revision>2</cp:revision>
  <dcterms:created xsi:type="dcterms:W3CDTF">2018-04-02T05:05:44Z</dcterms:created>
  <dcterms:modified xsi:type="dcterms:W3CDTF">2018-04-02T05:07:21Z</dcterms:modified>
</cp:coreProperties>
</file>