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475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363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0562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5607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5490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054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646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7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25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72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898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795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598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806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45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30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0C30E-0A6B-47CF-9C2C-351D17E5A43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37C20B-6114-4FCD-9645-184D4211C4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310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23584" y="5636712"/>
            <a:ext cx="9144000" cy="992232"/>
          </a:xfrm>
        </p:spPr>
        <p:txBody>
          <a:bodyPr>
            <a:noAutofit/>
          </a:bodyPr>
          <a:lstStyle/>
          <a:p>
            <a:pPr algn="ctr"/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 ФАРАБИ АТЫНДАҒЫ  ҚАЗАҚ ҰЛТТЫҚ УНИВЕРСИТЕТІ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 ФАКУЛЬТЕТ – ҚОҒАМДЫҚ ДЕНСАУЛЫҚ САҚТАУ ЖОҒАРЫ МЕКТЕБІ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ЭПИДЕМИОЛОГИЯ ЖӘНЕ ГИГИЕНА КАФЕДРАСЫ.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 ЖЫЛҒА  ҚАЙТА ДАЯРЛАУ,  БІЛІКТІЛІГІН ЖОҒАРЫЛАТУ ЖӘНЕ  БІЛІМ БЕРУ КУРСТАРЫНЫҢ  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КҮНТІЗБЕЛІК ТАҚЫРЫПТЫҚ ЖОСПАРЫ 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АЛМАТЫ, 2018</a:t>
            </a:r>
            <a:b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85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87683"/>
            <a:ext cx="12100142" cy="1189972"/>
          </a:xfrm>
        </p:spPr>
        <p:txBody>
          <a:bodyPr>
            <a:no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меңгерушісі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м.ғ.д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профессор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Табаева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Алия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Абиловна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телефоны: 8 727 221-16-14, 221-16-15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мекен-жайы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Alya.Tabayeva@kaznu.kz</a:t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 САҚТАУ МЕКЕМЕЛЕРІНІҢ БАСШЫЛАРЫ, МЕДИЦИНАЛЫҚ ЖОҒАРҒЫ ОҚУ ОРЫНДАРЫНЫҢ ДӘРІГЕРЛЕРІ МЕН ОҚУТУШЫЛАРЫНА АРНАЛҒАН БІЛІКТІЛІКТІ ЖОҒАРЛАУ ЦИКЛІ.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364" y="1453019"/>
            <a:ext cx="11812044" cy="5285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968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339447"/>
              </p:ext>
            </p:extLst>
          </p:nvPr>
        </p:nvGraphicFramePr>
        <p:xfrm>
          <a:off x="200416" y="162838"/>
          <a:ext cx="11774466" cy="63256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Документ" r:id="rId3" imgW="9251673" imgH="6111975" progId="Word.Document.12">
                  <p:embed/>
                </p:oleObj>
              </mc:Choice>
              <mc:Fallback>
                <p:oleObj name="Документ" r:id="rId3" imgW="9251673" imgH="611197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0416" y="162838"/>
                        <a:ext cx="11774466" cy="63256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5891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34" y="87683"/>
            <a:ext cx="11874674" cy="658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451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38" y="351484"/>
            <a:ext cx="11761940" cy="6155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308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16" y="387313"/>
            <a:ext cx="11837096" cy="6083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144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60" y="488516"/>
            <a:ext cx="11586576" cy="5924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744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364" y="125260"/>
            <a:ext cx="11649206" cy="656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02594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</TotalTime>
  <Words>9</Words>
  <Application>Microsoft Office PowerPoint</Application>
  <PresentationFormat>Широкоэкранный</PresentationFormat>
  <Paragraphs>2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Times New Roman</vt:lpstr>
      <vt:lpstr>Wingdings 3</vt:lpstr>
      <vt:lpstr>Легкий дым</vt:lpstr>
      <vt:lpstr>Документ Microsoft Word</vt:lpstr>
      <vt:lpstr>                 ӘЛ ФАРАБИ АТЫНДАҒЫ  ҚАЗАҚ ҰЛТТЫҚ УНИВЕРСИТЕТІ МЕДИЦИНАЛЫҚ ФАКУЛЬТЕТ – ҚОҒАМДЫҚ ДЕНСАУЛЫҚ САҚТАУ ЖОҒАРЫ МЕКТЕБІ  ЭПИДЕМИОЛОГИЯ ЖӘНЕ ГИГИЕНА КАФЕДРАСЫ.   2018  ЖЫЛҒА  ҚАЙТА ДАЯРЛАУ,  БІЛІКТІЛІГІН ЖОҒАРЫЛАТУ ЖӘНЕ  БІЛІМ БЕРУ КУРСТАРЫНЫҢ   КҮНТІЗБЕЛІК ТАҚЫРЫПТЫҚ ЖОСПАРЫ           АЛМАТЫ, 2018 </vt:lpstr>
      <vt:lpstr>Кафедра меңгерушісі: м.ғ.д., профессор Табаева Алия Абиловна Байланыс телефоны: 8 727 221-16-14, 221-16-15 Электрондық мекен-жайы: Alya.Tabayeva@kaznu.kz  ДЕНСАУЛЫҚ САҚТАУ МЕКЕМЕЛЕРІНІҢ БАСШЫЛАРЫ, МЕДИЦИНАЛЫҚ ЖОҒАРҒЫ ОҚУ ОРЫНДАРЫНЫҢ ДӘРІГЕРЛЕРІ МЕН ОҚУТУШЫЛАРЫНА АРНАЛҒАН БІЛІКТІЛІКТІ ЖОҒАРЛАУ ЦИКЛІ.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 ФАРАБИ АТЫНДАҒЫ  ҚАЗАҚ ҰЛТТЫҚ УНИВЕРСИТЕТІ МЕДИЦИНАЛЫҚ ФАКУЛЬТЕТ – ҚОҒАМДЫҚ ДЕНСАУЛЫҚ САҚТАУ ЖОҒАРЫ МЕКТЕБІ   ЭПИДЕМИОЛОГИЯ ЖӘНЕ ГИГИЕНА КАФЕДРАСЫ.       2018  ЖЫЛҒА  ҚАЙТА ДАЯРЛАУ,  БІЛІКТІЛІГІН ЖОҒАРЫЛАТУ ЖӘНЕ  БІЛІМ БЕРУ КУРСТАРЫНЫҢ   КҮНТІЗБЕЛІК ТАҚЫРЫПТЫҚ ЖОСПАРЫ                  АЛМАТЫ, 2018</dc:title>
  <dc:creator>Төлебай Айгерім</dc:creator>
  <cp:lastModifiedBy>Төлебай Айгерім</cp:lastModifiedBy>
  <cp:revision>2</cp:revision>
  <dcterms:created xsi:type="dcterms:W3CDTF">2018-04-02T04:54:26Z</dcterms:created>
  <dcterms:modified xsi:type="dcterms:W3CDTF">2018-04-02T04:57:23Z</dcterms:modified>
</cp:coreProperties>
</file>