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786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37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9836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088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8541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75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752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30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01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44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86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46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82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7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71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46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DA0B1-2570-464F-ACB3-B411077E29BC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C5875E-E454-4691-81EE-EC423254D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18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838" y="187890"/>
            <a:ext cx="11837096" cy="6538587"/>
          </a:xfrm>
        </p:spPr>
        <p:txBody>
          <a:bodyPr>
            <a:noAutofit/>
          </a:bodyPr>
          <a:lstStyle/>
          <a:p>
            <a:pPr algn="ctr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AL-FARABY 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KAZAKH NATIONAL UNIVERSITY NAMED AFTER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 FACULTY - HIGHER SCHOOL OF PUBLIC HEALTH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CHAIR OF EPIDEMIOLOGY AND HYGIENE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CALENDAR-THEMATIC PLAN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RETRAINING, INCREASE QUALIFICATION AND EDUCATIONAL COURSES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2018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ALMATY, 2018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56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40077"/>
          </a:xfrm>
        </p:spPr>
        <p:txBody>
          <a:bodyPr>
            <a:no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 of the chair: MD, Professor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Tabaeva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Aliya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Abilovna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phone: 8 727 221-16-14, 221-16-15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Alya.Tabayeva@kaznu.kz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CYCLES OF IMPROVING QUALIFICATION FOR HEADS OF HEALTH ORGANIZATIONS, PHYSICIANS AND TEACHERS OF MEDICAL UNIVERSITIES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42" y="1240076"/>
            <a:ext cx="11711836" cy="5617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8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39" y="212942"/>
            <a:ext cx="11761940" cy="648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29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2" y="309937"/>
            <a:ext cx="11761940" cy="6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53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73" y="212943"/>
            <a:ext cx="11724361" cy="646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763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38" y="237995"/>
            <a:ext cx="11724362" cy="645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937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11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7" y="-175365"/>
            <a:ext cx="12024986" cy="652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5335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17</Words>
  <Application>Microsoft Office PowerPoint</Application>
  <PresentationFormat>Широкоэкранный</PresentationFormat>
  <Paragraphs>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AL-FARABY  KAZAKH NATIONAL UNIVERSITY NAMED AFTER  MEDICAL FACULTY - HIGHER SCHOOL OF PUBLIC HEALTH  CHAIR OF EPIDEMIOLOGY AND HYGIENE       CALENDAR-THEMATIC PLAN RETRAINING, INCREASE QUALIFICATION AND EDUCATIONAL COURSES FOR 2018            ALMATY, 2018 </vt:lpstr>
      <vt:lpstr>Head of the chair: MD, Professor Tabaeva Aliya Abilovna Contact phone: 8 727 221-16-14, 221-16-15 E-mail: Alya.Tabayeva@kaznu.kz CYCLES OF IMPROVING QUALIFICATION FOR HEADS OF HEALTH ORGANIZATIONS, PHYSICIANS AND TEACHERS OF MEDICAL UNIVERSITIES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AL-FARABY  KAZAKH NATIONAL UNIVERSITY NAMED AFTER  MEDICAL FACULTY - HIGHER SCHOOL OF PUBLIC HEALTH  CHAIR OF EPIDEMIOLOGY AND HYGIENE       CALENDAR-THEMATIC PLAN RETRAINING, INCREASE QUALIFICATION AND EDUCATIONAL COURSES FOR 2018                ALMATY, 2018</dc:title>
  <dc:creator>Төлебай Айгерім</dc:creator>
  <cp:lastModifiedBy>Төлебай Айгерім</cp:lastModifiedBy>
  <cp:revision>3</cp:revision>
  <dcterms:created xsi:type="dcterms:W3CDTF">2018-04-02T05:25:31Z</dcterms:created>
  <dcterms:modified xsi:type="dcterms:W3CDTF">2018-04-02T06:23:34Z</dcterms:modified>
</cp:coreProperties>
</file>